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87"/>
  </p:notesMasterIdLst>
  <p:sldIdLst>
    <p:sldId id="256" r:id="rId5"/>
    <p:sldId id="257" r:id="rId6"/>
    <p:sldId id="258" r:id="rId7"/>
    <p:sldId id="3520" r:id="rId8"/>
    <p:sldId id="259" r:id="rId9"/>
    <p:sldId id="1597" r:id="rId10"/>
    <p:sldId id="1595" r:id="rId11"/>
    <p:sldId id="1596" r:id="rId12"/>
    <p:sldId id="1600" r:id="rId13"/>
    <p:sldId id="441" r:id="rId14"/>
    <p:sldId id="411" r:id="rId15"/>
    <p:sldId id="472" r:id="rId16"/>
    <p:sldId id="475" r:id="rId17"/>
    <p:sldId id="519" r:id="rId18"/>
    <p:sldId id="1612" r:id="rId19"/>
    <p:sldId id="3451" r:id="rId20"/>
    <p:sldId id="1823" r:id="rId21"/>
    <p:sldId id="1613" r:id="rId22"/>
    <p:sldId id="1614" r:id="rId23"/>
    <p:sldId id="1615" r:id="rId24"/>
    <p:sldId id="1616" r:id="rId25"/>
    <p:sldId id="474" r:id="rId26"/>
    <p:sldId id="3491" r:id="rId27"/>
    <p:sldId id="3507" r:id="rId28"/>
    <p:sldId id="3508" r:id="rId29"/>
    <p:sldId id="3510" r:id="rId30"/>
    <p:sldId id="3513" r:id="rId31"/>
    <p:sldId id="3514" r:id="rId32"/>
    <p:sldId id="3515" r:id="rId33"/>
    <p:sldId id="3517" r:id="rId34"/>
    <p:sldId id="3453" r:id="rId35"/>
    <p:sldId id="3434" r:id="rId36"/>
    <p:sldId id="3433" r:id="rId37"/>
    <p:sldId id="444" r:id="rId38"/>
    <p:sldId id="3450" r:id="rId39"/>
    <p:sldId id="476" r:id="rId40"/>
    <p:sldId id="477" r:id="rId41"/>
    <p:sldId id="359" r:id="rId42"/>
    <p:sldId id="1590" r:id="rId43"/>
    <p:sldId id="1617" r:id="rId44"/>
    <p:sldId id="3518" r:id="rId45"/>
    <p:sldId id="3489" r:id="rId46"/>
    <p:sldId id="1604" r:id="rId47"/>
    <p:sldId id="1606" r:id="rId48"/>
    <p:sldId id="424" r:id="rId49"/>
    <p:sldId id="425" r:id="rId50"/>
    <p:sldId id="3449" r:id="rId51"/>
    <p:sldId id="3495" r:id="rId52"/>
    <p:sldId id="3502" r:id="rId53"/>
    <p:sldId id="421" r:id="rId54"/>
    <p:sldId id="1818" r:id="rId55"/>
    <p:sldId id="1607" r:id="rId56"/>
    <p:sldId id="418" r:id="rId57"/>
    <p:sldId id="1608" r:id="rId58"/>
    <p:sldId id="1609" r:id="rId59"/>
    <p:sldId id="1610" r:id="rId60"/>
    <p:sldId id="431" r:id="rId61"/>
    <p:sldId id="429" r:id="rId62"/>
    <p:sldId id="430" r:id="rId63"/>
    <p:sldId id="1565" r:id="rId64"/>
    <p:sldId id="3519" r:id="rId65"/>
    <p:sldId id="3490" r:id="rId66"/>
    <p:sldId id="3457" r:id="rId67"/>
    <p:sldId id="3414" r:id="rId68"/>
    <p:sldId id="3460" r:id="rId69"/>
    <p:sldId id="1933" r:id="rId70"/>
    <p:sldId id="3522" r:id="rId71"/>
    <p:sldId id="3511" r:id="rId72"/>
    <p:sldId id="3523" r:id="rId73"/>
    <p:sldId id="3512" r:id="rId74"/>
    <p:sldId id="1941" r:id="rId75"/>
    <p:sldId id="3521" r:id="rId76"/>
    <p:sldId id="3446" r:id="rId77"/>
    <p:sldId id="1943" r:id="rId78"/>
    <p:sldId id="1947" r:id="rId79"/>
    <p:sldId id="508" r:id="rId80"/>
    <p:sldId id="1934" r:id="rId81"/>
    <p:sldId id="3416" r:id="rId82"/>
    <p:sldId id="3441" r:id="rId83"/>
    <p:sldId id="1946" r:id="rId84"/>
    <p:sldId id="3442" r:id="rId85"/>
    <p:sldId id="3422" r:id="rId86"/>
  </p:sldIdLst>
  <p:sldSz cx="12192000" cy="6858000"/>
  <p:notesSz cx="6858000" cy="9144000"/>
  <p:defaultTextStyle>
    <a:defPPr>
      <a:defRPr lang="en-A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D727719-F965-44DA-BFE3-657686F1FB0B}">
          <p14:sldIdLst>
            <p14:sldId id="256"/>
            <p14:sldId id="257"/>
            <p14:sldId id="258"/>
            <p14:sldId id="3520"/>
          </p14:sldIdLst>
        </p14:section>
        <p14:section name="Basics of Bots &amp; CS (Stephan)" id="{980FCB57-3B6A-4699-BDC2-48F98EA6ADEE}">
          <p14:sldIdLst>
            <p14:sldId id="259"/>
            <p14:sldId id="1597"/>
            <p14:sldId id="1595"/>
            <p14:sldId id="1596"/>
            <p14:sldId id="1600"/>
            <p14:sldId id="441"/>
            <p14:sldId id="411"/>
            <p14:sldId id="472"/>
            <p14:sldId id="475"/>
            <p14:sldId id="519"/>
            <p14:sldId id="1612"/>
            <p14:sldId id="3451"/>
            <p14:sldId id="1823"/>
            <p14:sldId id="1613"/>
            <p14:sldId id="1614"/>
            <p14:sldId id="1615"/>
            <p14:sldId id="1616"/>
            <p14:sldId id="474"/>
            <p14:sldId id="3491"/>
            <p14:sldId id="3507"/>
            <p14:sldId id="3508"/>
            <p14:sldId id="3510"/>
            <p14:sldId id="3513"/>
            <p14:sldId id="3514"/>
            <p14:sldId id="3515"/>
            <p14:sldId id="3517"/>
            <p14:sldId id="3453"/>
            <p14:sldId id="3434"/>
            <p14:sldId id="3433"/>
            <p14:sldId id="444"/>
            <p14:sldId id="3450"/>
            <p14:sldId id="476"/>
            <p14:sldId id="477"/>
            <p14:sldId id="359"/>
            <p14:sldId id="1590"/>
            <p14:sldId id="1617"/>
            <p14:sldId id="3518"/>
            <p14:sldId id="3489"/>
            <p14:sldId id="1604"/>
            <p14:sldId id="1606"/>
            <p14:sldId id="424"/>
            <p14:sldId id="425"/>
            <p14:sldId id="3449"/>
            <p14:sldId id="3495"/>
            <p14:sldId id="3502"/>
            <p14:sldId id="421"/>
            <p14:sldId id="1818"/>
            <p14:sldId id="1607"/>
            <p14:sldId id="418"/>
            <p14:sldId id="1608"/>
            <p14:sldId id="1609"/>
            <p14:sldId id="1610"/>
            <p14:sldId id="431"/>
            <p14:sldId id="429"/>
            <p14:sldId id="430"/>
            <p14:sldId id="1565"/>
            <p14:sldId id="3519"/>
            <p14:sldId id="3490"/>
            <p14:sldId id="3457"/>
            <p14:sldId id="3414"/>
            <p14:sldId id="3460"/>
          </p14:sldIdLst>
        </p14:section>
        <p14:section name="Plan (Stephan)" id="{EED04570-6675-4362-BB7C-06152D49115C}">
          <p14:sldIdLst>
            <p14:sldId id="1933"/>
            <p14:sldId id="3522"/>
            <p14:sldId id="3511"/>
            <p14:sldId id="3523"/>
            <p14:sldId id="3512"/>
            <p14:sldId id="1941"/>
            <p14:sldId id="3521"/>
          </p14:sldIdLst>
        </p14:section>
        <p14:section name="Build (Thomy &amp; Appie)" id="{6DFF12F8-195D-4E16-B30C-8FD457780751}">
          <p14:sldIdLst>
            <p14:sldId id="3446"/>
            <p14:sldId id="1943"/>
          </p14:sldIdLst>
        </p14:section>
        <p14:section name="Test (Rick)" id="{DE23286D-7D3E-4E43-BDE8-0CE86EC8A878}">
          <p14:sldIdLst>
            <p14:sldId id="1947"/>
            <p14:sldId id="508"/>
          </p14:sldIdLst>
        </p14:section>
        <p14:section name="Publish (Rick)" id="{CC040EF4-5E5D-44DD-B8B4-4DAE3E8C0412}">
          <p14:sldIdLst>
            <p14:sldId id="1934"/>
            <p14:sldId id="3416"/>
          </p14:sldIdLst>
        </p14:section>
        <p14:section name="Connect (Appie)" id="{8091A4FB-41D1-48AE-8D21-3AEB76D9BF75}">
          <p14:sldIdLst>
            <p14:sldId id="3441"/>
            <p14:sldId id="1946"/>
          </p14:sldIdLst>
        </p14:section>
        <p14:section name="Evaluation" id="{2AD13634-EA8C-4D0E-AE4A-826302ADC01E}">
          <p14:sldIdLst>
            <p14:sldId id="3442"/>
            <p14:sldId id="342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44546A"/>
    <a:srgbClr val="14314C"/>
    <a:srgbClr val="458DCF"/>
    <a:srgbClr val="6DA6D9"/>
    <a:srgbClr val="000000"/>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B7F90B-8F7E-4DD3-B38A-5A585F76D8B1}" v="123" dt="2019-03-15T19:20:35.0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1786" autoAdjust="0"/>
  </p:normalViewPr>
  <p:slideViewPr>
    <p:cSldViewPr snapToGrid="0">
      <p:cViewPr varScale="1">
        <p:scale>
          <a:sx n="93" d="100"/>
          <a:sy n="93" d="100"/>
        </p:scale>
        <p:origin x="48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phan Bisser" userId="6bf20ff3-45cc-4984-bdac-2b7c4f21b79f" providerId="ADAL" clId="{C82563EE-9855-438A-9728-D1E85E047097}"/>
    <pc:docChg chg="undo custSel addSld delSld modSld sldOrd modMainMaster delSection modSection">
      <pc:chgData name="Stephan Bisser" userId="6bf20ff3-45cc-4984-bdac-2b7c4f21b79f" providerId="ADAL" clId="{C82563EE-9855-438A-9728-D1E85E047097}" dt="2019-01-23T15:58:43.621" v="553" actId="2696"/>
      <pc:docMkLst>
        <pc:docMk/>
      </pc:docMkLst>
      <pc:sldChg chg="modSp">
        <pc:chgData name="Stephan Bisser" userId="6bf20ff3-45cc-4984-bdac-2b7c4f21b79f" providerId="ADAL" clId="{C82563EE-9855-438A-9728-D1E85E047097}" dt="2019-01-03T15:47:15.158" v="87" actId="20577"/>
        <pc:sldMkLst>
          <pc:docMk/>
          <pc:sldMk cId="2240245924" sldId="256"/>
        </pc:sldMkLst>
        <pc:spChg chg="mod">
          <ac:chgData name="Stephan Bisser" userId="6bf20ff3-45cc-4984-bdac-2b7c4f21b79f" providerId="ADAL" clId="{C82563EE-9855-438A-9728-D1E85E047097}" dt="2019-01-03T15:47:15.158" v="87" actId="20577"/>
          <ac:spMkLst>
            <pc:docMk/>
            <pc:sldMk cId="2240245924" sldId="256"/>
            <ac:spMk id="3" creationId="{BA9E20DB-898D-4B80-A738-29040AAADE35}"/>
          </ac:spMkLst>
        </pc:spChg>
      </pc:sldChg>
      <pc:sldChg chg="delSp modSp">
        <pc:chgData name="Stephan Bisser" userId="6bf20ff3-45cc-4984-bdac-2b7c4f21b79f" providerId="ADAL" clId="{C82563EE-9855-438A-9728-D1E85E047097}" dt="2019-01-03T16:09:48.164" v="470" actId="27636"/>
        <pc:sldMkLst>
          <pc:docMk/>
          <pc:sldMk cId="2712539762" sldId="259"/>
        </pc:sldMkLst>
        <pc:spChg chg="mod">
          <ac:chgData name="Stephan Bisser" userId="6bf20ff3-45cc-4984-bdac-2b7c4f21b79f" providerId="ADAL" clId="{C82563EE-9855-438A-9728-D1E85E047097}" dt="2019-01-03T16:09:48.164" v="470" actId="27636"/>
          <ac:spMkLst>
            <pc:docMk/>
            <pc:sldMk cId="2712539762" sldId="259"/>
            <ac:spMk id="2" creationId="{49E3BEC7-C4C7-4EE8-820F-665F207E0719}"/>
          </ac:spMkLst>
        </pc:spChg>
        <pc:spChg chg="del">
          <ac:chgData name="Stephan Bisser" userId="6bf20ff3-45cc-4984-bdac-2b7c4f21b79f" providerId="ADAL" clId="{C82563EE-9855-438A-9728-D1E85E047097}" dt="2019-01-03T16:09:24.389" v="464"/>
          <ac:spMkLst>
            <pc:docMk/>
            <pc:sldMk cId="2712539762" sldId="259"/>
            <ac:spMk id="3" creationId="{9847705B-0B9E-449C-BB07-E34A51AAF83E}"/>
          </ac:spMkLst>
        </pc:spChg>
      </pc:sldChg>
      <pc:sldChg chg="addSp delSp modSp">
        <pc:chgData name="Stephan Bisser" userId="6bf20ff3-45cc-4984-bdac-2b7c4f21b79f" providerId="ADAL" clId="{C82563EE-9855-438A-9728-D1E85E047097}" dt="2019-01-03T16:01:50.240" v="320"/>
        <pc:sldMkLst>
          <pc:docMk/>
          <pc:sldMk cId="2675244445" sldId="441"/>
        </pc:sldMkLst>
        <pc:spChg chg="add mod">
          <ac:chgData name="Stephan Bisser" userId="6bf20ff3-45cc-4984-bdac-2b7c4f21b79f" providerId="ADAL" clId="{C82563EE-9855-438A-9728-D1E85E047097}" dt="2019-01-03T16:01:50.240" v="320"/>
          <ac:spMkLst>
            <pc:docMk/>
            <pc:sldMk cId="2675244445" sldId="441"/>
            <ac:spMk id="2" creationId="{52E6F73B-D4C5-43F9-B1B5-618B7BFDB065}"/>
          </ac:spMkLst>
        </pc:spChg>
        <pc:spChg chg="del">
          <ac:chgData name="Stephan Bisser" userId="6bf20ff3-45cc-4984-bdac-2b7c4f21b79f" providerId="ADAL" clId="{C82563EE-9855-438A-9728-D1E85E047097}" dt="2019-01-03T16:01:50.240" v="320"/>
          <ac:spMkLst>
            <pc:docMk/>
            <pc:sldMk cId="2675244445" sldId="441"/>
            <ac:spMk id="6" creationId="{5C04C1F8-D757-4831-86C8-C599E6A449A3}"/>
          </ac:spMkLst>
        </pc:spChg>
        <pc:spChg chg="del">
          <ac:chgData name="Stephan Bisser" userId="6bf20ff3-45cc-4984-bdac-2b7c4f21b79f" providerId="ADAL" clId="{C82563EE-9855-438A-9728-D1E85E047097}" dt="2019-01-03T16:01:50.240" v="320"/>
          <ac:spMkLst>
            <pc:docMk/>
            <pc:sldMk cId="2675244445" sldId="441"/>
            <ac:spMk id="7" creationId="{2EC449E0-4682-4F48-908B-5CCAE55ED7CA}"/>
          </ac:spMkLst>
        </pc:spChg>
      </pc:sldChg>
      <pc:sldChg chg="modSp">
        <pc:chgData name="Stephan Bisser" userId="6bf20ff3-45cc-4984-bdac-2b7c4f21b79f" providerId="ADAL" clId="{C82563EE-9855-438A-9728-D1E85E047097}" dt="2019-01-03T16:00:57.344" v="317" actId="1038"/>
        <pc:sldMkLst>
          <pc:docMk/>
          <pc:sldMk cId="3630590327" sldId="444"/>
        </pc:sldMkLst>
        <pc:spChg chg="mod">
          <ac:chgData name="Stephan Bisser" userId="6bf20ff3-45cc-4984-bdac-2b7c4f21b79f" providerId="ADAL" clId="{C82563EE-9855-438A-9728-D1E85E047097}" dt="2019-01-03T16:00:57.344" v="317" actId="1038"/>
          <ac:spMkLst>
            <pc:docMk/>
            <pc:sldMk cId="3630590327" sldId="444"/>
            <ac:spMk id="2" creationId="{1CD242C5-964C-45B8-8D14-229150655EB8}"/>
          </ac:spMkLst>
        </pc:spChg>
      </pc:sldChg>
      <pc:sldChg chg="addSp delSp modSp">
        <pc:chgData name="Stephan Bisser" userId="6bf20ff3-45cc-4984-bdac-2b7c4f21b79f" providerId="ADAL" clId="{C82563EE-9855-438A-9728-D1E85E047097}" dt="2019-01-03T15:59:02.792" v="258" actId="478"/>
        <pc:sldMkLst>
          <pc:docMk/>
          <pc:sldMk cId="2072479216" sldId="472"/>
        </pc:sldMkLst>
        <pc:spChg chg="add del mod">
          <ac:chgData name="Stephan Bisser" userId="6bf20ff3-45cc-4984-bdac-2b7c4f21b79f" providerId="ADAL" clId="{C82563EE-9855-438A-9728-D1E85E047097}" dt="2019-01-03T15:59:02.792" v="258" actId="478"/>
          <ac:spMkLst>
            <pc:docMk/>
            <pc:sldMk cId="2072479216" sldId="472"/>
            <ac:spMk id="3" creationId="{1FBAAA0A-A610-4435-ADB1-4C24DDBD7D23}"/>
          </ac:spMkLst>
        </pc:spChg>
        <pc:spChg chg="add del">
          <ac:chgData name="Stephan Bisser" userId="6bf20ff3-45cc-4984-bdac-2b7c4f21b79f" providerId="ADAL" clId="{C82563EE-9855-438A-9728-D1E85E047097}" dt="2019-01-03T15:59:01.464" v="257" actId="478"/>
          <ac:spMkLst>
            <pc:docMk/>
            <pc:sldMk cId="2072479216" sldId="472"/>
            <ac:spMk id="4" creationId="{7E111929-D1F1-49DE-A0C0-F9325C4F7CF1}"/>
          </ac:spMkLst>
        </pc:spChg>
        <pc:spChg chg="mod">
          <ac:chgData name="Stephan Bisser" userId="6bf20ff3-45cc-4984-bdac-2b7c4f21b79f" providerId="ADAL" clId="{C82563EE-9855-438A-9728-D1E85E047097}" dt="2019-01-03T15:58:58.556" v="255" actId="1035"/>
          <ac:spMkLst>
            <pc:docMk/>
            <pc:sldMk cId="2072479216" sldId="472"/>
            <ac:spMk id="9" creationId="{DFF52E37-0DBA-425B-80C1-F1EB9DB9AF37}"/>
          </ac:spMkLst>
        </pc:spChg>
      </pc:sldChg>
      <pc:sldChg chg="modSp">
        <pc:chgData name="Stephan Bisser" userId="6bf20ff3-45cc-4984-bdac-2b7c4f21b79f" providerId="ADAL" clId="{C82563EE-9855-438A-9728-D1E85E047097}" dt="2019-01-03T16:04:09.662" v="325" actId="27636"/>
        <pc:sldMkLst>
          <pc:docMk/>
          <pc:sldMk cId="3306797156" sldId="477"/>
        </pc:sldMkLst>
        <pc:spChg chg="mod">
          <ac:chgData name="Stephan Bisser" userId="6bf20ff3-45cc-4984-bdac-2b7c4f21b79f" providerId="ADAL" clId="{C82563EE-9855-438A-9728-D1E85E047097}" dt="2019-01-03T16:04:09.662" v="325" actId="27636"/>
          <ac:spMkLst>
            <pc:docMk/>
            <pc:sldMk cId="3306797156" sldId="477"/>
            <ac:spMk id="6" creationId="{66697FEB-C8EB-4CCB-B3D3-8027E87CE83E}"/>
          </ac:spMkLst>
        </pc:spChg>
      </pc:sldChg>
      <pc:sldChg chg="modSp add">
        <pc:chgData name="Stephan Bisser" userId="6bf20ff3-45cc-4984-bdac-2b7c4f21b79f" providerId="ADAL" clId="{C82563EE-9855-438A-9728-D1E85E047097}" dt="2019-01-23T15:22:49.243" v="535" actId="27636"/>
        <pc:sldMkLst>
          <pc:docMk/>
          <pc:sldMk cId="1282047059" sldId="508"/>
        </pc:sldMkLst>
        <pc:spChg chg="mod">
          <ac:chgData name="Stephan Bisser" userId="6bf20ff3-45cc-4984-bdac-2b7c4f21b79f" providerId="ADAL" clId="{C82563EE-9855-438A-9728-D1E85E047097}" dt="2019-01-23T15:22:49.243" v="535" actId="27636"/>
          <ac:spMkLst>
            <pc:docMk/>
            <pc:sldMk cId="1282047059" sldId="508"/>
            <ac:spMk id="13" creationId="{4316FA01-8D42-40C9-8C0A-8D737890EFA1}"/>
          </ac:spMkLst>
        </pc:spChg>
      </pc:sldChg>
      <pc:sldChg chg="addSp delSp modSp add ord modTransition">
        <pc:chgData name="Stephan Bisser" userId="6bf20ff3-45cc-4984-bdac-2b7c4f21b79f" providerId="ADAL" clId="{C82563EE-9855-438A-9728-D1E85E047097}" dt="2019-01-03T16:28:58.562" v="487" actId="478"/>
        <pc:sldMkLst>
          <pc:docMk/>
          <pc:sldMk cId="280972700" sldId="519"/>
        </pc:sldMkLst>
        <pc:spChg chg="del mod">
          <ac:chgData name="Stephan Bisser" userId="6bf20ff3-45cc-4984-bdac-2b7c4f21b79f" providerId="ADAL" clId="{C82563EE-9855-438A-9728-D1E85E047097}" dt="2019-01-03T16:28:56.054" v="486" actId="478"/>
          <ac:spMkLst>
            <pc:docMk/>
            <pc:sldMk cId="280972700" sldId="519"/>
            <ac:spMk id="3" creationId="{00000000-0000-0000-0000-000000000000}"/>
          </ac:spMkLst>
        </pc:spChg>
        <pc:spChg chg="add del mod">
          <ac:chgData name="Stephan Bisser" userId="6bf20ff3-45cc-4984-bdac-2b7c4f21b79f" providerId="ADAL" clId="{C82563EE-9855-438A-9728-D1E85E047097}" dt="2019-01-03T16:28:58.562" v="487" actId="478"/>
          <ac:spMkLst>
            <pc:docMk/>
            <pc:sldMk cId="280972700" sldId="519"/>
            <ac:spMk id="5" creationId="{C15118A9-5E3C-42F8-A805-1ABE17F4880B}"/>
          </ac:spMkLst>
        </pc:spChg>
      </pc:sldChg>
      <pc:sldChg chg="delSp modSp">
        <pc:chgData name="Stephan Bisser" userId="6bf20ff3-45cc-4984-bdac-2b7c4f21b79f" providerId="ADAL" clId="{C82563EE-9855-438A-9728-D1E85E047097}" dt="2019-01-03T16:09:48.190" v="471" actId="27636"/>
        <pc:sldMkLst>
          <pc:docMk/>
          <pc:sldMk cId="3641601400" sldId="1597"/>
        </pc:sldMkLst>
        <pc:spChg chg="mod">
          <ac:chgData name="Stephan Bisser" userId="6bf20ff3-45cc-4984-bdac-2b7c4f21b79f" providerId="ADAL" clId="{C82563EE-9855-438A-9728-D1E85E047097}" dt="2019-01-03T16:09:48.190" v="471" actId="27636"/>
          <ac:spMkLst>
            <pc:docMk/>
            <pc:sldMk cId="3641601400" sldId="1597"/>
            <ac:spMk id="2" creationId="{B5F80DF9-8BDB-419E-83C1-CC8690C24C84}"/>
          </ac:spMkLst>
        </pc:spChg>
        <pc:spChg chg="del">
          <ac:chgData name="Stephan Bisser" userId="6bf20ff3-45cc-4984-bdac-2b7c4f21b79f" providerId="ADAL" clId="{C82563EE-9855-438A-9728-D1E85E047097}" dt="2019-01-03T15:55:53.679" v="222"/>
          <ac:spMkLst>
            <pc:docMk/>
            <pc:sldMk cId="3641601400" sldId="1597"/>
            <ac:spMk id="3" creationId="{87B1C353-3A05-4B21-B907-149F88B0C32F}"/>
          </ac:spMkLst>
        </pc:spChg>
      </pc:sldChg>
      <pc:sldChg chg="delSp">
        <pc:chgData name="Stephan Bisser" userId="6bf20ff3-45cc-4984-bdac-2b7c4f21b79f" providerId="ADAL" clId="{C82563EE-9855-438A-9728-D1E85E047097}" dt="2019-01-03T16:04:47.065" v="328"/>
        <pc:sldMkLst>
          <pc:docMk/>
          <pc:sldMk cId="754415817" sldId="1604"/>
        </pc:sldMkLst>
        <pc:spChg chg="del">
          <ac:chgData name="Stephan Bisser" userId="6bf20ff3-45cc-4984-bdac-2b7c4f21b79f" providerId="ADAL" clId="{C82563EE-9855-438A-9728-D1E85E047097}" dt="2019-01-03T16:04:47.065" v="328"/>
          <ac:spMkLst>
            <pc:docMk/>
            <pc:sldMk cId="754415817" sldId="1604"/>
            <ac:spMk id="7" creationId="{7499DA49-8447-49FC-BDE8-D95878896BB0}"/>
          </ac:spMkLst>
        </pc:spChg>
      </pc:sldChg>
      <pc:sldChg chg="modSp">
        <pc:chgData name="Stephan Bisser" userId="6bf20ff3-45cc-4984-bdac-2b7c4f21b79f" providerId="ADAL" clId="{C82563EE-9855-438A-9728-D1E85E047097}" dt="2019-01-03T16:05:16.015" v="348" actId="1035"/>
        <pc:sldMkLst>
          <pc:docMk/>
          <pc:sldMk cId="2938659383" sldId="1607"/>
        </pc:sldMkLst>
        <pc:spChg chg="mod">
          <ac:chgData name="Stephan Bisser" userId="6bf20ff3-45cc-4984-bdac-2b7c4f21b79f" providerId="ADAL" clId="{C82563EE-9855-438A-9728-D1E85E047097}" dt="2019-01-03T16:05:16.015" v="348" actId="1035"/>
          <ac:spMkLst>
            <pc:docMk/>
            <pc:sldMk cId="2938659383" sldId="1607"/>
            <ac:spMk id="15" creationId="{6F5BAB15-D394-4611-BA08-890FA96D5D11}"/>
          </ac:spMkLst>
        </pc:spChg>
        <pc:spChg chg="mod">
          <ac:chgData name="Stephan Bisser" userId="6bf20ff3-45cc-4984-bdac-2b7c4f21b79f" providerId="ADAL" clId="{C82563EE-9855-438A-9728-D1E85E047097}" dt="2019-01-03T16:05:16.015" v="348" actId="1035"/>
          <ac:spMkLst>
            <pc:docMk/>
            <pc:sldMk cId="2938659383" sldId="1607"/>
            <ac:spMk id="22" creationId="{489FBA24-EB1A-48A7-9369-1B193ED5AA47}"/>
          </ac:spMkLst>
        </pc:spChg>
        <pc:spChg chg="mod">
          <ac:chgData name="Stephan Bisser" userId="6bf20ff3-45cc-4984-bdac-2b7c4f21b79f" providerId="ADAL" clId="{C82563EE-9855-438A-9728-D1E85E047097}" dt="2019-01-03T16:05:16.015" v="348" actId="1035"/>
          <ac:spMkLst>
            <pc:docMk/>
            <pc:sldMk cId="2938659383" sldId="1607"/>
            <ac:spMk id="23" creationId="{BB4A4140-BC27-4379-89C4-6B2CCDC2D9B9}"/>
          </ac:spMkLst>
        </pc:spChg>
        <pc:spChg chg="mod">
          <ac:chgData name="Stephan Bisser" userId="6bf20ff3-45cc-4984-bdac-2b7c4f21b79f" providerId="ADAL" clId="{C82563EE-9855-438A-9728-D1E85E047097}" dt="2019-01-03T16:05:16.015" v="348" actId="1035"/>
          <ac:spMkLst>
            <pc:docMk/>
            <pc:sldMk cId="2938659383" sldId="1607"/>
            <ac:spMk id="24" creationId="{D80FD833-A4ED-4917-9048-554B4ADB1F1A}"/>
          </ac:spMkLst>
        </pc:spChg>
        <pc:spChg chg="mod">
          <ac:chgData name="Stephan Bisser" userId="6bf20ff3-45cc-4984-bdac-2b7c4f21b79f" providerId="ADAL" clId="{C82563EE-9855-438A-9728-D1E85E047097}" dt="2019-01-03T16:05:16.015" v="348" actId="1035"/>
          <ac:spMkLst>
            <pc:docMk/>
            <pc:sldMk cId="2938659383" sldId="1607"/>
            <ac:spMk id="25" creationId="{FFB58F49-BE8C-4FA6-A498-3C6203C42E78}"/>
          </ac:spMkLst>
        </pc:spChg>
        <pc:spChg chg="mod">
          <ac:chgData name="Stephan Bisser" userId="6bf20ff3-45cc-4984-bdac-2b7c4f21b79f" providerId="ADAL" clId="{C82563EE-9855-438A-9728-D1E85E047097}" dt="2019-01-03T16:05:16.015" v="348" actId="1035"/>
          <ac:spMkLst>
            <pc:docMk/>
            <pc:sldMk cId="2938659383" sldId="1607"/>
            <ac:spMk id="26" creationId="{523FEE26-E0C4-4989-A06E-83F6FF93D0CB}"/>
          </ac:spMkLst>
        </pc:spChg>
        <pc:spChg chg="mod">
          <ac:chgData name="Stephan Bisser" userId="6bf20ff3-45cc-4984-bdac-2b7c4f21b79f" providerId="ADAL" clId="{C82563EE-9855-438A-9728-D1E85E047097}" dt="2019-01-03T16:05:16.015" v="348" actId="1035"/>
          <ac:spMkLst>
            <pc:docMk/>
            <pc:sldMk cId="2938659383" sldId="1607"/>
            <ac:spMk id="27" creationId="{963FBFA2-6A7A-491E-8B7C-3B8349171345}"/>
          </ac:spMkLst>
        </pc:spChg>
        <pc:spChg chg="mod">
          <ac:chgData name="Stephan Bisser" userId="6bf20ff3-45cc-4984-bdac-2b7c4f21b79f" providerId="ADAL" clId="{C82563EE-9855-438A-9728-D1E85E047097}" dt="2019-01-03T16:05:16.015" v="348" actId="1035"/>
          <ac:spMkLst>
            <pc:docMk/>
            <pc:sldMk cId="2938659383" sldId="1607"/>
            <ac:spMk id="28" creationId="{5A81B441-34CF-40F7-9750-4AD82CADABFB}"/>
          </ac:spMkLst>
        </pc:spChg>
        <pc:spChg chg="mod">
          <ac:chgData name="Stephan Bisser" userId="6bf20ff3-45cc-4984-bdac-2b7c4f21b79f" providerId="ADAL" clId="{C82563EE-9855-438A-9728-D1E85E047097}" dt="2019-01-03T16:05:16.015" v="348" actId="1035"/>
          <ac:spMkLst>
            <pc:docMk/>
            <pc:sldMk cId="2938659383" sldId="1607"/>
            <ac:spMk id="29" creationId="{DA61BF4C-A277-4AA3-83C6-C5023C382853}"/>
          </ac:spMkLst>
        </pc:spChg>
        <pc:spChg chg="mod">
          <ac:chgData name="Stephan Bisser" userId="6bf20ff3-45cc-4984-bdac-2b7c4f21b79f" providerId="ADAL" clId="{C82563EE-9855-438A-9728-D1E85E047097}" dt="2019-01-03T16:05:16.015" v="348" actId="1035"/>
          <ac:spMkLst>
            <pc:docMk/>
            <pc:sldMk cId="2938659383" sldId="1607"/>
            <ac:spMk id="30" creationId="{12ACDF48-523C-4F75-9CC3-23B57530DC50}"/>
          </ac:spMkLst>
        </pc:spChg>
      </pc:sldChg>
      <pc:sldChg chg="modSp">
        <pc:chgData name="Stephan Bisser" userId="6bf20ff3-45cc-4984-bdac-2b7c4f21b79f" providerId="ADAL" clId="{C82563EE-9855-438A-9728-D1E85E047097}" dt="2019-01-03T16:05:40.978" v="364" actId="1036"/>
        <pc:sldMkLst>
          <pc:docMk/>
          <pc:sldMk cId="3051801589" sldId="1608"/>
        </pc:sldMkLst>
        <pc:spChg chg="mod">
          <ac:chgData name="Stephan Bisser" userId="6bf20ff3-45cc-4984-bdac-2b7c4f21b79f" providerId="ADAL" clId="{C82563EE-9855-438A-9728-D1E85E047097}" dt="2019-01-03T16:05:40.978" v="364" actId="1036"/>
          <ac:spMkLst>
            <pc:docMk/>
            <pc:sldMk cId="3051801589" sldId="1608"/>
            <ac:spMk id="22" creationId="{00000000-0000-0000-0000-000000000000}"/>
          </ac:spMkLst>
        </pc:spChg>
        <pc:spChg chg="mod">
          <ac:chgData name="Stephan Bisser" userId="6bf20ff3-45cc-4984-bdac-2b7c4f21b79f" providerId="ADAL" clId="{C82563EE-9855-438A-9728-D1E85E047097}" dt="2019-01-03T16:05:40.978" v="364" actId="1036"/>
          <ac:spMkLst>
            <pc:docMk/>
            <pc:sldMk cId="3051801589" sldId="1608"/>
            <ac:spMk id="23" creationId="{00000000-0000-0000-0000-000000000000}"/>
          </ac:spMkLst>
        </pc:spChg>
        <pc:spChg chg="mod">
          <ac:chgData name="Stephan Bisser" userId="6bf20ff3-45cc-4984-bdac-2b7c4f21b79f" providerId="ADAL" clId="{C82563EE-9855-438A-9728-D1E85E047097}" dt="2019-01-03T16:05:40.978" v="364" actId="1036"/>
          <ac:spMkLst>
            <pc:docMk/>
            <pc:sldMk cId="3051801589" sldId="1608"/>
            <ac:spMk id="25" creationId="{00000000-0000-0000-0000-000000000000}"/>
          </ac:spMkLst>
        </pc:spChg>
        <pc:spChg chg="mod">
          <ac:chgData name="Stephan Bisser" userId="6bf20ff3-45cc-4984-bdac-2b7c4f21b79f" providerId="ADAL" clId="{C82563EE-9855-438A-9728-D1E85E047097}" dt="2019-01-03T16:05:40.978" v="364" actId="1036"/>
          <ac:spMkLst>
            <pc:docMk/>
            <pc:sldMk cId="3051801589" sldId="1608"/>
            <ac:spMk id="27" creationId="{00000000-0000-0000-0000-000000000000}"/>
          </ac:spMkLst>
        </pc:spChg>
        <pc:spChg chg="mod">
          <ac:chgData name="Stephan Bisser" userId="6bf20ff3-45cc-4984-bdac-2b7c4f21b79f" providerId="ADAL" clId="{C82563EE-9855-438A-9728-D1E85E047097}" dt="2019-01-03T16:05:40.978" v="364" actId="1036"/>
          <ac:spMkLst>
            <pc:docMk/>
            <pc:sldMk cId="3051801589" sldId="1608"/>
            <ac:spMk id="29" creationId="{00000000-0000-0000-0000-000000000000}"/>
          </ac:spMkLst>
        </pc:spChg>
        <pc:spChg chg="mod">
          <ac:chgData name="Stephan Bisser" userId="6bf20ff3-45cc-4984-bdac-2b7c4f21b79f" providerId="ADAL" clId="{C82563EE-9855-438A-9728-D1E85E047097}" dt="2019-01-03T16:05:40.978" v="364" actId="1036"/>
          <ac:spMkLst>
            <pc:docMk/>
            <pc:sldMk cId="3051801589" sldId="1608"/>
            <ac:spMk id="31" creationId="{00000000-0000-0000-0000-000000000000}"/>
          </ac:spMkLst>
        </pc:spChg>
        <pc:spChg chg="mod">
          <ac:chgData name="Stephan Bisser" userId="6bf20ff3-45cc-4984-bdac-2b7c4f21b79f" providerId="ADAL" clId="{C82563EE-9855-438A-9728-D1E85E047097}" dt="2019-01-03T16:05:40.978" v="364" actId="1036"/>
          <ac:spMkLst>
            <pc:docMk/>
            <pc:sldMk cId="3051801589" sldId="1608"/>
            <ac:spMk id="33" creationId="{00000000-0000-0000-0000-000000000000}"/>
          </ac:spMkLst>
        </pc:spChg>
        <pc:spChg chg="mod">
          <ac:chgData name="Stephan Bisser" userId="6bf20ff3-45cc-4984-bdac-2b7c4f21b79f" providerId="ADAL" clId="{C82563EE-9855-438A-9728-D1E85E047097}" dt="2019-01-03T16:05:40.978" v="364" actId="1036"/>
          <ac:spMkLst>
            <pc:docMk/>
            <pc:sldMk cId="3051801589" sldId="1608"/>
            <ac:spMk id="35" creationId="{00000000-0000-0000-0000-000000000000}"/>
          </ac:spMkLst>
        </pc:spChg>
        <pc:spChg chg="mod">
          <ac:chgData name="Stephan Bisser" userId="6bf20ff3-45cc-4984-bdac-2b7c4f21b79f" providerId="ADAL" clId="{C82563EE-9855-438A-9728-D1E85E047097}" dt="2019-01-03T16:05:40.978" v="364" actId="1036"/>
          <ac:spMkLst>
            <pc:docMk/>
            <pc:sldMk cId="3051801589" sldId="1608"/>
            <ac:spMk id="37" creationId="{00000000-0000-0000-0000-000000000000}"/>
          </ac:spMkLst>
        </pc:spChg>
        <pc:spChg chg="mod">
          <ac:chgData name="Stephan Bisser" userId="6bf20ff3-45cc-4984-bdac-2b7c4f21b79f" providerId="ADAL" clId="{C82563EE-9855-438A-9728-D1E85E047097}" dt="2019-01-03T16:05:40.978" v="364" actId="1036"/>
          <ac:spMkLst>
            <pc:docMk/>
            <pc:sldMk cId="3051801589" sldId="1608"/>
            <ac:spMk id="39" creationId="{00000000-0000-0000-0000-000000000000}"/>
          </ac:spMkLst>
        </pc:spChg>
      </pc:sldChg>
      <pc:sldChg chg="delSp">
        <pc:chgData name="Stephan Bisser" userId="6bf20ff3-45cc-4984-bdac-2b7c4f21b79f" providerId="ADAL" clId="{C82563EE-9855-438A-9728-D1E85E047097}" dt="2019-01-03T16:05:23.090" v="349"/>
        <pc:sldMkLst>
          <pc:docMk/>
          <pc:sldMk cId="3049781543" sldId="1610"/>
        </pc:sldMkLst>
        <pc:spChg chg="del">
          <ac:chgData name="Stephan Bisser" userId="6bf20ff3-45cc-4984-bdac-2b7c4f21b79f" providerId="ADAL" clId="{C82563EE-9855-438A-9728-D1E85E047097}" dt="2019-01-03T16:05:23.090" v="349"/>
          <ac:spMkLst>
            <pc:docMk/>
            <pc:sldMk cId="3049781543" sldId="1610"/>
            <ac:spMk id="3" creationId="{4B36ED92-A1C2-49E6-9D9F-CD47AC95752A}"/>
          </ac:spMkLst>
        </pc:spChg>
      </pc:sldChg>
      <pc:sldChg chg="modSp">
        <pc:chgData name="Stephan Bisser" userId="6bf20ff3-45cc-4984-bdac-2b7c4f21b79f" providerId="ADAL" clId="{C82563EE-9855-438A-9728-D1E85E047097}" dt="2019-01-03T16:00:27.281" v="291" actId="207"/>
        <pc:sldMkLst>
          <pc:docMk/>
          <pc:sldMk cId="1970263571" sldId="1612"/>
        </pc:sldMkLst>
        <pc:picChg chg="mod">
          <ac:chgData name="Stephan Bisser" userId="6bf20ff3-45cc-4984-bdac-2b7c4f21b79f" providerId="ADAL" clId="{C82563EE-9855-438A-9728-D1E85E047097}" dt="2019-01-03T16:00:14.733" v="290" actId="207"/>
          <ac:picMkLst>
            <pc:docMk/>
            <pc:sldMk cId="1970263571" sldId="1612"/>
            <ac:picMk id="5" creationId="{2C9E59E2-E6AA-43A8-83B9-9AF9856563E5}"/>
          </ac:picMkLst>
        </pc:picChg>
        <pc:picChg chg="mod">
          <ac:chgData name="Stephan Bisser" userId="6bf20ff3-45cc-4984-bdac-2b7c4f21b79f" providerId="ADAL" clId="{C82563EE-9855-438A-9728-D1E85E047097}" dt="2019-01-03T16:00:27.281" v="291" actId="207"/>
          <ac:picMkLst>
            <pc:docMk/>
            <pc:sldMk cId="1970263571" sldId="1612"/>
            <ac:picMk id="9" creationId="{77A278DC-FDC1-4C17-B9B4-8F07DB37117B}"/>
          </ac:picMkLst>
        </pc:picChg>
      </pc:sldChg>
      <pc:sldChg chg="addSp delSp modSp">
        <pc:chgData name="Stephan Bisser" userId="6bf20ff3-45cc-4984-bdac-2b7c4f21b79f" providerId="ADAL" clId="{C82563EE-9855-438A-9728-D1E85E047097}" dt="2019-01-03T15:59:58.959" v="289" actId="1038"/>
        <pc:sldMkLst>
          <pc:docMk/>
          <pc:sldMk cId="780163345" sldId="1617"/>
        </pc:sldMkLst>
        <pc:spChg chg="mod">
          <ac:chgData name="Stephan Bisser" userId="6bf20ff3-45cc-4984-bdac-2b7c4f21b79f" providerId="ADAL" clId="{C82563EE-9855-438A-9728-D1E85E047097}" dt="2019-01-03T15:59:58.959" v="289" actId="1038"/>
          <ac:spMkLst>
            <pc:docMk/>
            <pc:sldMk cId="780163345" sldId="1617"/>
            <ac:spMk id="2" creationId="{3046A6E5-FD4B-405C-A1BB-8E88E3F76CFD}"/>
          </ac:spMkLst>
        </pc:spChg>
        <pc:spChg chg="del">
          <ac:chgData name="Stephan Bisser" userId="6bf20ff3-45cc-4984-bdac-2b7c4f21b79f" providerId="ADAL" clId="{C82563EE-9855-438A-9728-D1E85E047097}" dt="2019-01-03T15:59:27.233" v="259"/>
          <ac:spMkLst>
            <pc:docMk/>
            <pc:sldMk cId="780163345" sldId="1617"/>
            <ac:spMk id="3" creationId="{28647E8D-F526-4AE3-8B03-407141E518DC}"/>
          </ac:spMkLst>
        </pc:spChg>
        <pc:spChg chg="add del mod">
          <ac:chgData name="Stephan Bisser" userId="6bf20ff3-45cc-4984-bdac-2b7c4f21b79f" providerId="ADAL" clId="{C82563EE-9855-438A-9728-D1E85E047097}" dt="2019-01-03T15:59:51.875" v="268"/>
          <ac:spMkLst>
            <pc:docMk/>
            <pc:sldMk cId="780163345" sldId="1617"/>
            <ac:spMk id="4" creationId="{0A9D2A30-0998-4839-9C46-B17FB452CD19}"/>
          </ac:spMkLst>
        </pc:spChg>
        <pc:picChg chg="mod">
          <ac:chgData name="Stephan Bisser" userId="6bf20ff3-45cc-4984-bdac-2b7c4f21b79f" providerId="ADAL" clId="{C82563EE-9855-438A-9728-D1E85E047097}" dt="2019-01-03T15:59:32.340" v="266" actId="1035"/>
          <ac:picMkLst>
            <pc:docMk/>
            <pc:sldMk cId="780163345" sldId="1617"/>
            <ac:picMk id="5" creationId="{F9F6F8AC-3024-4B60-B225-0FE96C7F3EF6}"/>
          </ac:picMkLst>
        </pc:picChg>
      </pc:sldChg>
      <pc:sldChg chg="add ord">
        <pc:chgData name="Stephan Bisser" userId="6bf20ff3-45cc-4984-bdac-2b7c4f21b79f" providerId="ADAL" clId="{C82563EE-9855-438A-9728-D1E85E047097}" dt="2019-01-23T15:24:32.496" v="552"/>
        <pc:sldMkLst>
          <pc:docMk/>
          <pc:sldMk cId="1772507938" sldId="1818"/>
        </pc:sldMkLst>
      </pc:sldChg>
      <pc:sldChg chg="add setBg">
        <pc:chgData name="Stephan Bisser" userId="6bf20ff3-45cc-4984-bdac-2b7c4f21b79f" providerId="ADAL" clId="{C82563EE-9855-438A-9728-D1E85E047097}" dt="2019-01-23T15:22:49.082" v="531"/>
        <pc:sldMkLst>
          <pc:docMk/>
          <pc:sldMk cId="1894516401" sldId="1933"/>
        </pc:sldMkLst>
      </pc:sldChg>
      <pc:sldChg chg="modSp add setBg">
        <pc:chgData name="Stephan Bisser" userId="6bf20ff3-45cc-4984-bdac-2b7c4f21b79f" providerId="ADAL" clId="{C82563EE-9855-438A-9728-D1E85E047097}" dt="2019-01-23T15:22:49.250" v="536" actId="27636"/>
        <pc:sldMkLst>
          <pc:docMk/>
          <pc:sldMk cId="2848183586" sldId="1934"/>
        </pc:sldMkLst>
        <pc:spChg chg="mod">
          <ac:chgData name="Stephan Bisser" userId="6bf20ff3-45cc-4984-bdac-2b7c4f21b79f" providerId="ADAL" clId="{C82563EE-9855-438A-9728-D1E85E047097}" dt="2019-01-23T15:22:49.250" v="536" actId="27636"/>
          <ac:spMkLst>
            <pc:docMk/>
            <pc:sldMk cId="2848183586" sldId="1934"/>
            <ac:spMk id="6" creationId="{C42C36C4-97CD-CC4F-9B93-045EFB46D240}"/>
          </ac:spMkLst>
        </pc:spChg>
      </pc:sldChg>
      <pc:sldChg chg="modSp add">
        <pc:chgData name="Stephan Bisser" userId="6bf20ff3-45cc-4984-bdac-2b7c4f21b79f" providerId="ADAL" clId="{C82563EE-9855-438A-9728-D1E85E047097}" dt="2019-01-23T15:22:49.212" v="532" actId="27636"/>
        <pc:sldMkLst>
          <pc:docMk/>
          <pc:sldMk cId="3372380389" sldId="1941"/>
        </pc:sldMkLst>
        <pc:spChg chg="mod">
          <ac:chgData name="Stephan Bisser" userId="6bf20ff3-45cc-4984-bdac-2b7c4f21b79f" providerId="ADAL" clId="{C82563EE-9855-438A-9728-D1E85E047097}" dt="2019-01-23T15:22:49.212" v="532" actId="27636"/>
          <ac:spMkLst>
            <pc:docMk/>
            <pc:sldMk cId="3372380389" sldId="1941"/>
            <ac:spMk id="5" creationId="{3ABF7779-FFF2-DB4F-AC31-E8602EFD7667}"/>
          </ac:spMkLst>
        </pc:spChg>
      </pc:sldChg>
      <pc:sldChg chg="modSp add">
        <pc:chgData name="Stephan Bisser" userId="6bf20ff3-45cc-4984-bdac-2b7c4f21b79f" providerId="ADAL" clId="{C82563EE-9855-438A-9728-D1E85E047097}" dt="2019-01-23T15:22:49.227" v="533" actId="27636"/>
        <pc:sldMkLst>
          <pc:docMk/>
          <pc:sldMk cId="2300639663" sldId="1943"/>
        </pc:sldMkLst>
        <pc:spChg chg="mod">
          <ac:chgData name="Stephan Bisser" userId="6bf20ff3-45cc-4984-bdac-2b7c4f21b79f" providerId="ADAL" clId="{C82563EE-9855-438A-9728-D1E85E047097}" dt="2019-01-23T15:22:49.227" v="533" actId="27636"/>
          <ac:spMkLst>
            <pc:docMk/>
            <pc:sldMk cId="2300639663" sldId="1943"/>
            <ac:spMk id="2" creationId="{00000000-0000-0000-0000-000000000000}"/>
          </ac:spMkLst>
        </pc:spChg>
      </pc:sldChg>
      <pc:sldChg chg="modSp add">
        <pc:chgData name="Stephan Bisser" userId="6bf20ff3-45cc-4984-bdac-2b7c4f21b79f" providerId="ADAL" clId="{C82563EE-9855-438A-9728-D1E85E047097}" dt="2019-01-23T15:22:49.272" v="539" actId="27636"/>
        <pc:sldMkLst>
          <pc:docMk/>
          <pc:sldMk cId="676738935" sldId="1946"/>
        </pc:sldMkLst>
        <pc:spChg chg="mod">
          <ac:chgData name="Stephan Bisser" userId="6bf20ff3-45cc-4984-bdac-2b7c4f21b79f" providerId="ADAL" clId="{C82563EE-9855-438A-9728-D1E85E047097}" dt="2019-01-23T15:22:49.272" v="539" actId="27636"/>
          <ac:spMkLst>
            <pc:docMk/>
            <pc:sldMk cId="676738935" sldId="1946"/>
            <ac:spMk id="2" creationId="{00000000-0000-0000-0000-000000000000}"/>
          </ac:spMkLst>
        </pc:spChg>
      </pc:sldChg>
      <pc:sldChg chg="add setBg">
        <pc:chgData name="Stephan Bisser" userId="6bf20ff3-45cc-4984-bdac-2b7c4f21b79f" providerId="ADAL" clId="{C82563EE-9855-438A-9728-D1E85E047097}" dt="2019-01-23T15:22:49.082" v="531"/>
        <pc:sldMkLst>
          <pc:docMk/>
          <pc:sldMk cId="2446501845" sldId="1947"/>
        </pc:sldMkLst>
      </pc:sldChg>
      <pc:sldChg chg="modSp">
        <pc:chgData name="Stephan Bisser" userId="6bf20ff3-45cc-4984-bdac-2b7c4f21b79f" providerId="ADAL" clId="{C82563EE-9855-438A-9728-D1E85E047097}" dt="2019-01-03T16:08:46.023" v="461" actId="1038"/>
        <pc:sldMkLst>
          <pc:docMk/>
          <pc:sldMk cId="3949877890" sldId="3414"/>
        </pc:sldMkLst>
        <pc:spChg chg="mod">
          <ac:chgData name="Stephan Bisser" userId="6bf20ff3-45cc-4984-bdac-2b7c4f21b79f" providerId="ADAL" clId="{C82563EE-9855-438A-9728-D1E85E047097}" dt="2019-01-03T16:08:46.023" v="461" actId="1038"/>
          <ac:spMkLst>
            <pc:docMk/>
            <pc:sldMk cId="3949877890" sldId="3414"/>
            <ac:spMk id="3" creationId="{AA88AA29-D966-744C-B58D-93DCE6A4BF69}"/>
          </ac:spMkLst>
        </pc:spChg>
      </pc:sldChg>
      <pc:sldChg chg="modSp add">
        <pc:chgData name="Stephan Bisser" userId="6bf20ff3-45cc-4984-bdac-2b7c4f21b79f" providerId="ADAL" clId="{C82563EE-9855-438A-9728-D1E85E047097}" dt="2019-01-23T15:22:49.257" v="537" actId="27636"/>
        <pc:sldMkLst>
          <pc:docMk/>
          <pc:sldMk cId="250085160" sldId="3416"/>
        </pc:sldMkLst>
        <pc:spChg chg="mod">
          <ac:chgData name="Stephan Bisser" userId="6bf20ff3-45cc-4984-bdac-2b7c4f21b79f" providerId="ADAL" clId="{C82563EE-9855-438A-9728-D1E85E047097}" dt="2019-01-23T15:22:49.257" v="537" actId="27636"/>
          <ac:spMkLst>
            <pc:docMk/>
            <pc:sldMk cId="250085160" sldId="3416"/>
            <ac:spMk id="2" creationId="{00000000-0000-0000-0000-000000000000}"/>
          </ac:spMkLst>
        </pc:spChg>
      </pc:sldChg>
      <pc:sldChg chg="add setBg">
        <pc:chgData name="Stephan Bisser" userId="6bf20ff3-45cc-4984-bdac-2b7c4f21b79f" providerId="ADAL" clId="{C82563EE-9855-438A-9728-D1E85E047097}" dt="2019-01-23T15:22:49.082" v="531"/>
        <pc:sldMkLst>
          <pc:docMk/>
          <pc:sldMk cId="1367175415" sldId="3422"/>
        </pc:sldMkLst>
      </pc:sldChg>
      <pc:sldChg chg="modSp add setBg">
        <pc:chgData name="Stephan Bisser" userId="6bf20ff3-45cc-4984-bdac-2b7c4f21b79f" providerId="ADAL" clId="{C82563EE-9855-438A-9728-D1E85E047097}" dt="2019-01-23T15:22:49.264" v="538" actId="27636"/>
        <pc:sldMkLst>
          <pc:docMk/>
          <pc:sldMk cId="2260968161" sldId="3441"/>
        </pc:sldMkLst>
        <pc:spChg chg="mod">
          <ac:chgData name="Stephan Bisser" userId="6bf20ff3-45cc-4984-bdac-2b7c4f21b79f" providerId="ADAL" clId="{C82563EE-9855-438A-9728-D1E85E047097}" dt="2019-01-23T15:22:49.264" v="538" actId="27636"/>
          <ac:spMkLst>
            <pc:docMk/>
            <pc:sldMk cId="2260968161" sldId="3441"/>
            <ac:spMk id="6" creationId="{C42C36C4-97CD-CC4F-9B93-045EFB46D240}"/>
          </ac:spMkLst>
        </pc:spChg>
      </pc:sldChg>
      <pc:sldChg chg="modSp add setBg">
        <pc:chgData name="Stephan Bisser" userId="6bf20ff3-45cc-4984-bdac-2b7c4f21b79f" providerId="ADAL" clId="{C82563EE-9855-438A-9728-D1E85E047097}" dt="2019-01-23T15:22:49.278" v="540" actId="27636"/>
        <pc:sldMkLst>
          <pc:docMk/>
          <pc:sldMk cId="3986400976" sldId="3442"/>
        </pc:sldMkLst>
        <pc:spChg chg="mod">
          <ac:chgData name="Stephan Bisser" userId="6bf20ff3-45cc-4984-bdac-2b7c4f21b79f" providerId="ADAL" clId="{C82563EE-9855-438A-9728-D1E85E047097}" dt="2019-01-23T15:22:49.278" v="540" actId="27636"/>
          <ac:spMkLst>
            <pc:docMk/>
            <pc:sldMk cId="3986400976" sldId="3442"/>
            <ac:spMk id="6" creationId="{C42C36C4-97CD-CC4F-9B93-045EFB46D240}"/>
          </ac:spMkLst>
        </pc:spChg>
      </pc:sldChg>
      <pc:sldChg chg="add setBg">
        <pc:chgData name="Stephan Bisser" userId="6bf20ff3-45cc-4984-bdac-2b7c4f21b79f" providerId="ADAL" clId="{C82563EE-9855-438A-9728-D1E85E047097}" dt="2019-01-23T15:22:49.082" v="531"/>
        <pc:sldMkLst>
          <pc:docMk/>
          <pc:sldMk cId="1080059289" sldId="3446"/>
        </pc:sldMkLst>
      </pc:sldChg>
      <pc:sldChg chg="add ord">
        <pc:chgData name="Stephan Bisser" userId="6bf20ff3-45cc-4984-bdac-2b7c4f21b79f" providerId="ADAL" clId="{C82563EE-9855-438A-9728-D1E85E047097}" dt="2019-01-23T15:24:24.921" v="551"/>
        <pc:sldMkLst>
          <pc:docMk/>
          <pc:sldMk cId="2504770352" sldId="3449"/>
        </pc:sldMkLst>
      </pc:sldChg>
      <pc:sldChg chg="addSp delSp modSp">
        <pc:chgData name="Stephan Bisser" userId="6bf20ff3-45cc-4984-bdac-2b7c4f21b79f" providerId="ADAL" clId="{C82563EE-9855-438A-9728-D1E85E047097}" dt="2019-01-03T16:03:08.628" v="324" actId="478"/>
        <pc:sldMkLst>
          <pc:docMk/>
          <pc:sldMk cId="1791566164" sldId="3450"/>
        </pc:sldMkLst>
        <pc:spChg chg="add del mod">
          <ac:chgData name="Stephan Bisser" userId="6bf20ff3-45cc-4984-bdac-2b7c4f21b79f" providerId="ADAL" clId="{C82563EE-9855-438A-9728-D1E85E047097}" dt="2019-01-03T16:03:08.628" v="324" actId="478"/>
          <ac:spMkLst>
            <pc:docMk/>
            <pc:sldMk cId="1791566164" sldId="3450"/>
            <ac:spMk id="2" creationId="{E4B4A711-E845-48A1-A94B-F26231277727}"/>
          </ac:spMkLst>
        </pc:spChg>
      </pc:sldChg>
      <pc:sldChg chg="addSp delSp modSp">
        <pc:chgData name="Stephan Bisser" userId="6bf20ff3-45cc-4984-bdac-2b7c4f21b79f" providerId="ADAL" clId="{C82563EE-9855-438A-9728-D1E85E047097}" dt="2019-01-03T16:00:41.737" v="295" actId="1076"/>
        <pc:sldMkLst>
          <pc:docMk/>
          <pc:sldMk cId="3490060959" sldId="3451"/>
        </pc:sldMkLst>
        <pc:spChg chg="mod">
          <ac:chgData name="Stephan Bisser" userId="6bf20ff3-45cc-4984-bdac-2b7c4f21b79f" providerId="ADAL" clId="{C82563EE-9855-438A-9728-D1E85E047097}" dt="2019-01-03T16:00:31.726" v="292" actId="27636"/>
          <ac:spMkLst>
            <pc:docMk/>
            <pc:sldMk cId="3490060959" sldId="3451"/>
            <ac:spMk id="3" creationId="{5D084817-67EF-4779-BC49-7B72E0B209B5}"/>
          </ac:spMkLst>
        </pc:spChg>
        <pc:grpChg chg="del">
          <ac:chgData name="Stephan Bisser" userId="6bf20ff3-45cc-4984-bdac-2b7c4f21b79f" providerId="ADAL" clId="{C82563EE-9855-438A-9728-D1E85E047097}" dt="2019-01-03T16:00:37.582" v="293" actId="478"/>
          <ac:grpSpMkLst>
            <pc:docMk/>
            <pc:sldMk cId="3490060959" sldId="3451"/>
            <ac:grpSpMk id="12" creationId="{42117D27-F28A-41BA-9434-E4F87B39AE90}"/>
          </ac:grpSpMkLst>
        </pc:grpChg>
        <pc:grpChg chg="add mod">
          <ac:chgData name="Stephan Bisser" userId="6bf20ff3-45cc-4984-bdac-2b7c4f21b79f" providerId="ADAL" clId="{C82563EE-9855-438A-9728-D1E85E047097}" dt="2019-01-03T16:00:41.737" v="295" actId="1076"/>
          <ac:grpSpMkLst>
            <pc:docMk/>
            <pc:sldMk cId="3490060959" sldId="3451"/>
            <ac:grpSpMk id="13" creationId="{0DE0857F-74C1-4A2A-AC7F-84D7CFA6B8FD}"/>
          </ac:grpSpMkLst>
        </pc:grpChg>
      </pc:sldChg>
      <pc:sldChg chg="addSp modSp">
        <pc:chgData name="Stephan Bisser" userId="6bf20ff3-45cc-4984-bdac-2b7c4f21b79f" providerId="ADAL" clId="{C82563EE-9855-438A-9728-D1E85E047097}" dt="2019-01-03T16:08:25.765" v="408" actId="1076"/>
        <pc:sldMkLst>
          <pc:docMk/>
          <pc:sldMk cId="3298606269" sldId="3457"/>
        </pc:sldMkLst>
        <pc:spChg chg="add mod">
          <ac:chgData name="Stephan Bisser" userId="6bf20ff3-45cc-4984-bdac-2b7c4f21b79f" providerId="ADAL" clId="{C82563EE-9855-438A-9728-D1E85E047097}" dt="2019-01-03T16:08:17.536" v="407"/>
          <ac:spMkLst>
            <pc:docMk/>
            <pc:sldMk cId="3298606269" sldId="3457"/>
            <ac:spMk id="4" creationId="{66F9AFFA-6019-4CE6-9B6E-12C9FD56508D}"/>
          </ac:spMkLst>
        </pc:spChg>
        <pc:picChg chg="mod">
          <ac:chgData name="Stephan Bisser" userId="6bf20ff3-45cc-4984-bdac-2b7c4f21b79f" providerId="ADAL" clId="{C82563EE-9855-438A-9728-D1E85E047097}" dt="2019-01-03T16:08:25.765" v="408" actId="1076"/>
          <ac:picMkLst>
            <pc:docMk/>
            <pc:sldMk cId="3298606269" sldId="3457"/>
            <ac:picMk id="5" creationId="{17EC31EC-F361-4E1D-A37B-F56D9501EDE3}"/>
          </ac:picMkLst>
        </pc:picChg>
      </pc:sldChg>
      <pc:sldChg chg="addSp delSp modSp">
        <pc:chgData name="Stephan Bisser" userId="6bf20ff3-45cc-4984-bdac-2b7c4f21b79f" providerId="ADAL" clId="{C82563EE-9855-438A-9728-D1E85E047097}" dt="2019-01-03T16:09:01.435" v="463"/>
        <pc:sldMkLst>
          <pc:docMk/>
          <pc:sldMk cId="3054874849" sldId="3460"/>
        </pc:sldMkLst>
        <pc:spChg chg="del">
          <ac:chgData name="Stephan Bisser" userId="6bf20ff3-45cc-4984-bdac-2b7c4f21b79f" providerId="ADAL" clId="{C82563EE-9855-438A-9728-D1E85E047097}" dt="2019-01-03T16:08:55.011" v="462"/>
          <ac:spMkLst>
            <pc:docMk/>
            <pc:sldMk cId="3054874849" sldId="3460"/>
            <ac:spMk id="2" creationId="{279EC4B5-CA52-40A7-ABB0-23042E4D70A6}"/>
          </ac:spMkLst>
        </pc:spChg>
        <pc:spChg chg="del">
          <ac:chgData name="Stephan Bisser" userId="6bf20ff3-45cc-4984-bdac-2b7c4f21b79f" providerId="ADAL" clId="{C82563EE-9855-438A-9728-D1E85E047097}" dt="2019-01-03T16:08:55.011" v="462"/>
          <ac:spMkLst>
            <pc:docMk/>
            <pc:sldMk cId="3054874849" sldId="3460"/>
            <ac:spMk id="3" creationId="{2C2A610B-BE9B-45E2-B0DA-056736B6CE9E}"/>
          </ac:spMkLst>
        </pc:spChg>
        <pc:spChg chg="add del mod">
          <ac:chgData name="Stephan Bisser" userId="6bf20ff3-45cc-4984-bdac-2b7c4f21b79f" providerId="ADAL" clId="{C82563EE-9855-438A-9728-D1E85E047097}" dt="2019-01-03T16:09:01.435" v="463"/>
          <ac:spMkLst>
            <pc:docMk/>
            <pc:sldMk cId="3054874849" sldId="3460"/>
            <ac:spMk id="4" creationId="{44606541-4A4E-4A22-8387-14FB642525F2}"/>
          </ac:spMkLst>
        </pc:spChg>
      </pc:sldChg>
      <pc:sldChg chg="addSp delSp modSp modTransition">
        <pc:chgData name="Stephan Bisser" userId="6bf20ff3-45cc-4984-bdac-2b7c4f21b79f" providerId="ADAL" clId="{C82563EE-9855-438A-9728-D1E85E047097}" dt="2019-01-03T16:04:28.016" v="327" actId="478"/>
        <pc:sldMkLst>
          <pc:docMk/>
          <pc:sldMk cId="3926317732" sldId="3489"/>
        </pc:sldMkLst>
        <pc:spChg chg="add del mod">
          <ac:chgData name="Stephan Bisser" userId="6bf20ff3-45cc-4984-bdac-2b7c4f21b79f" providerId="ADAL" clId="{C82563EE-9855-438A-9728-D1E85E047097}" dt="2019-01-03T16:04:28.016" v="327" actId="478"/>
          <ac:spMkLst>
            <pc:docMk/>
            <pc:sldMk cId="3926317732" sldId="3489"/>
            <ac:spMk id="2" creationId="{AFC0AAED-5404-45D5-90C1-06CF535B4125}"/>
          </ac:spMkLst>
        </pc:spChg>
      </pc:sldChg>
      <pc:sldChg chg="modSp">
        <pc:chgData name="Stephan Bisser" userId="6bf20ff3-45cc-4984-bdac-2b7c4f21b79f" providerId="ADAL" clId="{C82563EE-9855-438A-9728-D1E85E047097}" dt="2019-01-03T16:06:45.857" v="381" actId="1076"/>
        <pc:sldMkLst>
          <pc:docMk/>
          <pc:sldMk cId="485710162" sldId="3490"/>
        </pc:sldMkLst>
        <pc:picChg chg="mod">
          <ac:chgData name="Stephan Bisser" userId="6bf20ff3-45cc-4984-bdac-2b7c4f21b79f" providerId="ADAL" clId="{C82563EE-9855-438A-9728-D1E85E047097}" dt="2019-01-03T16:06:45.857" v="381" actId="1076"/>
          <ac:picMkLst>
            <pc:docMk/>
            <pc:sldMk cId="485710162" sldId="3490"/>
            <ac:picMk id="4" creationId="{E965CC02-3221-4C60-9FD1-D18B916D784F}"/>
          </ac:picMkLst>
        </pc:picChg>
      </pc:sldChg>
      <pc:sldMasterChg chg="addSp delSp modSp delSldLayout modSldLayout">
        <pc:chgData name="Stephan Bisser" userId="6bf20ff3-45cc-4984-bdac-2b7c4f21b79f" providerId="ADAL" clId="{C82563EE-9855-438A-9728-D1E85E047097}" dt="2019-01-23T15:24:11.701" v="548" actId="2696"/>
        <pc:sldMasterMkLst>
          <pc:docMk/>
          <pc:sldMasterMk cId="1809213731" sldId="2147483648"/>
        </pc:sldMasterMkLst>
        <pc:spChg chg="mod">
          <ac:chgData name="Stephan Bisser" userId="6bf20ff3-45cc-4984-bdac-2b7c4f21b79f" providerId="ADAL" clId="{C82563EE-9855-438A-9728-D1E85E047097}" dt="2019-01-03T15:50:26.461" v="119"/>
          <ac:spMkLst>
            <pc:docMk/>
            <pc:sldMasterMk cId="1809213731" sldId="2147483648"/>
            <ac:spMk id="3" creationId="{7B44C007-51AB-4D4C-B7F5-182F7030DA9F}"/>
          </ac:spMkLst>
        </pc:spChg>
        <pc:spChg chg="del">
          <ac:chgData name="Stephan Bisser" userId="6bf20ff3-45cc-4984-bdac-2b7c4f21b79f" providerId="ADAL" clId="{C82563EE-9855-438A-9728-D1E85E047097}" dt="2019-01-03T15:54:50.886" v="174" actId="478"/>
          <ac:spMkLst>
            <pc:docMk/>
            <pc:sldMasterMk cId="1809213731" sldId="2147483648"/>
            <ac:spMk id="4" creationId="{4BD8BB70-96CB-48B2-8E47-A443DFCAE175}"/>
          </ac:spMkLst>
        </pc:spChg>
        <pc:spChg chg="del">
          <ac:chgData name="Stephan Bisser" userId="6bf20ff3-45cc-4984-bdac-2b7c4f21b79f" providerId="ADAL" clId="{C82563EE-9855-438A-9728-D1E85E047097}" dt="2019-01-03T15:53:57.780" v="160" actId="478"/>
          <ac:spMkLst>
            <pc:docMk/>
            <pc:sldMasterMk cId="1809213731" sldId="2147483648"/>
            <ac:spMk id="5" creationId="{8FF70E76-4678-4A73-8553-E0235CFCF208}"/>
          </ac:spMkLst>
        </pc:spChg>
        <pc:spChg chg="del">
          <ac:chgData name="Stephan Bisser" userId="6bf20ff3-45cc-4984-bdac-2b7c4f21b79f" providerId="ADAL" clId="{C82563EE-9855-438A-9728-D1E85E047097}" dt="2019-01-03T15:54:16.336" v="165" actId="478"/>
          <ac:spMkLst>
            <pc:docMk/>
            <pc:sldMasterMk cId="1809213731" sldId="2147483648"/>
            <ac:spMk id="6" creationId="{A7B8F0B4-9204-48BF-B6A3-84A479CD3336}"/>
          </ac:spMkLst>
        </pc:spChg>
        <pc:spChg chg="add del">
          <ac:chgData name="Stephan Bisser" userId="6bf20ff3-45cc-4984-bdac-2b7c4f21b79f" providerId="ADAL" clId="{C82563EE-9855-438A-9728-D1E85E047097}" dt="2019-01-03T15:49:59.442" v="113"/>
          <ac:spMkLst>
            <pc:docMk/>
            <pc:sldMasterMk cId="1809213731" sldId="2147483648"/>
            <ac:spMk id="7" creationId="{9F6C405F-A56A-46CC-B257-1752B7B952F7}"/>
          </ac:spMkLst>
        </pc:spChg>
        <pc:spChg chg="add mod">
          <ac:chgData name="Stephan Bisser" userId="6bf20ff3-45cc-4984-bdac-2b7c4f21b79f" providerId="ADAL" clId="{C82563EE-9855-438A-9728-D1E85E047097}" dt="2019-01-03T15:55:30.720" v="186" actId="164"/>
          <ac:spMkLst>
            <pc:docMk/>
            <pc:sldMasterMk cId="1809213731" sldId="2147483648"/>
            <ac:spMk id="8" creationId="{65E27D27-F313-4A4E-9C6A-42062EAA1161}"/>
          </ac:spMkLst>
        </pc:spChg>
        <pc:spChg chg="add del">
          <ac:chgData name="Stephan Bisser" userId="6bf20ff3-45cc-4984-bdac-2b7c4f21b79f" providerId="ADAL" clId="{C82563EE-9855-438A-9728-D1E85E047097}" dt="2019-01-03T15:50:10.971" v="116"/>
          <ac:spMkLst>
            <pc:docMk/>
            <pc:sldMasterMk cId="1809213731" sldId="2147483648"/>
            <ac:spMk id="9" creationId="{1EBD0D64-48B8-43C5-B872-402E7E352438}"/>
          </ac:spMkLst>
        </pc:spChg>
        <pc:spChg chg="add mod">
          <ac:chgData name="Stephan Bisser" userId="6bf20ff3-45cc-4984-bdac-2b7c4f21b79f" providerId="ADAL" clId="{C82563EE-9855-438A-9728-D1E85E047097}" dt="2019-01-03T15:55:30.720" v="186" actId="164"/>
          <ac:spMkLst>
            <pc:docMk/>
            <pc:sldMasterMk cId="1809213731" sldId="2147483648"/>
            <ac:spMk id="10" creationId="{F2417EF4-A189-48EF-A3E6-01A167C95D97}"/>
          </ac:spMkLst>
        </pc:spChg>
        <pc:spChg chg="add del">
          <ac:chgData name="Stephan Bisser" userId="6bf20ff3-45cc-4984-bdac-2b7c4f21b79f" providerId="ADAL" clId="{C82563EE-9855-438A-9728-D1E85E047097}" dt="2019-01-03T15:50:34.097" v="121"/>
          <ac:spMkLst>
            <pc:docMk/>
            <pc:sldMasterMk cId="1809213731" sldId="2147483648"/>
            <ac:spMk id="11" creationId="{412D0B27-9E68-4A8B-A962-71483AEA3450}"/>
          </ac:spMkLst>
        </pc:spChg>
        <pc:spChg chg="add mod">
          <ac:chgData name="Stephan Bisser" userId="6bf20ff3-45cc-4984-bdac-2b7c4f21b79f" providerId="ADAL" clId="{C82563EE-9855-438A-9728-D1E85E047097}" dt="2019-01-03T15:55:30.720" v="186" actId="164"/>
          <ac:spMkLst>
            <pc:docMk/>
            <pc:sldMasterMk cId="1809213731" sldId="2147483648"/>
            <ac:spMk id="12" creationId="{1D70956E-0556-47F0-9054-D9BAA1F92C5E}"/>
          </ac:spMkLst>
        </pc:spChg>
        <pc:spChg chg="add del">
          <ac:chgData name="Stephan Bisser" userId="6bf20ff3-45cc-4984-bdac-2b7c4f21b79f" providerId="ADAL" clId="{C82563EE-9855-438A-9728-D1E85E047097}" dt="2019-01-03T15:50:47.894" v="124"/>
          <ac:spMkLst>
            <pc:docMk/>
            <pc:sldMasterMk cId="1809213731" sldId="2147483648"/>
            <ac:spMk id="13" creationId="{E32BB692-7618-45D8-A87B-BDBEA7A4C4EF}"/>
          </ac:spMkLst>
        </pc:spChg>
        <pc:spChg chg="add mod">
          <ac:chgData name="Stephan Bisser" userId="6bf20ff3-45cc-4984-bdac-2b7c4f21b79f" providerId="ADAL" clId="{C82563EE-9855-438A-9728-D1E85E047097}" dt="2019-01-03T15:55:30.720" v="186" actId="164"/>
          <ac:spMkLst>
            <pc:docMk/>
            <pc:sldMasterMk cId="1809213731" sldId="2147483648"/>
            <ac:spMk id="14" creationId="{90DF5628-331D-46D4-B1ED-DA4D01812075}"/>
          </ac:spMkLst>
        </pc:spChg>
        <pc:spChg chg="add mod ord">
          <ac:chgData name="Stephan Bisser" userId="6bf20ff3-45cc-4984-bdac-2b7c4f21b79f" providerId="ADAL" clId="{C82563EE-9855-438A-9728-D1E85E047097}" dt="2019-01-03T16:32:18.622" v="509" actId="207"/>
          <ac:spMkLst>
            <pc:docMk/>
            <pc:sldMasterMk cId="1809213731" sldId="2147483648"/>
            <ac:spMk id="21" creationId="{7CEEFEB3-B0A5-43D9-AEEE-A7B41AF0C7B0}"/>
          </ac:spMkLst>
        </pc:spChg>
        <pc:spChg chg="mod">
          <ac:chgData name="Stephan Bisser" userId="6bf20ff3-45cc-4984-bdac-2b7c4f21b79f" providerId="ADAL" clId="{C82563EE-9855-438A-9728-D1E85E047097}" dt="2019-01-03T16:32:00.943" v="500" actId="208"/>
          <ac:spMkLst>
            <pc:docMk/>
            <pc:sldMasterMk cId="1809213731" sldId="2147483648"/>
            <ac:spMk id="33" creationId="{0B701361-E190-4BB0-B1AF-8B291FE08F1F}"/>
          </ac:spMkLst>
        </pc:spChg>
        <pc:spChg chg="mod">
          <ac:chgData name="Stephan Bisser" userId="6bf20ff3-45cc-4984-bdac-2b7c4f21b79f" providerId="ADAL" clId="{C82563EE-9855-438A-9728-D1E85E047097}" dt="2019-01-03T16:32:27.637" v="511" actId="207"/>
          <ac:spMkLst>
            <pc:docMk/>
            <pc:sldMasterMk cId="1809213731" sldId="2147483648"/>
            <ac:spMk id="34" creationId="{FDC09BC8-0D6F-458F-A5DA-C8E6B0F9ED10}"/>
          </ac:spMkLst>
        </pc:spChg>
        <pc:spChg chg="mod">
          <ac:chgData name="Stephan Bisser" userId="6bf20ff3-45cc-4984-bdac-2b7c4f21b79f" providerId="ADAL" clId="{C82563EE-9855-438A-9728-D1E85E047097}" dt="2019-01-03T16:32:00.943" v="500" actId="208"/>
          <ac:spMkLst>
            <pc:docMk/>
            <pc:sldMasterMk cId="1809213731" sldId="2147483648"/>
            <ac:spMk id="35" creationId="{DF70086B-0F7D-44ED-BC32-81E3C02BA422}"/>
          </ac:spMkLst>
        </pc:spChg>
        <pc:spChg chg="mod">
          <ac:chgData name="Stephan Bisser" userId="6bf20ff3-45cc-4984-bdac-2b7c4f21b79f" providerId="ADAL" clId="{C82563EE-9855-438A-9728-D1E85E047097}" dt="2019-01-03T16:32:33.496" v="512" actId="207"/>
          <ac:spMkLst>
            <pc:docMk/>
            <pc:sldMasterMk cId="1809213731" sldId="2147483648"/>
            <ac:spMk id="36" creationId="{BCC8FECE-1CDF-4870-B23E-A3005E1D1E3F}"/>
          </ac:spMkLst>
        </pc:spChg>
        <pc:spChg chg="mod">
          <ac:chgData name="Stephan Bisser" userId="6bf20ff3-45cc-4984-bdac-2b7c4f21b79f" providerId="ADAL" clId="{C82563EE-9855-438A-9728-D1E85E047097}" dt="2019-01-03T16:32:00.943" v="500" actId="208"/>
          <ac:spMkLst>
            <pc:docMk/>
            <pc:sldMasterMk cId="1809213731" sldId="2147483648"/>
            <ac:spMk id="37" creationId="{D0F9DEAC-3648-4EE2-9E40-1950C15CD0B0}"/>
          </ac:spMkLst>
        </pc:spChg>
        <pc:spChg chg="mod">
          <ac:chgData name="Stephan Bisser" userId="6bf20ff3-45cc-4984-bdac-2b7c4f21b79f" providerId="ADAL" clId="{C82563EE-9855-438A-9728-D1E85E047097}" dt="2019-01-03T16:32:58.391" v="516" actId="207"/>
          <ac:spMkLst>
            <pc:docMk/>
            <pc:sldMasterMk cId="1809213731" sldId="2147483648"/>
            <ac:spMk id="38" creationId="{C60894D0-5F47-418A-AC68-5F319CCAE8FD}"/>
          </ac:spMkLst>
        </pc:spChg>
        <pc:spChg chg="mod">
          <ac:chgData name="Stephan Bisser" userId="6bf20ff3-45cc-4984-bdac-2b7c4f21b79f" providerId="ADAL" clId="{C82563EE-9855-438A-9728-D1E85E047097}" dt="2019-01-03T16:32:00.943" v="500" actId="208"/>
          <ac:spMkLst>
            <pc:docMk/>
            <pc:sldMasterMk cId="1809213731" sldId="2147483648"/>
            <ac:spMk id="40" creationId="{1F979576-7EBD-40EE-8DB7-2F9C15985FCC}"/>
          </ac:spMkLst>
        </pc:spChg>
        <pc:spChg chg="mod">
          <ac:chgData name="Stephan Bisser" userId="6bf20ff3-45cc-4984-bdac-2b7c4f21b79f" providerId="ADAL" clId="{C82563EE-9855-438A-9728-D1E85E047097}" dt="2019-01-03T16:33:01.221" v="517" actId="207"/>
          <ac:spMkLst>
            <pc:docMk/>
            <pc:sldMasterMk cId="1809213731" sldId="2147483648"/>
            <ac:spMk id="41" creationId="{91A47C34-05AB-498C-A86B-462FE4630C51}"/>
          </ac:spMkLst>
        </pc:spChg>
        <pc:spChg chg="mod">
          <ac:chgData name="Stephan Bisser" userId="6bf20ff3-45cc-4984-bdac-2b7c4f21b79f" providerId="ADAL" clId="{C82563EE-9855-438A-9728-D1E85E047097}" dt="2019-01-03T16:32:00.943" v="500" actId="208"/>
          <ac:spMkLst>
            <pc:docMk/>
            <pc:sldMasterMk cId="1809213731" sldId="2147483648"/>
            <ac:spMk id="42" creationId="{6A905777-2F8E-411E-AE9C-5BBF2A30917F}"/>
          </ac:spMkLst>
        </pc:spChg>
        <pc:spChg chg="mod">
          <ac:chgData name="Stephan Bisser" userId="6bf20ff3-45cc-4984-bdac-2b7c4f21b79f" providerId="ADAL" clId="{C82563EE-9855-438A-9728-D1E85E047097}" dt="2019-01-03T16:33:35.170" v="520" actId="207"/>
          <ac:spMkLst>
            <pc:docMk/>
            <pc:sldMasterMk cId="1809213731" sldId="2147483648"/>
            <ac:spMk id="43" creationId="{5E338021-FBEA-4B5B-A4D4-B8DEE90EB0BF}"/>
          </ac:spMkLst>
        </pc:spChg>
        <pc:spChg chg="mod">
          <ac:chgData name="Stephan Bisser" userId="6bf20ff3-45cc-4984-bdac-2b7c4f21b79f" providerId="ADAL" clId="{C82563EE-9855-438A-9728-D1E85E047097}" dt="2019-01-03T16:32:00.943" v="500" actId="208"/>
          <ac:spMkLst>
            <pc:docMk/>
            <pc:sldMasterMk cId="1809213731" sldId="2147483648"/>
            <ac:spMk id="44" creationId="{291D7059-CEF2-4C6B-B5F2-D50F83D996C9}"/>
          </ac:spMkLst>
        </pc:spChg>
        <pc:spChg chg="mod">
          <ac:chgData name="Stephan Bisser" userId="6bf20ff3-45cc-4984-bdac-2b7c4f21b79f" providerId="ADAL" clId="{C82563EE-9855-438A-9728-D1E85E047097}" dt="2019-01-03T16:32:12.737" v="507" actId="207"/>
          <ac:spMkLst>
            <pc:docMk/>
            <pc:sldMasterMk cId="1809213731" sldId="2147483648"/>
            <ac:spMk id="45" creationId="{57AD961D-62F1-4757-98C4-61B9A08CD08C}"/>
          </ac:spMkLst>
        </pc:spChg>
        <pc:spChg chg="mod">
          <ac:chgData name="Stephan Bisser" userId="6bf20ff3-45cc-4984-bdac-2b7c4f21b79f" providerId="ADAL" clId="{C82563EE-9855-438A-9728-D1E85E047097}" dt="2019-01-03T16:32:00.943" v="500" actId="208"/>
          <ac:spMkLst>
            <pc:docMk/>
            <pc:sldMasterMk cId="1809213731" sldId="2147483648"/>
            <ac:spMk id="46" creationId="{B2690C77-9A55-4E41-AD4E-DB3719ACE3AA}"/>
          </ac:spMkLst>
        </pc:spChg>
        <pc:spChg chg="mod">
          <ac:chgData name="Stephan Bisser" userId="6bf20ff3-45cc-4984-bdac-2b7c4f21b79f" providerId="ADAL" clId="{C82563EE-9855-438A-9728-D1E85E047097}" dt="2019-01-03T16:33:48.570" v="524" actId="207"/>
          <ac:spMkLst>
            <pc:docMk/>
            <pc:sldMasterMk cId="1809213731" sldId="2147483648"/>
            <ac:spMk id="47" creationId="{73A4B71E-36D8-4E83-B6BE-3E8AAF2C9B25}"/>
          </ac:spMkLst>
        </pc:spChg>
        <pc:spChg chg="mod">
          <ac:chgData name="Stephan Bisser" userId="6bf20ff3-45cc-4984-bdac-2b7c4f21b79f" providerId="ADAL" clId="{C82563EE-9855-438A-9728-D1E85E047097}" dt="2019-01-03T16:32:00.943" v="500" actId="208"/>
          <ac:spMkLst>
            <pc:docMk/>
            <pc:sldMasterMk cId="1809213731" sldId="2147483648"/>
            <ac:spMk id="48" creationId="{5DF0DBF6-3D3C-4074-A275-0D0EAB7A1159}"/>
          </ac:spMkLst>
        </pc:spChg>
        <pc:spChg chg="mod">
          <ac:chgData name="Stephan Bisser" userId="6bf20ff3-45cc-4984-bdac-2b7c4f21b79f" providerId="ADAL" clId="{C82563EE-9855-438A-9728-D1E85E047097}" dt="2019-01-03T16:32:25.172" v="510" actId="207"/>
          <ac:spMkLst>
            <pc:docMk/>
            <pc:sldMasterMk cId="1809213731" sldId="2147483648"/>
            <ac:spMk id="49" creationId="{B29FCB3C-CE63-41C3-B6A9-D428D7C0AFDF}"/>
          </ac:spMkLst>
        </pc:spChg>
        <pc:spChg chg="mod">
          <ac:chgData name="Stephan Bisser" userId="6bf20ff3-45cc-4984-bdac-2b7c4f21b79f" providerId="ADAL" clId="{C82563EE-9855-438A-9728-D1E85E047097}" dt="2019-01-03T16:32:00.943" v="500" actId="208"/>
          <ac:spMkLst>
            <pc:docMk/>
            <pc:sldMasterMk cId="1809213731" sldId="2147483648"/>
            <ac:spMk id="52" creationId="{7B659AD7-E8DA-4223-B630-0F11633FD998}"/>
          </ac:spMkLst>
        </pc:spChg>
        <pc:spChg chg="mod">
          <ac:chgData name="Stephan Bisser" userId="6bf20ff3-45cc-4984-bdac-2b7c4f21b79f" providerId="ADAL" clId="{C82563EE-9855-438A-9728-D1E85E047097}" dt="2019-01-03T16:32:00.943" v="500" actId="208"/>
          <ac:spMkLst>
            <pc:docMk/>
            <pc:sldMasterMk cId="1809213731" sldId="2147483648"/>
            <ac:spMk id="60" creationId="{B425C581-E284-4DE7-AB10-8DFEC109A896}"/>
          </ac:spMkLst>
        </pc:spChg>
        <pc:spChg chg="mod">
          <ac:chgData name="Stephan Bisser" userId="6bf20ff3-45cc-4984-bdac-2b7c4f21b79f" providerId="ADAL" clId="{C82563EE-9855-438A-9728-D1E85E047097}" dt="2019-01-03T16:33:59.545" v="528" actId="207"/>
          <ac:spMkLst>
            <pc:docMk/>
            <pc:sldMasterMk cId="1809213731" sldId="2147483648"/>
            <ac:spMk id="61" creationId="{C48635EF-2BF5-4438-8686-999E3F0A8EA0}"/>
          </ac:spMkLst>
        </pc:spChg>
        <pc:spChg chg="mod">
          <ac:chgData name="Stephan Bisser" userId="6bf20ff3-45cc-4984-bdac-2b7c4f21b79f" providerId="ADAL" clId="{C82563EE-9855-438A-9728-D1E85E047097}" dt="2019-01-03T16:32:00.943" v="500" actId="208"/>
          <ac:spMkLst>
            <pc:docMk/>
            <pc:sldMasterMk cId="1809213731" sldId="2147483648"/>
            <ac:spMk id="62" creationId="{16040BED-84EF-4E54-BB38-8F55B90344E0}"/>
          </ac:spMkLst>
        </pc:spChg>
        <pc:spChg chg="mod">
          <ac:chgData name="Stephan Bisser" userId="6bf20ff3-45cc-4984-bdac-2b7c4f21b79f" providerId="ADAL" clId="{C82563EE-9855-438A-9728-D1E85E047097}" dt="2019-01-03T16:32:00.943" v="500" actId="208"/>
          <ac:spMkLst>
            <pc:docMk/>
            <pc:sldMasterMk cId="1809213731" sldId="2147483648"/>
            <ac:spMk id="63" creationId="{60DDBC9D-6ACE-4FBB-B290-EFC7B82947BF}"/>
          </ac:spMkLst>
        </pc:spChg>
        <pc:spChg chg="mod">
          <ac:chgData name="Stephan Bisser" userId="6bf20ff3-45cc-4984-bdac-2b7c4f21b79f" providerId="ADAL" clId="{C82563EE-9855-438A-9728-D1E85E047097}" dt="2019-01-03T16:32:00.943" v="500" actId="208"/>
          <ac:spMkLst>
            <pc:docMk/>
            <pc:sldMasterMk cId="1809213731" sldId="2147483648"/>
            <ac:spMk id="64" creationId="{3EEDCEE5-4FFE-4DE0-B6BE-ABF0CC04BDB5}"/>
          </ac:spMkLst>
        </pc:spChg>
        <pc:spChg chg="mod">
          <ac:chgData name="Stephan Bisser" userId="6bf20ff3-45cc-4984-bdac-2b7c4f21b79f" providerId="ADAL" clId="{C82563EE-9855-438A-9728-D1E85E047097}" dt="2019-01-03T16:34:02.220" v="529" actId="207"/>
          <ac:spMkLst>
            <pc:docMk/>
            <pc:sldMasterMk cId="1809213731" sldId="2147483648"/>
            <ac:spMk id="65" creationId="{28F93D4B-B389-434A-94F9-871AD9107694}"/>
          </ac:spMkLst>
        </pc:spChg>
        <pc:spChg chg="mod">
          <ac:chgData name="Stephan Bisser" userId="6bf20ff3-45cc-4984-bdac-2b7c4f21b79f" providerId="ADAL" clId="{C82563EE-9855-438A-9728-D1E85E047097}" dt="2019-01-03T16:32:00.943" v="500" actId="208"/>
          <ac:spMkLst>
            <pc:docMk/>
            <pc:sldMasterMk cId="1809213731" sldId="2147483648"/>
            <ac:spMk id="66" creationId="{97410EA7-C5B4-4109-BFB8-A83F29520776}"/>
          </ac:spMkLst>
        </pc:spChg>
        <pc:spChg chg="mod">
          <ac:chgData name="Stephan Bisser" userId="6bf20ff3-45cc-4984-bdac-2b7c4f21b79f" providerId="ADAL" clId="{C82563EE-9855-438A-9728-D1E85E047097}" dt="2019-01-03T16:32:00.943" v="500" actId="208"/>
          <ac:spMkLst>
            <pc:docMk/>
            <pc:sldMasterMk cId="1809213731" sldId="2147483648"/>
            <ac:spMk id="67" creationId="{F074F0C3-B5DB-46B9-A12A-DE115E15F9E4}"/>
          </ac:spMkLst>
        </pc:spChg>
        <pc:spChg chg="mod">
          <ac:chgData name="Stephan Bisser" userId="6bf20ff3-45cc-4984-bdac-2b7c4f21b79f" providerId="ADAL" clId="{C82563EE-9855-438A-9728-D1E85E047097}" dt="2019-01-03T16:32:00.943" v="500" actId="208"/>
          <ac:spMkLst>
            <pc:docMk/>
            <pc:sldMasterMk cId="1809213731" sldId="2147483648"/>
            <ac:spMk id="68" creationId="{9CD689DB-BE24-44B5-A9D8-BCAFDFCA9AC3}"/>
          </ac:spMkLst>
        </pc:spChg>
        <pc:spChg chg="mod">
          <ac:chgData name="Stephan Bisser" userId="6bf20ff3-45cc-4984-bdac-2b7c4f21b79f" providerId="ADAL" clId="{C82563EE-9855-438A-9728-D1E85E047097}" dt="2019-01-03T16:33:04.046" v="518" actId="207"/>
          <ac:spMkLst>
            <pc:docMk/>
            <pc:sldMasterMk cId="1809213731" sldId="2147483648"/>
            <ac:spMk id="69" creationId="{40115878-D02D-4970-A6BA-5CFA340C74DD}"/>
          </ac:spMkLst>
        </pc:spChg>
        <pc:spChg chg="mod">
          <ac:chgData name="Stephan Bisser" userId="6bf20ff3-45cc-4984-bdac-2b7c4f21b79f" providerId="ADAL" clId="{C82563EE-9855-438A-9728-D1E85E047097}" dt="2019-01-03T16:32:00.943" v="500" actId="208"/>
          <ac:spMkLst>
            <pc:docMk/>
            <pc:sldMasterMk cId="1809213731" sldId="2147483648"/>
            <ac:spMk id="70" creationId="{704F069C-E76C-4D95-9624-E9AB4777F868}"/>
          </ac:spMkLst>
        </pc:spChg>
        <pc:spChg chg="mod">
          <ac:chgData name="Stephan Bisser" userId="6bf20ff3-45cc-4984-bdac-2b7c4f21b79f" providerId="ADAL" clId="{C82563EE-9855-438A-9728-D1E85E047097}" dt="2019-01-03T16:33:32.197" v="519" actId="207"/>
          <ac:spMkLst>
            <pc:docMk/>
            <pc:sldMasterMk cId="1809213731" sldId="2147483648"/>
            <ac:spMk id="71" creationId="{D21117F2-2A47-47DC-B551-B02D8F85FF07}"/>
          </ac:spMkLst>
        </pc:spChg>
        <pc:spChg chg="mod">
          <ac:chgData name="Stephan Bisser" userId="6bf20ff3-45cc-4984-bdac-2b7c4f21b79f" providerId="ADAL" clId="{C82563EE-9855-438A-9728-D1E85E047097}" dt="2019-01-03T16:32:00.943" v="500" actId="208"/>
          <ac:spMkLst>
            <pc:docMk/>
            <pc:sldMasterMk cId="1809213731" sldId="2147483648"/>
            <ac:spMk id="72" creationId="{E8ADAD7E-5720-4F1C-BE15-58B0AF40A3C3}"/>
          </ac:spMkLst>
        </pc:spChg>
        <pc:spChg chg="mod">
          <ac:chgData name="Stephan Bisser" userId="6bf20ff3-45cc-4984-bdac-2b7c4f21b79f" providerId="ADAL" clId="{C82563EE-9855-438A-9728-D1E85E047097}" dt="2019-01-03T16:32:55.022" v="515" actId="207"/>
          <ac:spMkLst>
            <pc:docMk/>
            <pc:sldMasterMk cId="1809213731" sldId="2147483648"/>
            <ac:spMk id="73" creationId="{D03B2899-5572-4417-B4E5-39C04A400941}"/>
          </ac:spMkLst>
        </pc:spChg>
        <pc:spChg chg="mod">
          <ac:chgData name="Stephan Bisser" userId="6bf20ff3-45cc-4984-bdac-2b7c4f21b79f" providerId="ADAL" clId="{C82563EE-9855-438A-9728-D1E85E047097}" dt="2019-01-03T16:32:00.943" v="500" actId="208"/>
          <ac:spMkLst>
            <pc:docMk/>
            <pc:sldMasterMk cId="1809213731" sldId="2147483648"/>
            <ac:spMk id="74" creationId="{9A4E3418-516C-4170-821C-78793FBB02D6}"/>
          </ac:spMkLst>
        </pc:spChg>
        <pc:spChg chg="mod">
          <ac:chgData name="Stephan Bisser" userId="6bf20ff3-45cc-4984-bdac-2b7c4f21b79f" providerId="ADAL" clId="{C82563EE-9855-438A-9728-D1E85E047097}" dt="2019-01-03T16:32:10.521" v="506" actId="207"/>
          <ac:spMkLst>
            <pc:docMk/>
            <pc:sldMasterMk cId="1809213731" sldId="2147483648"/>
            <ac:spMk id="75" creationId="{EC0D412D-D154-4B62-8949-534D3477CC0E}"/>
          </ac:spMkLst>
        </pc:spChg>
        <pc:spChg chg="mod">
          <ac:chgData name="Stephan Bisser" userId="6bf20ff3-45cc-4984-bdac-2b7c4f21b79f" providerId="ADAL" clId="{C82563EE-9855-438A-9728-D1E85E047097}" dt="2019-01-03T16:32:00.943" v="500" actId="208"/>
          <ac:spMkLst>
            <pc:docMk/>
            <pc:sldMasterMk cId="1809213731" sldId="2147483648"/>
            <ac:spMk id="76" creationId="{BBF0E9E4-6978-4F8D-A1A3-5DDCDD265D39}"/>
          </ac:spMkLst>
        </pc:spChg>
        <pc:spChg chg="mod">
          <ac:chgData name="Stephan Bisser" userId="6bf20ff3-45cc-4984-bdac-2b7c4f21b79f" providerId="ADAL" clId="{C82563EE-9855-438A-9728-D1E85E047097}" dt="2019-01-03T16:32:07.327" v="505" actId="207"/>
          <ac:spMkLst>
            <pc:docMk/>
            <pc:sldMasterMk cId="1809213731" sldId="2147483648"/>
            <ac:spMk id="77" creationId="{192653B4-FC19-4FDD-B56A-057DDE9F43BB}"/>
          </ac:spMkLst>
        </pc:spChg>
        <pc:spChg chg="mod">
          <ac:chgData name="Stephan Bisser" userId="6bf20ff3-45cc-4984-bdac-2b7c4f21b79f" providerId="ADAL" clId="{C82563EE-9855-438A-9728-D1E85E047097}" dt="2019-01-03T16:32:00.943" v="500" actId="208"/>
          <ac:spMkLst>
            <pc:docMk/>
            <pc:sldMasterMk cId="1809213731" sldId="2147483648"/>
            <ac:spMk id="79" creationId="{C2354DBE-08C2-494B-B721-D9A4BBC541C1}"/>
          </ac:spMkLst>
        </pc:spChg>
        <pc:spChg chg="mod">
          <ac:chgData name="Stephan Bisser" userId="6bf20ff3-45cc-4984-bdac-2b7c4f21b79f" providerId="ADAL" clId="{C82563EE-9855-438A-9728-D1E85E047097}" dt="2019-01-03T16:32:00.943" v="500" actId="208"/>
          <ac:spMkLst>
            <pc:docMk/>
            <pc:sldMasterMk cId="1809213731" sldId="2147483648"/>
            <ac:spMk id="84" creationId="{CA379275-9571-47DF-BF7F-84663112D9D1}"/>
          </ac:spMkLst>
        </pc:spChg>
        <pc:spChg chg="mod">
          <ac:chgData name="Stephan Bisser" userId="6bf20ff3-45cc-4984-bdac-2b7c4f21b79f" providerId="ADAL" clId="{C82563EE-9855-438A-9728-D1E85E047097}" dt="2019-01-03T16:33:43.271" v="523" actId="207"/>
          <ac:spMkLst>
            <pc:docMk/>
            <pc:sldMasterMk cId="1809213731" sldId="2147483648"/>
            <ac:spMk id="85" creationId="{61ECB4EB-4D81-4B3B-900F-9F6F3485D0A1}"/>
          </ac:spMkLst>
        </pc:spChg>
        <pc:spChg chg="mod">
          <ac:chgData name="Stephan Bisser" userId="6bf20ff3-45cc-4984-bdac-2b7c4f21b79f" providerId="ADAL" clId="{C82563EE-9855-438A-9728-D1E85E047097}" dt="2019-01-03T16:32:00.943" v="500" actId="208"/>
          <ac:spMkLst>
            <pc:docMk/>
            <pc:sldMasterMk cId="1809213731" sldId="2147483648"/>
            <ac:spMk id="86" creationId="{F132A9FB-3263-4A4A-A741-61ADF62C224D}"/>
          </ac:spMkLst>
        </pc:spChg>
        <pc:spChg chg="mod">
          <ac:chgData name="Stephan Bisser" userId="6bf20ff3-45cc-4984-bdac-2b7c4f21b79f" providerId="ADAL" clId="{C82563EE-9855-438A-9728-D1E85E047097}" dt="2019-01-03T16:33:52.220" v="525" actId="207"/>
          <ac:spMkLst>
            <pc:docMk/>
            <pc:sldMasterMk cId="1809213731" sldId="2147483648"/>
            <ac:spMk id="87" creationId="{97834A24-F9F9-4DAE-B0E1-841F9F1051DA}"/>
          </ac:spMkLst>
        </pc:spChg>
        <pc:spChg chg="mod">
          <ac:chgData name="Stephan Bisser" userId="6bf20ff3-45cc-4984-bdac-2b7c4f21b79f" providerId="ADAL" clId="{C82563EE-9855-438A-9728-D1E85E047097}" dt="2019-01-03T16:33:37.895" v="521" actId="207"/>
          <ac:spMkLst>
            <pc:docMk/>
            <pc:sldMasterMk cId="1809213731" sldId="2147483648"/>
            <ac:spMk id="88" creationId="{FEE79697-DEA7-460F-9A27-D9039620E1B8}"/>
          </ac:spMkLst>
        </pc:spChg>
        <pc:spChg chg="mod">
          <ac:chgData name="Stephan Bisser" userId="6bf20ff3-45cc-4984-bdac-2b7c4f21b79f" providerId="ADAL" clId="{C82563EE-9855-438A-9728-D1E85E047097}" dt="2019-01-03T16:33:54.797" v="526" actId="207"/>
          <ac:spMkLst>
            <pc:docMk/>
            <pc:sldMasterMk cId="1809213731" sldId="2147483648"/>
            <ac:spMk id="89" creationId="{72DF4196-B406-4A95-BFDF-B6DC2FADA02A}"/>
          </ac:spMkLst>
        </pc:spChg>
        <pc:spChg chg="mod">
          <ac:chgData name="Stephan Bisser" userId="6bf20ff3-45cc-4984-bdac-2b7c4f21b79f" providerId="ADAL" clId="{C82563EE-9855-438A-9728-D1E85E047097}" dt="2019-01-03T16:32:00.943" v="500" actId="208"/>
          <ac:spMkLst>
            <pc:docMk/>
            <pc:sldMasterMk cId="1809213731" sldId="2147483648"/>
            <ac:spMk id="90" creationId="{CB4F129D-39CA-4C7A-A5C4-E6203FC78B66}"/>
          </ac:spMkLst>
        </pc:spChg>
        <pc:spChg chg="mod">
          <ac:chgData name="Stephan Bisser" userId="6bf20ff3-45cc-4984-bdac-2b7c4f21b79f" providerId="ADAL" clId="{C82563EE-9855-438A-9728-D1E85E047097}" dt="2019-01-03T16:33:56.833" v="527" actId="207"/>
          <ac:spMkLst>
            <pc:docMk/>
            <pc:sldMasterMk cId="1809213731" sldId="2147483648"/>
            <ac:spMk id="91" creationId="{FA500E39-1D13-4B29-A1D0-2088FBB0DC9E}"/>
          </ac:spMkLst>
        </pc:spChg>
        <pc:spChg chg="mod">
          <ac:chgData name="Stephan Bisser" userId="6bf20ff3-45cc-4984-bdac-2b7c4f21b79f" providerId="ADAL" clId="{C82563EE-9855-438A-9728-D1E85E047097}" dt="2019-01-03T16:32:00.943" v="500" actId="208"/>
          <ac:spMkLst>
            <pc:docMk/>
            <pc:sldMasterMk cId="1809213731" sldId="2147483648"/>
            <ac:spMk id="92" creationId="{D371CE26-58D5-49EC-8A53-D56478331F3C}"/>
          </ac:spMkLst>
        </pc:spChg>
        <pc:spChg chg="mod">
          <ac:chgData name="Stephan Bisser" userId="6bf20ff3-45cc-4984-bdac-2b7c4f21b79f" providerId="ADAL" clId="{C82563EE-9855-438A-9728-D1E85E047097}" dt="2019-01-03T16:33:40.396" v="522" actId="207"/>
          <ac:spMkLst>
            <pc:docMk/>
            <pc:sldMasterMk cId="1809213731" sldId="2147483648"/>
            <ac:spMk id="93" creationId="{EC3970B5-4284-413F-BCEA-9B65FB5DECFF}"/>
          </ac:spMkLst>
        </pc:spChg>
        <pc:spChg chg="mod">
          <ac:chgData name="Stephan Bisser" userId="6bf20ff3-45cc-4984-bdac-2b7c4f21b79f" providerId="ADAL" clId="{C82563EE-9855-438A-9728-D1E85E047097}" dt="2019-01-03T16:32:00.943" v="500" actId="208"/>
          <ac:spMkLst>
            <pc:docMk/>
            <pc:sldMasterMk cId="1809213731" sldId="2147483648"/>
            <ac:spMk id="94" creationId="{C00C0788-42F9-4C4B-8A77-4780EAEB3647}"/>
          </ac:spMkLst>
        </pc:spChg>
        <pc:spChg chg="mod">
          <ac:chgData name="Stephan Bisser" userId="6bf20ff3-45cc-4984-bdac-2b7c4f21b79f" providerId="ADAL" clId="{C82563EE-9855-438A-9728-D1E85E047097}" dt="2019-01-03T16:32:00.943" v="500" actId="208"/>
          <ac:spMkLst>
            <pc:docMk/>
            <pc:sldMasterMk cId="1809213731" sldId="2147483648"/>
            <ac:spMk id="95" creationId="{54786917-AFE3-44DC-96EC-569C502EACC4}"/>
          </ac:spMkLst>
        </pc:spChg>
        <pc:spChg chg="mod">
          <ac:chgData name="Stephan Bisser" userId="6bf20ff3-45cc-4984-bdac-2b7c4f21b79f" providerId="ADAL" clId="{C82563EE-9855-438A-9728-D1E85E047097}" dt="2019-01-03T16:32:15.401" v="508" actId="207"/>
          <ac:spMkLst>
            <pc:docMk/>
            <pc:sldMasterMk cId="1809213731" sldId="2147483648"/>
            <ac:spMk id="96" creationId="{D4ECDCAA-7D38-4F42-B60A-58690DE84BD2}"/>
          </ac:spMkLst>
        </pc:spChg>
        <pc:spChg chg="mod">
          <ac:chgData name="Stephan Bisser" userId="6bf20ff3-45cc-4984-bdac-2b7c4f21b79f" providerId="ADAL" clId="{C82563EE-9855-438A-9728-D1E85E047097}" dt="2019-01-03T16:32:52.247" v="514" actId="207"/>
          <ac:spMkLst>
            <pc:docMk/>
            <pc:sldMasterMk cId="1809213731" sldId="2147483648"/>
            <ac:spMk id="97" creationId="{987F5C59-BD90-44EE-83D0-A414EBB45448}"/>
          </ac:spMkLst>
        </pc:spChg>
        <pc:spChg chg="mod">
          <ac:chgData name="Stephan Bisser" userId="6bf20ff3-45cc-4984-bdac-2b7c4f21b79f" providerId="ADAL" clId="{C82563EE-9855-438A-9728-D1E85E047097}" dt="2019-01-03T16:32:00.943" v="500" actId="208"/>
          <ac:spMkLst>
            <pc:docMk/>
            <pc:sldMasterMk cId="1809213731" sldId="2147483648"/>
            <ac:spMk id="98" creationId="{3A7BD12F-D6C2-434E-9A7B-CB1398996FAE}"/>
          </ac:spMkLst>
        </pc:spChg>
        <pc:spChg chg="mod">
          <ac:chgData name="Stephan Bisser" userId="6bf20ff3-45cc-4984-bdac-2b7c4f21b79f" providerId="ADAL" clId="{C82563EE-9855-438A-9728-D1E85E047097}" dt="2019-01-03T16:32:49.221" v="513" actId="207"/>
          <ac:spMkLst>
            <pc:docMk/>
            <pc:sldMasterMk cId="1809213731" sldId="2147483648"/>
            <ac:spMk id="99" creationId="{FABFD979-ACCF-47C9-925B-6A13D56B4EB8}"/>
          </ac:spMkLst>
        </pc:spChg>
        <pc:grpChg chg="add mod">
          <ac:chgData name="Stephan Bisser" userId="6bf20ff3-45cc-4984-bdac-2b7c4f21b79f" providerId="ADAL" clId="{C82563EE-9855-438A-9728-D1E85E047097}" dt="2019-01-03T15:56:49.004" v="228" actId="1035"/>
          <ac:grpSpMkLst>
            <pc:docMk/>
            <pc:sldMasterMk cId="1809213731" sldId="2147483648"/>
            <ac:grpSpMk id="22" creationId="{041B0939-9C65-437D-985B-DADD76CBCAE9}"/>
          </ac:grpSpMkLst>
        </pc:grpChg>
        <pc:grpChg chg="add del mod">
          <ac:chgData name="Stephan Bisser" userId="6bf20ff3-45cc-4984-bdac-2b7c4f21b79f" providerId="ADAL" clId="{C82563EE-9855-438A-9728-D1E85E047097}" dt="2019-01-03T16:34:09.953" v="530" actId="478"/>
          <ac:grpSpMkLst>
            <pc:docMk/>
            <pc:sldMasterMk cId="1809213731" sldId="2147483648"/>
            <ac:grpSpMk id="23" creationId="{35B88828-3846-416E-B3F4-EDD229B09688}"/>
          </ac:grpSpMkLst>
        </pc:grpChg>
        <pc:picChg chg="add mod">
          <ac:chgData name="Stephan Bisser" userId="6bf20ff3-45cc-4984-bdac-2b7c4f21b79f" providerId="ADAL" clId="{C82563EE-9855-438A-9728-D1E85E047097}" dt="2019-01-03T15:55:06.903" v="180" actId="1036"/>
          <ac:picMkLst>
            <pc:docMk/>
            <pc:sldMasterMk cId="1809213731" sldId="2147483648"/>
            <ac:picMk id="16" creationId="{5BDB3E58-6BC1-45B7-A270-8F88F466D50C}"/>
          </ac:picMkLst>
        </pc:picChg>
        <pc:picChg chg="add mod">
          <ac:chgData name="Stephan Bisser" userId="6bf20ff3-45cc-4984-bdac-2b7c4f21b79f" providerId="ADAL" clId="{C82563EE-9855-438A-9728-D1E85E047097}" dt="2019-01-03T15:55:09.974" v="181" actId="1076"/>
          <ac:picMkLst>
            <pc:docMk/>
            <pc:sldMasterMk cId="1809213731" sldId="2147483648"/>
            <ac:picMk id="18" creationId="{B23AD382-1DBB-43A2-9022-573BB04C6DDA}"/>
          </ac:picMkLst>
        </pc:picChg>
        <pc:picChg chg="add del mod">
          <ac:chgData name="Stephan Bisser" userId="6bf20ff3-45cc-4984-bdac-2b7c4f21b79f" providerId="ADAL" clId="{C82563EE-9855-438A-9728-D1E85E047097}" dt="2019-01-03T15:53:08.623" v="138" actId="478"/>
          <ac:picMkLst>
            <pc:docMk/>
            <pc:sldMasterMk cId="1809213731" sldId="2147483648"/>
            <ac:picMk id="19" creationId="{7B51DB6A-D6BA-4C07-BE61-44376A467F60}"/>
          </ac:picMkLst>
        </pc:picChg>
        <pc:picChg chg="add mod">
          <ac:chgData name="Stephan Bisser" userId="6bf20ff3-45cc-4984-bdac-2b7c4f21b79f" providerId="ADAL" clId="{C82563EE-9855-438A-9728-D1E85E047097}" dt="2019-01-03T15:55:30.720" v="186" actId="164"/>
          <ac:picMkLst>
            <pc:docMk/>
            <pc:sldMasterMk cId="1809213731" sldId="2147483648"/>
            <ac:picMk id="20" creationId="{2E2D7BB0-2571-4F11-B173-66C1FA2EE81C}"/>
          </ac:picMkLst>
        </pc:picChg>
        <pc:sldLayoutChg chg="addSp delSp modSp">
          <pc:chgData name="Stephan Bisser" userId="6bf20ff3-45cc-4984-bdac-2b7c4f21b79f" providerId="ADAL" clId="{C82563EE-9855-438A-9728-D1E85E047097}" dt="2019-01-03T15:45:32.473" v="39" actId="171"/>
          <pc:sldLayoutMkLst>
            <pc:docMk/>
            <pc:sldMasterMk cId="1809213731" sldId="2147483648"/>
            <pc:sldLayoutMk cId="3703650711" sldId="2147483649"/>
          </pc:sldLayoutMkLst>
          <pc:spChg chg="mod">
            <ac:chgData name="Stephan Bisser" userId="6bf20ff3-45cc-4984-bdac-2b7c4f21b79f" providerId="ADAL" clId="{C82563EE-9855-438A-9728-D1E85E047097}" dt="2019-01-03T15:45:15.928" v="34" actId="207"/>
            <ac:spMkLst>
              <pc:docMk/>
              <pc:sldMasterMk cId="1809213731" sldId="2147483648"/>
              <pc:sldLayoutMk cId="3703650711" sldId="2147483649"/>
              <ac:spMk id="2" creationId="{30E08E53-FA69-42F8-887C-187014D6B742}"/>
            </ac:spMkLst>
          </pc:spChg>
          <pc:spChg chg="mod">
            <ac:chgData name="Stephan Bisser" userId="6bf20ff3-45cc-4984-bdac-2b7c4f21b79f" providerId="ADAL" clId="{C82563EE-9855-438A-9728-D1E85E047097}" dt="2019-01-03T15:45:15.928" v="34" actId="207"/>
            <ac:spMkLst>
              <pc:docMk/>
              <pc:sldMasterMk cId="1809213731" sldId="2147483648"/>
              <pc:sldLayoutMk cId="3703650711" sldId="2147483649"/>
              <ac:spMk id="3" creationId="{A406BFDB-570D-491B-869A-3FE456343E28}"/>
            </ac:spMkLst>
          </pc:spChg>
          <pc:spChg chg="mod">
            <ac:chgData name="Stephan Bisser" userId="6bf20ff3-45cc-4984-bdac-2b7c4f21b79f" providerId="ADAL" clId="{C82563EE-9855-438A-9728-D1E85E047097}" dt="2019-01-03T15:45:15.928" v="34" actId="207"/>
            <ac:spMkLst>
              <pc:docMk/>
              <pc:sldMasterMk cId="1809213731" sldId="2147483648"/>
              <pc:sldLayoutMk cId="3703650711" sldId="2147483649"/>
              <ac:spMk id="4" creationId="{C33EE650-8738-4008-9507-6CB7D223E61E}"/>
            </ac:spMkLst>
          </pc:spChg>
          <pc:spChg chg="mod">
            <ac:chgData name="Stephan Bisser" userId="6bf20ff3-45cc-4984-bdac-2b7c4f21b79f" providerId="ADAL" clId="{C82563EE-9855-438A-9728-D1E85E047097}" dt="2019-01-03T15:45:15.928" v="34" actId="207"/>
            <ac:spMkLst>
              <pc:docMk/>
              <pc:sldMasterMk cId="1809213731" sldId="2147483648"/>
              <pc:sldLayoutMk cId="3703650711" sldId="2147483649"/>
              <ac:spMk id="5" creationId="{97BD585B-6B9E-4D37-BFCB-0FD1B9A9373B}"/>
            </ac:spMkLst>
          </pc:spChg>
          <pc:spChg chg="mod">
            <ac:chgData name="Stephan Bisser" userId="6bf20ff3-45cc-4984-bdac-2b7c4f21b79f" providerId="ADAL" clId="{C82563EE-9855-438A-9728-D1E85E047097}" dt="2019-01-03T15:45:15.928" v="34" actId="207"/>
            <ac:spMkLst>
              <pc:docMk/>
              <pc:sldMasterMk cId="1809213731" sldId="2147483648"/>
              <pc:sldLayoutMk cId="3703650711" sldId="2147483649"/>
              <ac:spMk id="6" creationId="{711C5CF4-9BB4-4109-8C0C-55445139B6D5}"/>
            </ac:spMkLst>
          </pc:spChg>
          <pc:spChg chg="add mod ord">
            <ac:chgData name="Stephan Bisser" userId="6bf20ff3-45cc-4984-bdac-2b7c4f21b79f" providerId="ADAL" clId="{C82563EE-9855-438A-9728-D1E85E047097}" dt="2019-01-03T15:45:32.473" v="39" actId="171"/>
            <ac:spMkLst>
              <pc:docMk/>
              <pc:sldMasterMk cId="1809213731" sldId="2147483648"/>
              <pc:sldLayoutMk cId="3703650711" sldId="2147483649"/>
              <ac:spMk id="8" creationId="{B01C170A-D28C-45EC-BD2C-99B0A2A99A59}"/>
            </ac:spMkLst>
          </pc:spChg>
          <pc:picChg chg="add del ord">
            <ac:chgData name="Stephan Bisser" userId="6bf20ff3-45cc-4984-bdac-2b7c4f21b79f" providerId="ADAL" clId="{C82563EE-9855-438A-9728-D1E85E047097}" dt="2019-01-03T15:44:33.850" v="9" actId="478"/>
            <ac:picMkLst>
              <pc:docMk/>
              <pc:sldMasterMk cId="1809213731" sldId="2147483648"/>
              <pc:sldLayoutMk cId="3703650711" sldId="2147483649"/>
              <ac:picMk id="7" creationId="{B71D19BE-7911-4B5E-AAA9-513023D77D7A}"/>
            </ac:picMkLst>
          </pc:picChg>
          <pc:picChg chg="add mod ord">
            <ac:chgData name="Stephan Bisser" userId="6bf20ff3-45cc-4984-bdac-2b7c4f21b79f" providerId="ADAL" clId="{C82563EE-9855-438A-9728-D1E85E047097}" dt="2019-01-03T15:45:15.928" v="34" actId="207"/>
            <ac:picMkLst>
              <pc:docMk/>
              <pc:sldMasterMk cId="1809213731" sldId="2147483648"/>
              <pc:sldLayoutMk cId="3703650711" sldId="2147483649"/>
              <ac:picMk id="9" creationId="{EF20AAEE-2C8F-483E-8884-BF0D25D26EF1}"/>
            </ac:picMkLst>
          </pc:picChg>
        </pc:sldLayoutChg>
        <pc:sldLayoutChg chg="delSp">
          <pc:chgData name="Stephan Bisser" userId="6bf20ff3-45cc-4984-bdac-2b7c4f21b79f" providerId="ADAL" clId="{C82563EE-9855-438A-9728-D1E85E047097}" dt="2019-01-03T16:01:10.386" v="318"/>
          <pc:sldLayoutMkLst>
            <pc:docMk/>
            <pc:sldMasterMk cId="1809213731" sldId="2147483648"/>
            <pc:sldLayoutMk cId="2511792648" sldId="2147483654"/>
          </pc:sldLayoutMkLst>
          <pc:spChg chg="del">
            <ac:chgData name="Stephan Bisser" userId="6bf20ff3-45cc-4984-bdac-2b7c4f21b79f" providerId="ADAL" clId="{C82563EE-9855-438A-9728-D1E85E047097}" dt="2019-01-03T16:01:10.386" v="318"/>
            <ac:spMkLst>
              <pc:docMk/>
              <pc:sldMasterMk cId="1809213731" sldId="2147483648"/>
              <pc:sldLayoutMk cId="2511792648" sldId="2147483654"/>
              <ac:spMk id="3" creationId="{B487DBEE-BD19-43C6-8135-FC08DD3634AA}"/>
            </ac:spMkLst>
          </pc:spChg>
          <pc:spChg chg="del">
            <ac:chgData name="Stephan Bisser" userId="6bf20ff3-45cc-4984-bdac-2b7c4f21b79f" providerId="ADAL" clId="{C82563EE-9855-438A-9728-D1E85E047097}" dt="2019-01-03T16:01:10.386" v="318"/>
            <ac:spMkLst>
              <pc:docMk/>
              <pc:sldMasterMk cId="1809213731" sldId="2147483648"/>
              <pc:sldLayoutMk cId="2511792648" sldId="2147483654"/>
              <ac:spMk id="4" creationId="{003A5FC3-C370-48B8-AB10-9361FE4FA2D8}"/>
            </ac:spMkLst>
          </pc:spChg>
          <pc:spChg chg="del">
            <ac:chgData name="Stephan Bisser" userId="6bf20ff3-45cc-4984-bdac-2b7c4f21b79f" providerId="ADAL" clId="{C82563EE-9855-438A-9728-D1E85E047097}" dt="2019-01-03T16:01:10.386" v="318"/>
            <ac:spMkLst>
              <pc:docMk/>
              <pc:sldMasterMk cId="1809213731" sldId="2147483648"/>
              <pc:sldLayoutMk cId="2511792648" sldId="2147483654"/>
              <ac:spMk id="5" creationId="{674E8054-FAFC-4A04-B123-4A42DB21E9A9}"/>
            </ac:spMkLst>
          </pc:spChg>
        </pc:sldLayoutChg>
        <pc:sldLayoutChg chg="delSp">
          <pc:chgData name="Stephan Bisser" userId="6bf20ff3-45cc-4984-bdac-2b7c4f21b79f" providerId="ADAL" clId="{C82563EE-9855-438A-9728-D1E85E047097}" dt="2019-01-03T15:59:42.937" v="267"/>
          <pc:sldLayoutMkLst>
            <pc:docMk/>
            <pc:sldMasterMk cId="1809213731" sldId="2147483648"/>
            <pc:sldLayoutMk cId="2330719895" sldId="2147483655"/>
          </pc:sldLayoutMkLst>
          <pc:spChg chg="del">
            <ac:chgData name="Stephan Bisser" userId="6bf20ff3-45cc-4984-bdac-2b7c4f21b79f" providerId="ADAL" clId="{C82563EE-9855-438A-9728-D1E85E047097}" dt="2019-01-03T15:59:42.937" v="267"/>
            <ac:spMkLst>
              <pc:docMk/>
              <pc:sldMasterMk cId="1809213731" sldId="2147483648"/>
              <pc:sldLayoutMk cId="2330719895" sldId="2147483655"/>
              <ac:spMk id="2" creationId="{4921F90D-EBEE-46A6-A458-DA3BE92669A2}"/>
            </ac:spMkLst>
          </pc:spChg>
          <pc:spChg chg="del">
            <ac:chgData name="Stephan Bisser" userId="6bf20ff3-45cc-4984-bdac-2b7c4f21b79f" providerId="ADAL" clId="{C82563EE-9855-438A-9728-D1E85E047097}" dt="2019-01-03T15:59:42.937" v="267"/>
            <ac:spMkLst>
              <pc:docMk/>
              <pc:sldMasterMk cId="1809213731" sldId="2147483648"/>
              <pc:sldLayoutMk cId="2330719895" sldId="2147483655"/>
              <ac:spMk id="3" creationId="{F2E85CAE-76B2-41A8-A8C3-984EE6F232B3}"/>
            </ac:spMkLst>
          </pc:spChg>
          <pc:spChg chg="del">
            <ac:chgData name="Stephan Bisser" userId="6bf20ff3-45cc-4984-bdac-2b7c4f21b79f" providerId="ADAL" clId="{C82563EE-9855-438A-9728-D1E85E047097}" dt="2019-01-03T15:59:42.937" v="267"/>
            <ac:spMkLst>
              <pc:docMk/>
              <pc:sldMasterMk cId="1809213731" sldId="2147483648"/>
              <pc:sldLayoutMk cId="2330719895" sldId="2147483655"/>
              <ac:spMk id="4" creationId="{6F1CCB78-6A1E-46EC-B6E0-A5965A5B67DD}"/>
            </ac:spMkLst>
          </pc:spChg>
        </pc:sldLayoutChg>
        <pc:sldLayoutChg chg="addSp modSp">
          <pc:chgData name="Stephan Bisser" userId="6bf20ff3-45cc-4984-bdac-2b7c4f21b79f" providerId="ADAL" clId="{C82563EE-9855-438A-9728-D1E85E047097}" dt="2019-01-03T16:01:25.239" v="319"/>
          <pc:sldLayoutMkLst>
            <pc:docMk/>
            <pc:sldMasterMk cId="1809213731" sldId="2147483648"/>
            <pc:sldLayoutMk cId="3238838687" sldId="2147483661"/>
          </pc:sldLayoutMkLst>
          <pc:spChg chg="add mod">
            <ac:chgData name="Stephan Bisser" userId="6bf20ff3-45cc-4984-bdac-2b7c4f21b79f" providerId="ADAL" clId="{C82563EE-9855-438A-9728-D1E85E047097}" dt="2019-01-03T16:01:25.239" v="319"/>
            <ac:spMkLst>
              <pc:docMk/>
              <pc:sldMasterMk cId="1809213731" sldId="2147483648"/>
              <pc:sldLayoutMk cId="3238838687" sldId="2147483661"/>
              <ac:spMk id="2" creationId="{0E0F6331-77F9-4E10-9D57-65F3ECB28000}"/>
            </ac:spMkLst>
          </pc:spChg>
        </pc:sldLayoutChg>
        <pc:sldLayoutChg chg="addSp modSp">
          <pc:chgData name="Stephan Bisser" userId="6bf20ff3-45cc-4984-bdac-2b7c4f21b79f" providerId="ADAL" clId="{C82563EE-9855-438A-9728-D1E85E047097}" dt="2019-01-03T16:09:50.358" v="472" actId="1076"/>
          <pc:sldLayoutMkLst>
            <pc:docMk/>
            <pc:sldMasterMk cId="1809213731" sldId="2147483648"/>
            <pc:sldLayoutMk cId="4076813777" sldId="2147483745"/>
          </pc:sldLayoutMkLst>
          <pc:spChg chg="mod">
            <ac:chgData name="Stephan Bisser" userId="6bf20ff3-45cc-4984-bdac-2b7c4f21b79f" providerId="ADAL" clId="{C82563EE-9855-438A-9728-D1E85E047097}" dt="2019-01-03T16:09:50.358" v="472" actId="1076"/>
            <ac:spMkLst>
              <pc:docMk/>
              <pc:sldMasterMk cId="1809213731" sldId="2147483648"/>
              <pc:sldLayoutMk cId="4076813777" sldId="2147483745"/>
              <ac:spMk id="2" creationId="{90AECD46-A773-40C6-A4F0-CC4D8186CB45}"/>
            </ac:spMkLst>
          </pc:spChg>
          <pc:spChg chg="add mod ord">
            <ac:chgData name="Stephan Bisser" userId="6bf20ff3-45cc-4984-bdac-2b7c4f21b79f" providerId="ADAL" clId="{C82563EE-9855-438A-9728-D1E85E047097}" dt="2019-01-03T15:57:38.662" v="234" actId="14100"/>
            <ac:spMkLst>
              <pc:docMk/>
              <pc:sldMasterMk cId="1809213731" sldId="2147483648"/>
              <pc:sldLayoutMk cId="4076813777" sldId="2147483745"/>
              <ac:spMk id="6" creationId="{DEFAD818-CDC5-4924-BEE4-6FCD40EB0E81}"/>
            </ac:spMkLst>
          </pc:spChg>
          <pc:picChg chg="add mod ord modCrop">
            <ac:chgData name="Stephan Bisser" userId="6bf20ff3-45cc-4984-bdac-2b7c4f21b79f" providerId="ADAL" clId="{C82563EE-9855-438A-9728-D1E85E047097}" dt="2019-01-03T15:57:18.962" v="231" actId="732"/>
            <ac:picMkLst>
              <pc:docMk/>
              <pc:sldMasterMk cId="1809213731" sldId="2147483648"/>
              <pc:sldLayoutMk cId="4076813777" sldId="2147483745"/>
              <ac:picMk id="7" creationId="{2C52B269-FD0F-43C2-99F8-2FD53937CC6A}"/>
            </ac:picMkLst>
          </pc:picChg>
        </pc:sldLayoutChg>
      </pc:sldMasterChg>
    </pc:docChg>
  </pc:docChgLst>
  <pc:docChgLst>
    <pc:chgData name="Stephan Bisser" userId="6bf20ff3-45cc-4984-bdac-2b7c4f21b79f" providerId="ADAL" clId="{CCB7F90B-8F7E-4DD3-B38A-5A585F76D8B1}"/>
    <pc:docChg chg="undo custSel mod addSld delSld modSld sldOrd delMainMaster modMainMaster modSection">
      <pc:chgData name="Stephan Bisser" userId="6bf20ff3-45cc-4984-bdac-2b7c4f21b79f" providerId="ADAL" clId="{CCB7F90B-8F7E-4DD3-B38A-5A585F76D8B1}" dt="2019-03-15T19:20:37.504" v="864" actId="478"/>
      <pc:docMkLst>
        <pc:docMk/>
      </pc:docMkLst>
      <pc:sldChg chg="modSp">
        <pc:chgData name="Stephan Bisser" userId="6bf20ff3-45cc-4984-bdac-2b7c4f21b79f" providerId="ADAL" clId="{CCB7F90B-8F7E-4DD3-B38A-5A585F76D8B1}" dt="2019-03-04T19:11:34.715" v="3" actId="108"/>
        <pc:sldMkLst>
          <pc:docMk/>
          <pc:sldMk cId="2240245924" sldId="256"/>
        </pc:sldMkLst>
        <pc:spChg chg="mod">
          <ac:chgData name="Stephan Bisser" userId="6bf20ff3-45cc-4984-bdac-2b7c4f21b79f" providerId="ADAL" clId="{CCB7F90B-8F7E-4DD3-B38A-5A585F76D8B1}" dt="2019-03-04T19:11:34.715" v="3" actId="108"/>
          <ac:spMkLst>
            <pc:docMk/>
            <pc:sldMk cId="2240245924" sldId="256"/>
            <ac:spMk id="3" creationId="{BA9E20DB-898D-4B80-A738-29040AAADE35}"/>
          </ac:spMkLst>
        </pc:spChg>
      </pc:sldChg>
      <pc:sldChg chg="addSp modSp modTransition">
        <pc:chgData name="Stephan Bisser" userId="6bf20ff3-45cc-4984-bdac-2b7c4f21b79f" providerId="ADAL" clId="{CCB7F90B-8F7E-4DD3-B38A-5A585F76D8B1}" dt="2019-03-15T19:08:41.564" v="657"/>
        <pc:sldMkLst>
          <pc:docMk/>
          <pc:sldMk cId="3793483332" sldId="257"/>
        </pc:sldMkLst>
        <pc:graphicFrameChg chg="add mod">
          <ac:chgData name="Stephan Bisser" userId="6bf20ff3-45cc-4984-bdac-2b7c4f21b79f" providerId="ADAL" clId="{CCB7F90B-8F7E-4DD3-B38A-5A585F76D8B1}" dt="2019-03-14T16:20:44.519" v="81" actId="1076"/>
          <ac:graphicFrameMkLst>
            <pc:docMk/>
            <pc:sldMk cId="3793483332" sldId="257"/>
            <ac:graphicFrameMk id="4" creationId="{AE1CB8C4-7978-4478-ABC8-F915967D475C}"/>
          </ac:graphicFrameMkLst>
        </pc:graphicFrameChg>
      </pc:sldChg>
      <pc:sldChg chg="addSp delSp modSp mod setBg">
        <pc:chgData name="Stephan Bisser" userId="6bf20ff3-45cc-4984-bdac-2b7c4f21b79f" providerId="ADAL" clId="{CCB7F90B-8F7E-4DD3-B38A-5A585F76D8B1}" dt="2019-03-15T19:10:26.492" v="710" actId="1076"/>
        <pc:sldMkLst>
          <pc:docMk/>
          <pc:sldMk cId="3309922396" sldId="258"/>
        </pc:sldMkLst>
        <pc:spChg chg="mod">
          <ac:chgData name="Stephan Bisser" userId="6bf20ff3-45cc-4984-bdac-2b7c4f21b79f" providerId="ADAL" clId="{CCB7F90B-8F7E-4DD3-B38A-5A585F76D8B1}" dt="2019-03-15T19:08:19.932" v="656" actId="208"/>
          <ac:spMkLst>
            <pc:docMk/>
            <pc:sldMk cId="3309922396" sldId="258"/>
            <ac:spMk id="2" creationId="{828C4099-8E57-4BD0-A3EF-36B3DBD665E1}"/>
          </ac:spMkLst>
        </pc:spChg>
        <pc:spChg chg="add del mod ord">
          <ac:chgData name="Stephan Bisser" userId="6bf20ff3-45cc-4984-bdac-2b7c4f21b79f" providerId="ADAL" clId="{CCB7F90B-8F7E-4DD3-B38A-5A585F76D8B1}" dt="2019-03-15T19:08:04.247" v="655" actId="207"/>
          <ac:spMkLst>
            <pc:docMk/>
            <pc:sldMk cId="3309922396" sldId="258"/>
            <ac:spMk id="3" creationId="{ED57FC92-2D9E-49A0-B07D-2AB875F36E5E}"/>
          </ac:spMkLst>
        </pc:spChg>
        <pc:spChg chg="mod">
          <ac:chgData name="Stephan Bisser" userId="6bf20ff3-45cc-4984-bdac-2b7c4f21b79f" providerId="ADAL" clId="{CCB7F90B-8F7E-4DD3-B38A-5A585F76D8B1}" dt="2019-03-15T19:10:22.061" v="709" actId="1076"/>
          <ac:spMkLst>
            <pc:docMk/>
            <pc:sldMk cId="3309922396" sldId="258"/>
            <ac:spMk id="12" creationId="{56179C74-5BCA-4A64-AEE4-513ECDE9BC11}"/>
          </ac:spMkLst>
        </pc:spChg>
        <pc:spChg chg="mod">
          <ac:chgData name="Stephan Bisser" userId="6bf20ff3-45cc-4984-bdac-2b7c4f21b79f" providerId="ADAL" clId="{CCB7F90B-8F7E-4DD3-B38A-5A585F76D8B1}" dt="2019-03-15T19:10:26.492" v="710" actId="1076"/>
          <ac:spMkLst>
            <pc:docMk/>
            <pc:sldMk cId="3309922396" sldId="258"/>
            <ac:spMk id="13" creationId="{85999A38-68F8-45D6-9C49-F0CA452577EF}"/>
          </ac:spMkLst>
        </pc:spChg>
        <pc:spChg chg="add">
          <ac:chgData name="Stephan Bisser" userId="6bf20ff3-45cc-4984-bdac-2b7c4f21b79f" providerId="ADAL" clId="{CCB7F90B-8F7E-4DD3-B38A-5A585F76D8B1}" dt="2019-03-15T19:06:27.742" v="593" actId="26606"/>
          <ac:spMkLst>
            <pc:docMk/>
            <pc:sldMk cId="3309922396" sldId="258"/>
            <ac:spMk id="73" creationId="{EC7FF834-B204-4967-8D47-8BB36EAF0EF5}"/>
          </ac:spMkLst>
        </pc:spChg>
        <pc:spChg chg="add">
          <ac:chgData name="Stephan Bisser" userId="6bf20ff3-45cc-4984-bdac-2b7c4f21b79f" providerId="ADAL" clId="{CCB7F90B-8F7E-4DD3-B38A-5A585F76D8B1}" dt="2019-03-15T19:06:27.742" v="593" actId="26606"/>
          <ac:spMkLst>
            <pc:docMk/>
            <pc:sldMk cId="3309922396" sldId="258"/>
            <ac:spMk id="75" creationId="{F780A22D-61EA-43E3-BD94-3E39CF902160}"/>
          </ac:spMkLst>
        </pc:spChg>
        <pc:grpChg chg="add mod">
          <ac:chgData name="Stephan Bisser" userId="6bf20ff3-45cc-4984-bdac-2b7c4f21b79f" providerId="ADAL" clId="{CCB7F90B-8F7E-4DD3-B38A-5A585F76D8B1}" dt="2019-03-15T19:10:07.392" v="707" actId="1076"/>
          <ac:grpSpMkLst>
            <pc:docMk/>
            <pc:sldMk cId="3309922396" sldId="258"/>
            <ac:grpSpMk id="8" creationId="{FBD1F8DD-2057-4C35-B924-CCFF3E6F44B3}"/>
          </ac:grpSpMkLst>
        </pc:grpChg>
        <pc:picChg chg="add del">
          <ac:chgData name="Stephan Bisser" userId="6bf20ff3-45cc-4984-bdac-2b7c4f21b79f" providerId="ADAL" clId="{CCB7F90B-8F7E-4DD3-B38A-5A585F76D8B1}" dt="2019-03-15T19:06:13.951" v="591"/>
          <ac:picMkLst>
            <pc:docMk/>
            <pc:sldMk cId="3309922396" sldId="258"/>
            <ac:picMk id="1026" creationId="{67C9048A-B7CD-46F6-9DD8-707DDC526451}"/>
          </ac:picMkLst>
        </pc:picChg>
        <pc:picChg chg="add mod">
          <ac:chgData name="Stephan Bisser" userId="6bf20ff3-45cc-4984-bdac-2b7c4f21b79f" providerId="ADAL" clId="{CCB7F90B-8F7E-4DD3-B38A-5A585F76D8B1}" dt="2019-03-15T19:06:27.742" v="593" actId="26606"/>
          <ac:picMkLst>
            <pc:docMk/>
            <pc:sldMk cId="3309922396" sldId="258"/>
            <ac:picMk id="1028" creationId="{5AFC9A27-AD28-4FBE-A0F1-F0D39BEB5A83}"/>
          </ac:picMkLst>
        </pc:picChg>
      </pc:sldChg>
      <pc:sldChg chg="modTransition">
        <pc:chgData name="Stephan Bisser" userId="6bf20ff3-45cc-4984-bdac-2b7c4f21b79f" providerId="ADAL" clId="{CCB7F90B-8F7E-4DD3-B38A-5A585F76D8B1}" dt="2019-03-14T16:34:01.923" v="432"/>
        <pc:sldMkLst>
          <pc:docMk/>
          <pc:sldMk cId="1981724543" sldId="359"/>
        </pc:sldMkLst>
      </pc:sldChg>
      <pc:sldChg chg="del">
        <pc:chgData name="Stephan Bisser" userId="6bf20ff3-45cc-4984-bdac-2b7c4f21b79f" providerId="ADAL" clId="{CCB7F90B-8F7E-4DD3-B38A-5A585F76D8B1}" dt="2019-03-14T16:36:24.706" v="511" actId="2696"/>
        <pc:sldMkLst>
          <pc:docMk/>
          <pc:sldMk cId="1610135269" sldId="420"/>
        </pc:sldMkLst>
      </pc:sldChg>
      <pc:sldChg chg="modSp">
        <pc:chgData name="Stephan Bisser" userId="6bf20ff3-45cc-4984-bdac-2b7c4f21b79f" providerId="ADAL" clId="{CCB7F90B-8F7E-4DD3-B38A-5A585F76D8B1}" dt="2019-03-15T19:01:39.647" v="544" actId="207"/>
        <pc:sldMkLst>
          <pc:docMk/>
          <pc:sldMk cId="1282047059" sldId="508"/>
        </pc:sldMkLst>
        <pc:spChg chg="mod">
          <ac:chgData name="Stephan Bisser" userId="6bf20ff3-45cc-4984-bdac-2b7c4f21b79f" providerId="ADAL" clId="{CCB7F90B-8F7E-4DD3-B38A-5A585F76D8B1}" dt="2019-03-15T19:01:39.647" v="544" actId="207"/>
          <ac:spMkLst>
            <pc:docMk/>
            <pc:sldMk cId="1282047059" sldId="508"/>
            <ac:spMk id="11" creationId="{E14B9BF4-BE46-1747-9DAE-EDDF0FCE758D}"/>
          </ac:spMkLst>
        </pc:spChg>
      </pc:sldChg>
      <pc:sldChg chg="modSp add del">
        <pc:chgData name="Stephan Bisser" userId="6bf20ff3-45cc-4984-bdac-2b7c4f21b79f" providerId="ADAL" clId="{CCB7F90B-8F7E-4DD3-B38A-5A585F76D8B1}" dt="2019-03-14T16:25:52.460" v="99" actId="2085"/>
        <pc:sldMkLst>
          <pc:docMk/>
          <pc:sldMk cId="642889936" sldId="1600"/>
        </pc:sldMkLst>
        <pc:spChg chg="mod">
          <ac:chgData name="Stephan Bisser" userId="6bf20ff3-45cc-4984-bdac-2b7c4f21b79f" providerId="ADAL" clId="{CCB7F90B-8F7E-4DD3-B38A-5A585F76D8B1}" dt="2019-03-14T16:25:28.578" v="94" actId="207"/>
          <ac:spMkLst>
            <pc:docMk/>
            <pc:sldMk cId="642889936" sldId="1600"/>
            <ac:spMk id="56" creationId="{1AB80F65-8588-4EBE-AE1B-63D78C6057DD}"/>
          </ac:spMkLst>
        </pc:spChg>
        <pc:spChg chg="mod">
          <ac:chgData name="Stephan Bisser" userId="6bf20ff3-45cc-4984-bdac-2b7c4f21b79f" providerId="ADAL" clId="{CCB7F90B-8F7E-4DD3-B38A-5A585F76D8B1}" dt="2019-03-14T16:25:22.881" v="93" actId="207"/>
          <ac:spMkLst>
            <pc:docMk/>
            <pc:sldMk cId="642889936" sldId="1600"/>
            <ac:spMk id="61" creationId="{210E2B73-0CCD-49C6-8937-1434586D552E}"/>
          </ac:spMkLst>
        </pc:spChg>
        <pc:spChg chg="mod">
          <ac:chgData name="Stephan Bisser" userId="6bf20ff3-45cc-4984-bdac-2b7c4f21b79f" providerId="ADAL" clId="{CCB7F90B-8F7E-4DD3-B38A-5A585F76D8B1}" dt="2019-03-14T16:25:52.460" v="99" actId="2085"/>
          <ac:spMkLst>
            <pc:docMk/>
            <pc:sldMk cId="642889936" sldId="1600"/>
            <ac:spMk id="63" creationId="{DF032C80-0042-43F0-BADE-B744F46C8BE7}"/>
          </ac:spMkLst>
        </pc:spChg>
        <pc:spChg chg="mod">
          <ac:chgData name="Stephan Bisser" userId="6bf20ff3-45cc-4984-bdac-2b7c4f21b79f" providerId="ADAL" clId="{CCB7F90B-8F7E-4DD3-B38A-5A585F76D8B1}" dt="2019-03-14T16:25:52.460" v="99" actId="2085"/>
          <ac:spMkLst>
            <pc:docMk/>
            <pc:sldMk cId="642889936" sldId="1600"/>
            <ac:spMk id="64" creationId="{5ECF3290-B140-4550-A779-EEE31A7B3D19}"/>
          </ac:spMkLst>
        </pc:spChg>
        <pc:spChg chg="mod">
          <ac:chgData name="Stephan Bisser" userId="6bf20ff3-45cc-4984-bdac-2b7c4f21b79f" providerId="ADAL" clId="{CCB7F90B-8F7E-4DD3-B38A-5A585F76D8B1}" dt="2019-03-14T16:25:31.954" v="95" actId="207"/>
          <ac:spMkLst>
            <pc:docMk/>
            <pc:sldMk cId="642889936" sldId="1600"/>
            <ac:spMk id="66" creationId="{F09AD3D9-C1A3-4E6D-9605-89F6FB397E3A}"/>
          </ac:spMkLst>
        </pc:spChg>
        <pc:spChg chg="mod">
          <ac:chgData name="Stephan Bisser" userId="6bf20ff3-45cc-4984-bdac-2b7c4f21b79f" providerId="ADAL" clId="{CCB7F90B-8F7E-4DD3-B38A-5A585F76D8B1}" dt="2019-03-14T16:25:34.927" v="96" actId="207"/>
          <ac:spMkLst>
            <pc:docMk/>
            <pc:sldMk cId="642889936" sldId="1600"/>
            <ac:spMk id="72" creationId="{DC938551-D682-4560-8B90-A814F52600B0}"/>
          </ac:spMkLst>
        </pc:spChg>
        <pc:spChg chg="mod">
          <ac:chgData name="Stephan Bisser" userId="6bf20ff3-45cc-4984-bdac-2b7c4f21b79f" providerId="ADAL" clId="{CCB7F90B-8F7E-4DD3-B38A-5A585F76D8B1}" dt="2019-03-14T16:25:43.400" v="98" actId="113"/>
          <ac:spMkLst>
            <pc:docMk/>
            <pc:sldMk cId="642889936" sldId="1600"/>
            <ac:spMk id="81" creationId="{5BBF045A-97F1-4493-AA7F-34C4E80411CD}"/>
          </ac:spMkLst>
        </pc:spChg>
        <pc:grpChg chg="mod">
          <ac:chgData name="Stephan Bisser" userId="6bf20ff3-45cc-4984-bdac-2b7c4f21b79f" providerId="ADAL" clId="{CCB7F90B-8F7E-4DD3-B38A-5A585F76D8B1}" dt="2019-03-14T16:24:30.398" v="89" actId="207"/>
          <ac:grpSpMkLst>
            <pc:docMk/>
            <pc:sldMk cId="642889936" sldId="1600"/>
            <ac:grpSpMk id="42" creationId="{34A3FA68-7A1F-4260-B5B9-A1D3B7949AF5}"/>
          </ac:grpSpMkLst>
        </pc:grpChg>
        <pc:grpChg chg="mod">
          <ac:chgData name="Stephan Bisser" userId="6bf20ff3-45cc-4984-bdac-2b7c4f21b79f" providerId="ADAL" clId="{CCB7F90B-8F7E-4DD3-B38A-5A585F76D8B1}" dt="2019-03-14T16:24:33.645" v="90" actId="207"/>
          <ac:grpSpMkLst>
            <pc:docMk/>
            <pc:sldMk cId="642889936" sldId="1600"/>
            <ac:grpSpMk id="45" creationId="{6685F992-CDB3-48F7-AE8A-48B0CDCF9ADA}"/>
          </ac:grpSpMkLst>
        </pc:grpChg>
        <pc:grpChg chg="mod">
          <ac:chgData name="Stephan Bisser" userId="6bf20ff3-45cc-4984-bdac-2b7c4f21b79f" providerId="ADAL" clId="{CCB7F90B-8F7E-4DD3-B38A-5A585F76D8B1}" dt="2019-03-14T16:24:56.249" v="91" actId="207"/>
          <ac:grpSpMkLst>
            <pc:docMk/>
            <pc:sldMk cId="642889936" sldId="1600"/>
            <ac:grpSpMk id="48" creationId="{8AB5F697-62AA-4A58-AFB0-4021B0A18BCE}"/>
          </ac:grpSpMkLst>
        </pc:grpChg>
        <pc:grpChg chg="mod">
          <ac:chgData name="Stephan Bisser" userId="6bf20ff3-45cc-4984-bdac-2b7c4f21b79f" providerId="ADAL" clId="{CCB7F90B-8F7E-4DD3-B38A-5A585F76D8B1}" dt="2019-03-14T16:24:15.522" v="86" actId="207"/>
          <ac:grpSpMkLst>
            <pc:docMk/>
            <pc:sldMk cId="642889936" sldId="1600"/>
            <ac:grpSpMk id="51" creationId="{954C89F6-E1E2-456A-9FE4-82306F50FC36}"/>
          </ac:grpSpMkLst>
        </pc:grpChg>
        <pc:grpChg chg="mod">
          <ac:chgData name="Stephan Bisser" userId="6bf20ff3-45cc-4984-bdac-2b7c4f21b79f" providerId="ADAL" clId="{CCB7F90B-8F7E-4DD3-B38A-5A585F76D8B1}" dt="2019-03-14T16:25:10.983" v="92" actId="207"/>
          <ac:grpSpMkLst>
            <pc:docMk/>
            <pc:sldMk cId="642889936" sldId="1600"/>
            <ac:grpSpMk id="60" creationId="{E814A3A5-FE57-4ACB-B1BB-1F8F00CD2A03}"/>
          </ac:grpSpMkLst>
        </pc:grpChg>
      </pc:sldChg>
      <pc:sldChg chg="del">
        <pc:chgData name="Stephan Bisser" userId="6bf20ff3-45cc-4984-bdac-2b7c4f21b79f" providerId="ADAL" clId="{CCB7F90B-8F7E-4DD3-B38A-5A585F76D8B1}" dt="2019-03-14T16:23:35.782" v="82" actId="2696"/>
        <pc:sldMkLst>
          <pc:docMk/>
          <pc:sldMk cId="4104834424" sldId="1601"/>
        </pc:sldMkLst>
      </pc:sldChg>
      <pc:sldChg chg="ord">
        <pc:chgData name="Stephan Bisser" userId="6bf20ff3-45cc-4984-bdac-2b7c4f21b79f" providerId="ADAL" clId="{CCB7F90B-8F7E-4DD3-B38A-5A585F76D8B1}" dt="2019-03-15T19:00:32.006" v="540"/>
        <pc:sldMkLst>
          <pc:docMk/>
          <pc:sldMk cId="1970263571" sldId="1612"/>
        </pc:sldMkLst>
      </pc:sldChg>
      <pc:sldChg chg="addSp delSp modSp add">
        <pc:chgData name="Stephan Bisser" userId="6bf20ff3-45cc-4984-bdac-2b7c4f21b79f" providerId="ADAL" clId="{CCB7F90B-8F7E-4DD3-B38A-5A585F76D8B1}" dt="2019-03-14T16:28:28.677" v="169" actId="1035"/>
        <pc:sldMkLst>
          <pc:docMk/>
          <pc:sldMk cId="140283238" sldId="1613"/>
        </pc:sldMkLst>
        <pc:spChg chg="mod">
          <ac:chgData name="Stephan Bisser" userId="6bf20ff3-45cc-4984-bdac-2b7c4f21b79f" providerId="ADAL" clId="{CCB7F90B-8F7E-4DD3-B38A-5A585F76D8B1}" dt="2019-03-14T16:28:28.677" v="169" actId="1035"/>
          <ac:spMkLst>
            <pc:docMk/>
            <pc:sldMk cId="140283238" sldId="1613"/>
            <ac:spMk id="3" creationId="{0FFE1604-543C-4600-B980-4C2D7C5A7BED}"/>
          </ac:spMkLst>
        </pc:spChg>
        <pc:spChg chg="mod">
          <ac:chgData name="Stephan Bisser" userId="6bf20ff3-45cc-4984-bdac-2b7c4f21b79f" providerId="ADAL" clId="{CCB7F90B-8F7E-4DD3-B38A-5A585F76D8B1}" dt="2019-03-14T16:28:18.792" v="129" actId="1036"/>
          <ac:spMkLst>
            <pc:docMk/>
            <pc:sldMk cId="140283238" sldId="1613"/>
            <ac:spMk id="37" creationId="{A5916F48-6672-4D3C-8A17-F473AF56BCB3}"/>
          </ac:spMkLst>
        </pc:spChg>
        <pc:spChg chg="mod">
          <ac:chgData name="Stephan Bisser" userId="6bf20ff3-45cc-4984-bdac-2b7c4f21b79f" providerId="ADAL" clId="{CCB7F90B-8F7E-4DD3-B38A-5A585F76D8B1}" dt="2019-03-14T16:28:18.792" v="129" actId="1036"/>
          <ac:spMkLst>
            <pc:docMk/>
            <pc:sldMk cId="140283238" sldId="1613"/>
            <ac:spMk id="38" creationId="{E32E0939-871F-41D0-A601-FD64E10029B8}"/>
          </ac:spMkLst>
        </pc:spChg>
        <pc:spChg chg="mod">
          <ac:chgData name="Stephan Bisser" userId="6bf20ff3-45cc-4984-bdac-2b7c4f21b79f" providerId="ADAL" clId="{CCB7F90B-8F7E-4DD3-B38A-5A585F76D8B1}" dt="2019-03-14T16:28:18.792" v="129" actId="1036"/>
          <ac:spMkLst>
            <pc:docMk/>
            <pc:sldMk cId="140283238" sldId="1613"/>
            <ac:spMk id="39" creationId="{2D3ADBF6-C87D-4C65-8CBC-996306BC17A1}"/>
          </ac:spMkLst>
        </pc:spChg>
        <pc:spChg chg="mod">
          <ac:chgData name="Stephan Bisser" userId="6bf20ff3-45cc-4984-bdac-2b7c4f21b79f" providerId="ADAL" clId="{CCB7F90B-8F7E-4DD3-B38A-5A585F76D8B1}" dt="2019-03-14T16:28:18.792" v="129" actId="1036"/>
          <ac:spMkLst>
            <pc:docMk/>
            <pc:sldMk cId="140283238" sldId="1613"/>
            <ac:spMk id="40" creationId="{6E60BABC-A4FE-4915-B01B-447C1770C929}"/>
          </ac:spMkLst>
        </pc:spChg>
        <pc:spChg chg="mod">
          <ac:chgData name="Stephan Bisser" userId="6bf20ff3-45cc-4984-bdac-2b7c4f21b79f" providerId="ADAL" clId="{CCB7F90B-8F7E-4DD3-B38A-5A585F76D8B1}" dt="2019-03-14T16:28:18.792" v="129" actId="1036"/>
          <ac:spMkLst>
            <pc:docMk/>
            <pc:sldMk cId="140283238" sldId="1613"/>
            <ac:spMk id="41" creationId="{CE002251-A9E8-4F7C-8EF9-768D468A15F3}"/>
          </ac:spMkLst>
        </pc:spChg>
        <pc:spChg chg="mod">
          <ac:chgData name="Stephan Bisser" userId="6bf20ff3-45cc-4984-bdac-2b7c4f21b79f" providerId="ADAL" clId="{CCB7F90B-8F7E-4DD3-B38A-5A585F76D8B1}" dt="2019-03-14T16:28:18.792" v="129" actId="1036"/>
          <ac:spMkLst>
            <pc:docMk/>
            <pc:sldMk cId="140283238" sldId="1613"/>
            <ac:spMk id="51" creationId="{78197909-6473-4AF5-8D84-877E63CF004B}"/>
          </ac:spMkLst>
        </pc:spChg>
        <pc:spChg chg="mod">
          <ac:chgData name="Stephan Bisser" userId="6bf20ff3-45cc-4984-bdac-2b7c4f21b79f" providerId="ADAL" clId="{CCB7F90B-8F7E-4DD3-B38A-5A585F76D8B1}" dt="2019-03-14T16:28:18.792" v="129" actId="1036"/>
          <ac:spMkLst>
            <pc:docMk/>
            <pc:sldMk cId="140283238" sldId="1613"/>
            <ac:spMk id="52" creationId="{85A99861-7152-4FDC-AB8F-E7CC4DA9E823}"/>
          </ac:spMkLst>
        </pc:spChg>
        <pc:spChg chg="mod">
          <ac:chgData name="Stephan Bisser" userId="6bf20ff3-45cc-4984-bdac-2b7c4f21b79f" providerId="ADAL" clId="{CCB7F90B-8F7E-4DD3-B38A-5A585F76D8B1}" dt="2019-03-14T16:28:18.792" v="129" actId="1036"/>
          <ac:spMkLst>
            <pc:docMk/>
            <pc:sldMk cId="140283238" sldId="1613"/>
            <ac:spMk id="53" creationId="{F1F17B47-2223-4791-8FF1-D3BF0B4C7C12}"/>
          </ac:spMkLst>
        </pc:spChg>
        <pc:spChg chg="mod">
          <ac:chgData name="Stephan Bisser" userId="6bf20ff3-45cc-4984-bdac-2b7c4f21b79f" providerId="ADAL" clId="{CCB7F90B-8F7E-4DD3-B38A-5A585F76D8B1}" dt="2019-03-14T16:28:18.792" v="129" actId="1036"/>
          <ac:spMkLst>
            <pc:docMk/>
            <pc:sldMk cId="140283238" sldId="1613"/>
            <ac:spMk id="54" creationId="{BC46598C-854F-40E4-B964-4D987F630D70}"/>
          </ac:spMkLst>
        </pc:spChg>
        <pc:spChg chg="mod">
          <ac:chgData name="Stephan Bisser" userId="6bf20ff3-45cc-4984-bdac-2b7c4f21b79f" providerId="ADAL" clId="{CCB7F90B-8F7E-4DD3-B38A-5A585F76D8B1}" dt="2019-03-14T16:28:18.792" v="129" actId="1036"/>
          <ac:spMkLst>
            <pc:docMk/>
            <pc:sldMk cId="140283238" sldId="1613"/>
            <ac:spMk id="64" creationId="{7AEA2D48-8441-4708-8A38-A3A2A69E260A}"/>
          </ac:spMkLst>
        </pc:spChg>
        <pc:spChg chg="mod">
          <ac:chgData name="Stephan Bisser" userId="6bf20ff3-45cc-4984-bdac-2b7c4f21b79f" providerId="ADAL" clId="{CCB7F90B-8F7E-4DD3-B38A-5A585F76D8B1}" dt="2019-03-14T16:28:18.792" v="129" actId="1036"/>
          <ac:spMkLst>
            <pc:docMk/>
            <pc:sldMk cId="140283238" sldId="1613"/>
            <ac:spMk id="66" creationId="{5C74E652-7A77-4BCA-81FF-B53DA168CD77}"/>
          </ac:spMkLst>
        </pc:spChg>
        <pc:spChg chg="add del mod">
          <ac:chgData name="Stephan Bisser" userId="6bf20ff3-45cc-4984-bdac-2b7c4f21b79f" providerId="ADAL" clId="{CCB7F90B-8F7E-4DD3-B38A-5A585F76D8B1}" dt="2019-03-14T16:28:05.316" v="103" actId="478"/>
          <ac:spMkLst>
            <pc:docMk/>
            <pc:sldMk cId="140283238" sldId="1613"/>
            <ac:spMk id="67" creationId="{BA2F10D8-D42E-4BAF-A694-CCFDC0791977}"/>
          </ac:spMkLst>
        </pc:spChg>
        <pc:picChg chg="mod">
          <ac:chgData name="Stephan Bisser" userId="6bf20ff3-45cc-4984-bdac-2b7c4f21b79f" providerId="ADAL" clId="{CCB7F90B-8F7E-4DD3-B38A-5A585F76D8B1}" dt="2019-03-14T16:28:18.792" v="129" actId="1036"/>
          <ac:picMkLst>
            <pc:docMk/>
            <pc:sldMk cId="140283238" sldId="1613"/>
            <ac:picMk id="4" creationId="{C017D840-E2E6-4540-99D9-33C58057BEE1}"/>
          </ac:picMkLst>
        </pc:picChg>
        <pc:picChg chg="mod">
          <ac:chgData name="Stephan Bisser" userId="6bf20ff3-45cc-4984-bdac-2b7c4f21b79f" providerId="ADAL" clId="{CCB7F90B-8F7E-4DD3-B38A-5A585F76D8B1}" dt="2019-03-14T16:28:18.792" v="129" actId="1036"/>
          <ac:picMkLst>
            <pc:docMk/>
            <pc:sldMk cId="140283238" sldId="1613"/>
            <ac:picMk id="5" creationId="{8B6AC4D1-8A3D-4F43-B14C-6AF4C8251024}"/>
          </ac:picMkLst>
        </pc:picChg>
        <pc:picChg chg="mod">
          <ac:chgData name="Stephan Bisser" userId="6bf20ff3-45cc-4984-bdac-2b7c4f21b79f" providerId="ADAL" clId="{CCB7F90B-8F7E-4DD3-B38A-5A585F76D8B1}" dt="2019-03-14T16:28:18.792" v="129" actId="1036"/>
          <ac:picMkLst>
            <pc:docMk/>
            <pc:sldMk cId="140283238" sldId="1613"/>
            <ac:picMk id="6" creationId="{3D81A4A7-C327-46C7-B56C-949CA23614B8}"/>
          </ac:picMkLst>
        </pc:picChg>
        <pc:picChg chg="mod">
          <ac:chgData name="Stephan Bisser" userId="6bf20ff3-45cc-4984-bdac-2b7c4f21b79f" providerId="ADAL" clId="{CCB7F90B-8F7E-4DD3-B38A-5A585F76D8B1}" dt="2019-03-14T16:28:18.792" v="129" actId="1036"/>
          <ac:picMkLst>
            <pc:docMk/>
            <pc:sldMk cId="140283238" sldId="1613"/>
            <ac:picMk id="7" creationId="{43D966D6-B56F-4B51-B964-32D832639256}"/>
          </ac:picMkLst>
        </pc:picChg>
        <pc:picChg chg="mod">
          <ac:chgData name="Stephan Bisser" userId="6bf20ff3-45cc-4984-bdac-2b7c4f21b79f" providerId="ADAL" clId="{CCB7F90B-8F7E-4DD3-B38A-5A585F76D8B1}" dt="2019-03-14T16:28:18.792" v="129" actId="1036"/>
          <ac:picMkLst>
            <pc:docMk/>
            <pc:sldMk cId="140283238" sldId="1613"/>
            <ac:picMk id="8" creationId="{6AF1C9E6-CB73-49B1-8AE0-1AE8D2853C65}"/>
          </ac:picMkLst>
        </pc:picChg>
        <pc:picChg chg="mod">
          <ac:chgData name="Stephan Bisser" userId="6bf20ff3-45cc-4984-bdac-2b7c4f21b79f" providerId="ADAL" clId="{CCB7F90B-8F7E-4DD3-B38A-5A585F76D8B1}" dt="2019-03-14T16:28:18.792" v="129" actId="1036"/>
          <ac:picMkLst>
            <pc:docMk/>
            <pc:sldMk cId="140283238" sldId="1613"/>
            <ac:picMk id="13" creationId="{D6B18801-6827-4518-A82C-E63F9F3AA70D}"/>
          </ac:picMkLst>
        </pc:picChg>
        <pc:picChg chg="mod">
          <ac:chgData name="Stephan Bisser" userId="6bf20ff3-45cc-4984-bdac-2b7c4f21b79f" providerId="ADAL" clId="{CCB7F90B-8F7E-4DD3-B38A-5A585F76D8B1}" dt="2019-03-14T16:28:18.792" v="129" actId="1036"/>
          <ac:picMkLst>
            <pc:docMk/>
            <pc:sldMk cId="140283238" sldId="1613"/>
            <ac:picMk id="14" creationId="{45A56DB9-992F-444A-906B-16A10DC2035A}"/>
          </ac:picMkLst>
        </pc:picChg>
        <pc:picChg chg="mod">
          <ac:chgData name="Stephan Bisser" userId="6bf20ff3-45cc-4984-bdac-2b7c4f21b79f" providerId="ADAL" clId="{CCB7F90B-8F7E-4DD3-B38A-5A585F76D8B1}" dt="2019-03-14T16:28:18.792" v="129" actId="1036"/>
          <ac:picMkLst>
            <pc:docMk/>
            <pc:sldMk cId="140283238" sldId="1613"/>
            <ac:picMk id="15" creationId="{55F958E6-8571-40C7-898F-D8578E460B17}"/>
          </ac:picMkLst>
        </pc:picChg>
        <pc:picChg chg="mod">
          <ac:chgData name="Stephan Bisser" userId="6bf20ff3-45cc-4984-bdac-2b7c4f21b79f" providerId="ADAL" clId="{CCB7F90B-8F7E-4DD3-B38A-5A585F76D8B1}" dt="2019-03-14T16:28:18.792" v="129" actId="1036"/>
          <ac:picMkLst>
            <pc:docMk/>
            <pc:sldMk cId="140283238" sldId="1613"/>
            <ac:picMk id="16" creationId="{50160BB0-F121-4C0C-B183-140291976C44}"/>
          </ac:picMkLst>
        </pc:picChg>
        <pc:picChg chg="mod">
          <ac:chgData name="Stephan Bisser" userId="6bf20ff3-45cc-4984-bdac-2b7c4f21b79f" providerId="ADAL" clId="{CCB7F90B-8F7E-4DD3-B38A-5A585F76D8B1}" dt="2019-03-14T16:28:18.792" v="129" actId="1036"/>
          <ac:picMkLst>
            <pc:docMk/>
            <pc:sldMk cId="140283238" sldId="1613"/>
            <ac:picMk id="17" creationId="{C6B02C5D-CD9C-403E-9813-E78F63DD9092}"/>
          </ac:picMkLst>
        </pc:picChg>
        <pc:picChg chg="mod">
          <ac:chgData name="Stephan Bisser" userId="6bf20ff3-45cc-4984-bdac-2b7c4f21b79f" providerId="ADAL" clId="{CCB7F90B-8F7E-4DD3-B38A-5A585F76D8B1}" dt="2019-03-14T16:28:18.792" v="129" actId="1036"/>
          <ac:picMkLst>
            <pc:docMk/>
            <pc:sldMk cId="140283238" sldId="1613"/>
            <ac:picMk id="18" creationId="{32CD4A8F-38DF-4F3C-99BD-1B4EB637C6B0}"/>
          </ac:picMkLst>
        </pc:picChg>
        <pc:picChg chg="mod">
          <ac:chgData name="Stephan Bisser" userId="6bf20ff3-45cc-4984-bdac-2b7c4f21b79f" providerId="ADAL" clId="{CCB7F90B-8F7E-4DD3-B38A-5A585F76D8B1}" dt="2019-03-14T16:28:18.792" v="129" actId="1036"/>
          <ac:picMkLst>
            <pc:docMk/>
            <pc:sldMk cId="140283238" sldId="1613"/>
            <ac:picMk id="19" creationId="{02C3B104-7499-4BF9-BEA3-4AC7C69B39F0}"/>
          </ac:picMkLst>
        </pc:picChg>
        <pc:picChg chg="mod">
          <ac:chgData name="Stephan Bisser" userId="6bf20ff3-45cc-4984-bdac-2b7c4f21b79f" providerId="ADAL" clId="{CCB7F90B-8F7E-4DD3-B38A-5A585F76D8B1}" dt="2019-03-14T16:28:18.792" v="129" actId="1036"/>
          <ac:picMkLst>
            <pc:docMk/>
            <pc:sldMk cId="140283238" sldId="1613"/>
            <ac:picMk id="20" creationId="{008EEDAC-E733-4E3E-83A2-A1140E654AF2}"/>
          </ac:picMkLst>
        </pc:picChg>
        <pc:picChg chg="mod">
          <ac:chgData name="Stephan Bisser" userId="6bf20ff3-45cc-4984-bdac-2b7c4f21b79f" providerId="ADAL" clId="{CCB7F90B-8F7E-4DD3-B38A-5A585F76D8B1}" dt="2019-03-14T16:28:18.792" v="129" actId="1036"/>
          <ac:picMkLst>
            <pc:docMk/>
            <pc:sldMk cId="140283238" sldId="1613"/>
            <ac:picMk id="29" creationId="{49A069E5-639E-4090-B138-1921367D180B}"/>
          </ac:picMkLst>
        </pc:picChg>
        <pc:picChg chg="mod">
          <ac:chgData name="Stephan Bisser" userId="6bf20ff3-45cc-4984-bdac-2b7c4f21b79f" providerId="ADAL" clId="{CCB7F90B-8F7E-4DD3-B38A-5A585F76D8B1}" dt="2019-03-14T16:28:18.792" v="129" actId="1036"/>
          <ac:picMkLst>
            <pc:docMk/>
            <pc:sldMk cId="140283238" sldId="1613"/>
            <ac:picMk id="30" creationId="{A13CB9D0-80E1-4ED8-8C05-D83E1AE2C96A}"/>
          </ac:picMkLst>
        </pc:picChg>
        <pc:picChg chg="mod">
          <ac:chgData name="Stephan Bisser" userId="6bf20ff3-45cc-4984-bdac-2b7c4f21b79f" providerId="ADAL" clId="{CCB7F90B-8F7E-4DD3-B38A-5A585F76D8B1}" dt="2019-03-14T16:28:18.792" v="129" actId="1036"/>
          <ac:picMkLst>
            <pc:docMk/>
            <pc:sldMk cId="140283238" sldId="1613"/>
            <ac:picMk id="31" creationId="{ABCED64B-AEF6-4832-9C17-DB74E5345CB6}"/>
          </ac:picMkLst>
        </pc:picChg>
        <pc:picChg chg="mod">
          <ac:chgData name="Stephan Bisser" userId="6bf20ff3-45cc-4984-bdac-2b7c4f21b79f" providerId="ADAL" clId="{CCB7F90B-8F7E-4DD3-B38A-5A585F76D8B1}" dt="2019-03-14T16:28:18.792" v="129" actId="1036"/>
          <ac:picMkLst>
            <pc:docMk/>
            <pc:sldMk cId="140283238" sldId="1613"/>
            <ac:picMk id="32" creationId="{A9EF5EB8-D9DE-4270-9EF5-DDAA367DDBA4}"/>
          </ac:picMkLst>
        </pc:picChg>
        <pc:picChg chg="mod">
          <ac:chgData name="Stephan Bisser" userId="6bf20ff3-45cc-4984-bdac-2b7c4f21b79f" providerId="ADAL" clId="{CCB7F90B-8F7E-4DD3-B38A-5A585F76D8B1}" dt="2019-03-14T16:28:18.792" v="129" actId="1036"/>
          <ac:picMkLst>
            <pc:docMk/>
            <pc:sldMk cId="140283238" sldId="1613"/>
            <ac:picMk id="33" creationId="{DE00579F-1A08-403F-9C7D-2F13AD629480}"/>
          </ac:picMkLst>
        </pc:picChg>
        <pc:picChg chg="mod">
          <ac:chgData name="Stephan Bisser" userId="6bf20ff3-45cc-4984-bdac-2b7c4f21b79f" providerId="ADAL" clId="{CCB7F90B-8F7E-4DD3-B38A-5A585F76D8B1}" dt="2019-03-14T16:28:18.792" v="129" actId="1036"/>
          <ac:picMkLst>
            <pc:docMk/>
            <pc:sldMk cId="140283238" sldId="1613"/>
            <ac:picMk id="34" creationId="{11599AF1-6191-478E-A0FA-DA379400A4FE}"/>
          </ac:picMkLst>
        </pc:picChg>
        <pc:picChg chg="mod">
          <ac:chgData name="Stephan Bisser" userId="6bf20ff3-45cc-4984-bdac-2b7c4f21b79f" providerId="ADAL" clId="{CCB7F90B-8F7E-4DD3-B38A-5A585F76D8B1}" dt="2019-03-14T16:28:18.792" v="129" actId="1036"/>
          <ac:picMkLst>
            <pc:docMk/>
            <pc:sldMk cId="140283238" sldId="1613"/>
            <ac:picMk id="35" creationId="{46FAC251-1BB7-43F6-B37A-6F0491614268}"/>
          </ac:picMkLst>
        </pc:picChg>
        <pc:picChg chg="mod">
          <ac:chgData name="Stephan Bisser" userId="6bf20ff3-45cc-4984-bdac-2b7c4f21b79f" providerId="ADAL" clId="{CCB7F90B-8F7E-4DD3-B38A-5A585F76D8B1}" dt="2019-03-14T16:28:18.792" v="129" actId="1036"/>
          <ac:picMkLst>
            <pc:docMk/>
            <pc:sldMk cId="140283238" sldId="1613"/>
            <ac:picMk id="36" creationId="{A3BF9981-31C0-4A20-BB03-56CA1E21A6C6}"/>
          </ac:picMkLst>
        </pc:picChg>
        <pc:picChg chg="mod">
          <ac:chgData name="Stephan Bisser" userId="6bf20ff3-45cc-4984-bdac-2b7c4f21b79f" providerId="ADAL" clId="{CCB7F90B-8F7E-4DD3-B38A-5A585F76D8B1}" dt="2019-03-14T16:28:18.792" v="129" actId="1036"/>
          <ac:picMkLst>
            <pc:docMk/>
            <pc:sldMk cId="140283238" sldId="1613"/>
            <ac:picMk id="42" creationId="{69102FCB-125E-4682-900B-3B72AF6F3B88}"/>
          </ac:picMkLst>
        </pc:picChg>
        <pc:picChg chg="mod">
          <ac:chgData name="Stephan Bisser" userId="6bf20ff3-45cc-4984-bdac-2b7c4f21b79f" providerId="ADAL" clId="{CCB7F90B-8F7E-4DD3-B38A-5A585F76D8B1}" dt="2019-03-14T16:28:18.792" v="129" actId="1036"/>
          <ac:picMkLst>
            <pc:docMk/>
            <pc:sldMk cId="140283238" sldId="1613"/>
            <ac:picMk id="43" creationId="{549A1568-D262-4A8D-930E-2227EC0E4BA7}"/>
          </ac:picMkLst>
        </pc:picChg>
        <pc:picChg chg="mod">
          <ac:chgData name="Stephan Bisser" userId="6bf20ff3-45cc-4984-bdac-2b7c4f21b79f" providerId="ADAL" clId="{CCB7F90B-8F7E-4DD3-B38A-5A585F76D8B1}" dt="2019-03-14T16:28:18.792" v="129" actId="1036"/>
          <ac:picMkLst>
            <pc:docMk/>
            <pc:sldMk cId="140283238" sldId="1613"/>
            <ac:picMk id="44" creationId="{57A9377D-D125-475E-BC38-CEDB4EF1B327}"/>
          </ac:picMkLst>
        </pc:picChg>
        <pc:picChg chg="mod">
          <ac:chgData name="Stephan Bisser" userId="6bf20ff3-45cc-4984-bdac-2b7c4f21b79f" providerId="ADAL" clId="{CCB7F90B-8F7E-4DD3-B38A-5A585F76D8B1}" dt="2019-03-14T16:28:18.792" v="129" actId="1036"/>
          <ac:picMkLst>
            <pc:docMk/>
            <pc:sldMk cId="140283238" sldId="1613"/>
            <ac:picMk id="45" creationId="{629FFA23-76D5-4FAB-858B-E13195416762}"/>
          </ac:picMkLst>
        </pc:picChg>
        <pc:picChg chg="mod">
          <ac:chgData name="Stephan Bisser" userId="6bf20ff3-45cc-4984-bdac-2b7c4f21b79f" providerId="ADAL" clId="{CCB7F90B-8F7E-4DD3-B38A-5A585F76D8B1}" dt="2019-03-14T16:28:18.792" v="129" actId="1036"/>
          <ac:picMkLst>
            <pc:docMk/>
            <pc:sldMk cId="140283238" sldId="1613"/>
            <ac:picMk id="46" creationId="{89D635AF-57CE-4045-B0F3-834440981606}"/>
          </ac:picMkLst>
        </pc:picChg>
        <pc:picChg chg="mod">
          <ac:chgData name="Stephan Bisser" userId="6bf20ff3-45cc-4984-bdac-2b7c4f21b79f" providerId="ADAL" clId="{CCB7F90B-8F7E-4DD3-B38A-5A585F76D8B1}" dt="2019-03-14T16:28:18.792" v="129" actId="1036"/>
          <ac:picMkLst>
            <pc:docMk/>
            <pc:sldMk cId="140283238" sldId="1613"/>
            <ac:picMk id="47" creationId="{6D6EF151-AFE1-4EF4-A784-1012580EF4A2}"/>
          </ac:picMkLst>
        </pc:picChg>
        <pc:picChg chg="mod">
          <ac:chgData name="Stephan Bisser" userId="6bf20ff3-45cc-4984-bdac-2b7c4f21b79f" providerId="ADAL" clId="{CCB7F90B-8F7E-4DD3-B38A-5A585F76D8B1}" dt="2019-03-14T16:28:18.792" v="129" actId="1036"/>
          <ac:picMkLst>
            <pc:docMk/>
            <pc:sldMk cId="140283238" sldId="1613"/>
            <ac:picMk id="48" creationId="{16342124-A518-49C7-873F-6A54E34288F2}"/>
          </ac:picMkLst>
        </pc:picChg>
        <pc:picChg chg="mod">
          <ac:chgData name="Stephan Bisser" userId="6bf20ff3-45cc-4984-bdac-2b7c4f21b79f" providerId="ADAL" clId="{CCB7F90B-8F7E-4DD3-B38A-5A585F76D8B1}" dt="2019-03-14T16:28:18.792" v="129" actId="1036"/>
          <ac:picMkLst>
            <pc:docMk/>
            <pc:sldMk cId="140283238" sldId="1613"/>
            <ac:picMk id="49" creationId="{C3B1A470-0A6D-48EA-B9E5-FB6108B2AE8F}"/>
          </ac:picMkLst>
        </pc:picChg>
        <pc:picChg chg="mod">
          <ac:chgData name="Stephan Bisser" userId="6bf20ff3-45cc-4984-bdac-2b7c4f21b79f" providerId="ADAL" clId="{CCB7F90B-8F7E-4DD3-B38A-5A585F76D8B1}" dt="2019-03-14T16:28:18.792" v="129" actId="1036"/>
          <ac:picMkLst>
            <pc:docMk/>
            <pc:sldMk cId="140283238" sldId="1613"/>
            <ac:picMk id="50" creationId="{3F9BFB36-7FFC-4540-B098-3C893C91C000}"/>
          </ac:picMkLst>
        </pc:picChg>
        <pc:picChg chg="mod">
          <ac:chgData name="Stephan Bisser" userId="6bf20ff3-45cc-4984-bdac-2b7c4f21b79f" providerId="ADAL" clId="{CCB7F90B-8F7E-4DD3-B38A-5A585F76D8B1}" dt="2019-03-14T16:28:18.792" v="129" actId="1036"/>
          <ac:picMkLst>
            <pc:docMk/>
            <pc:sldMk cId="140283238" sldId="1613"/>
            <ac:picMk id="59" creationId="{E04D3B55-A71E-40E1-AA51-9B32D9595C04}"/>
          </ac:picMkLst>
        </pc:picChg>
        <pc:picChg chg="mod">
          <ac:chgData name="Stephan Bisser" userId="6bf20ff3-45cc-4984-bdac-2b7c4f21b79f" providerId="ADAL" clId="{CCB7F90B-8F7E-4DD3-B38A-5A585F76D8B1}" dt="2019-03-14T16:28:18.792" v="129" actId="1036"/>
          <ac:picMkLst>
            <pc:docMk/>
            <pc:sldMk cId="140283238" sldId="1613"/>
            <ac:picMk id="60" creationId="{482D6DF4-00DD-46F6-BAD8-B75E6C5456AB}"/>
          </ac:picMkLst>
        </pc:picChg>
        <pc:picChg chg="mod">
          <ac:chgData name="Stephan Bisser" userId="6bf20ff3-45cc-4984-bdac-2b7c4f21b79f" providerId="ADAL" clId="{CCB7F90B-8F7E-4DD3-B38A-5A585F76D8B1}" dt="2019-03-14T16:28:18.792" v="129" actId="1036"/>
          <ac:picMkLst>
            <pc:docMk/>
            <pc:sldMk cId="140283238" sldId="1613"/>
            <ac:picMk id="61" creationId="{D6C3C7D3-489F-4C4D-AC1A-33C0788A6562}"/>
          </ac:picMkLst>
        </pc:picChg>
        <pc:picChg chg="mod">
          <ac:chgData name="Stephan Bisser" userId="6bf20ff3-45cc-4984-bdac-2b7c4f21b79f" providerId="ADAL" clId="{CCB7F90B-8F7E-4DD3-B38A-5A585F76D8B1}" dt="2019-03-14T16:28:18.792" v="129" actId="1036"/>
          <ac:picMkLst>
            <pc:docMk/>
            <pc:sldMk cId="140283238" sldId="1613"/>
            <ac:picMk id="62" creationId="{F20C05A0-B547-4109-8DB2-E324AB77D1F5}"/>
          </ac:picMkLst>
        </pc:picChg>
        <pc:picChg chg="mod">
          <ac:chgData name="Stephan Bisser" userId="6bf20ff3-45cc-4984-bdac-2b7c4f21b79f" providerId="ADAL" clId="{CCB7F90B-8F7E-4DD3-B38A-5A585F76D8B1}" dt="2019-03-14T16:28:18.792" v="129" actId="1036"/>
          <ac:picMkLst>
            <pc:docMk/>
            <pc:sldMk cId="140283238" sldId="1613"/>
            <ac:picMk id="63" creationId="{5080E6C3-C474-47AC-A289-058DA7A05C77}"/>
          </ac:picMkLst>
        </pc:picChg>
        <pc:cxnChg chg="mod">
          <ac:chgData name="Stephan Bisser" userId="6bf20ff3-45cc-4984-bdac-2b7c4f21b79f" providerId="ADAL" clId="{CCB7F90B-8F7E-4DD3-B38A-5A585F76D8B1}" dt="2019-03-14T16:28:18.792" v="129" actId="1036"/>
          <ac:cxnSpMkLst>
            <pc:docMk/>
            <pc:sldMk cId="140283238" sldId="1613"/>
            <ac:cxnSpMk id="9" creationId="{9F8E6C33-785F-4937-925E-658EE0F9F290}"/>
          </ac:cxnSpMkLst>
        </pc:cxnChg>
        <pc:cxnChg chg="mod">
          <ac:chgData name="Stephan Bisser" userId="6bf20ff3-45cc-4984-bdac-2b7c4f21b79f" providerId="ADAL" clId="{CCB7F90B-8F7E-4DD3-B38A-5A585F76D8B1}" dt="2019-03-14T16:28:18.792" v="129" actId="1036"/>
          <ac:cxnSpMkLst>
            <pc:docMk/>
            <pc:sldMk cId="140283238" sldId="1613"/>
            <ac:cxnSpMk id="10" creationId="{CC4CE7DA-952A-4156-8DF2-8056A6DECEF6}"/>
          </ac:cxnSpMkLst>
        </pc:cxnChg>
        <pc:cxnChg chg="mod">
          <ac:chgData name="Stephan Bisser" userId="6bf20ff3-45cc-4984-bdac-2b7c4f21b79f" providerId="ADAL" clId="{CCB7F90B-8F7E-4DD3-B38A-5A585F76D8B1}" dt="2019-03-14T16:28:18.792" v="129" actId="1036"/>
          <ac:cxnSpMkLst>
            <pc:docMk/>
            <pc:sldMk cId="140283238" sldId="1613"/>
            <ac:cxnSpMk id="11" creationId="{1A0099E2-71E9-4C2C-B230-888C04F2744A}"/>
          </ac:cxnSpMkLst>
        </pc:cxnChg>
        <pc:cxnChg chg="mod">
          <ac:chgData name="Stephan Bisser" userId="6bf20ff3-45cc-4984-bdac-2b7c4f21b79f" providerId="ADAL" clId="{CCB7F90B-8F7E-4DD3-B38A-5A585F76D8B1}" dt="2019-03-14T16:28:18.792" v="129" actId="1036"/>
          <ac:cxnSpMkLst>
            <pc:docMk/>
            <pc:sldMk cId="140283238" sldId="1613"/>
            <ac:cxnSpMk id="12" creationId="{870D8942-B14F-45CF-B9C3-C1E11A5997F9}"/>
          </ac:cxnSpMkLst>
        </pc:cxnChg>
        <pc:cxnChg chg="mod">
          <ac:chgData name="Stephan Bisser" userId="6bf20ff3-45cc-4984-bdac-2b7c4f21b79f" providerId="ADAL" clId="{CCB7F90B-8F7E-4DD3-B38A-5A585F76D8B1}" dt="2019-03-14T16:28:18.792" v="129" actId="1036"/>
          <ac:cxnSpMkLst>
            <pc:docMk/>
            <pc:sldMk cId="140283238" sldId="1613"/>
            <ac:cxnSpMk id="21" creationId="{12BE2AA7-CBF0-4BED-B359-A8D353E4A27B}"/>
          </ac:cxnSpMkLst>
        </pc:cxnChg>
        <pc:cxnChg chg="mod">
          <ac:chgData name="Stephan Bisser" userId="6bf20ff3-45cc-4984-bdac-2b7c4f21b79f" providerId="ADAL" clId="{CCB7F90B-8F7E-4DD3-B38A-5A585F76D8B1}" dt="2019-03-14T16:28:18.792" v="129" actId="1036"/>
          <ac:cxnSpMkLst>
            <pc:docMk/>
            <pc:sldMk cId="140283238" sldId="1613"/>
            <ac:cxnSpMk id="22" creationId="{EDA52C2F-7740-4A94-A22F-E87D6EBC8FEB}"/>
          </ac:cxnSpMkLst>
        </pc:cxnChg>
        <pc:cxnChg chg="mod">
          <ac:chgData name="Stephan Bisser" userId="6bf20ff3-45cc-4984-bdac-2b7c4f21b79f" providerId="ADAL" clId="{CCB7F90B-8F7E-4DD3-B38A-5A585F76D8B1}" dt="2019-03-14T16:28:18.792" v="129" actId="1036"/>
          <ac:cxnSpMkLst>
            <pc:docMk/>
            <pc:sldMk cId="140283238" sldId="1613"/>
            <ac:cxnSpMk id="23" creationId="{61F9C232-9F96-4DB8-9531-C12341CFAF11}"/>
          </ac:cxnSpMkLst>
        </pc:cxnChg>
        <pc:cxnChg chg="mod">
          <ac:chgData name="Stephan Bisser" userId="6bf20ff3-45cc-4984-bdac-2b7c4f21b79f" providerId="ADAL" clId="{CCB7F90B-8F7E-4DD3-B38A-5A585F76D8B1}" dt="2019-03-14T16:28:18.792" v="129" actId="1036"/>
          <ac:cxnSpMkLst>
            <pc:docMk/>
            <pc:sldMk cId="140283238" sldId="1613"/>
            <ac:cxnSpMk id="24" creationId="{AB3E7ABE-2653-4525-BD3F-C15A7F5044D2}"/>
          </ac:cxnSpMkLst>
        </pc:cxnChg>
        <pc:cxnChg chg="mod">
          <ac:chgData name="Stephan Bisser" userId="6bf20ff3-45cc-4984-bdac-2b7c4f21b79f" providerId="ADAL" clId="{CCB7F90B-8F7E-4DD3-B38A-5A585F76D8B1}" dt="2019-03-14T16:28:18.792" v="129" actId="1036"/>
          <ac:cxnSpMkLst>
            <pc:docMk/>
            <pc:sldMk cId="140283238" sldId="1613"/>
            <ac:cxnSpMk id="25" creationId="{2C6AFCBF-47AE-47B3-956A-0D1EAA5F6D26}"/>
          </ac:cxnSpMkLst>
        </pc:cxnChg>
        <pc:cxnChg chg="mod">
          <ac:chgData name="Stephan Bisser" userId="6bf20ff3-45cc-4984-bdac-2b7c4f21b79f" providerId="ADAL" clId="{CCB7F90B-8F7E-4DD3-B38A-5A585F76D8B1}" dt="2019-03-14T16:28:18.792" v="129" actId="1036"/>
          <ac:cxnSpMkLst>
            <pc:docMk/>
            <pc:sldMk cId="140283238" sldId="1613"/>
            <ac:cxnSpMk id="26" creationId="{982C16B1-787D-46F6-9CC6-D6735E1DF5C1}"/>
          </ac:cxnSpMkLst>
        </pc:cxnChg>
        <pc:cxnChg chg="mod">
          <ac:chgData name="Stephan Bisser" userId="6bf20ff3-45cc-4984-bdac-2b7c4f21b79f" providerId="ADAL" clId="{CCB7F90B-8F7E-4DD3-B38A-5A585F76D8B1}" dt="2019-03-14T16:28:18.792" v="129" actId="1036"/>
          <ac:cxnSpMkLst>
            <pc:docMk/>
            <pc:sldMk cId="140283238" sldId="1613"/>
            <ac:cxnSpMk id="27" creationId="{D3494B99-1DEE-4237-928C-50D9C998E933}"/>
          </ac:cxnSpMkLst>
        </pc:cxnChg>
        <pc:cxnChg chg="mod">
          <ac:chgData name="Stephan Bisser" userId="6bf20ff3-45cc-4984-bdac-2b7c4f21b79f" providerId="ADAL" clId="{CCB7F90B-8F7E-4DD3-B38A-5A585F76D8B1}" dt="2019-03-14T16:28:18.792" v="129" actId="1036"/>
          <ac:cxnSpMkLst>
            <pc:docMk/>
            <pc:sldMk cId="140283238" sldId="1613"/>
            <ac:cxnSpMk id="28" creationId="{017341CB-83D0-4AF7-B450-749F407717C5}"/>
          </ac:cxnSpMkLst>
        </pc:cxnChg>
        <pc:cxnChg chg="mod">
          <ac:chgData name="Stephan Bisser" userId="6bf20ff3-45cc-4984-bdac-2b7c4f21b79f" providerId="ADAL" clId="{CCB7F90B-8F7E-4DD3-B38A-5A585F76D8B1}" dt="2019-03-14T16:28:18.792" v="129" actId="1036"/>
          <ac:cxnSpMkLst>
            <pc:docMk/>
            <pc:sldMk cId="140283238" sldId="1613"/>
            <ac:cxnSpMk id="55" creationId="{AF3C3E02-C8D3-470D-8CC6-45B80E53ED6A}"/>
          </ac:cxnSpMkLst>
        </pc:cxnChg>
        <pc:cxnChg chg="mod">
          <ac:chgData name="Stephan Bisser" userId="6bf20ff3-45cc-4984-bdac-2b7c4f21b79f" providerId="ADAL" clId="{CCB7F90B-8F7E-4DD3-B38A-5A585F76D8B1}" dt="2019-03-14T16:28:18.792" v="129" actId="1036"/>
          <ac:cxnSpMkLst>
            <pc:docMk/>
            <pc:sldMk cId="140283238" sldId="1613"/>
            <ac:cxnSpMk id="56" creationId="{6EBB74B7-451C-435D-9B0B-742DF4888373}"/>
          </ac:cxnSpMkLst>
        </pc:cxnChg>
        <pc:cxnChg chg="mod">
          <ac:chgData name="Stephan Bisser" userId="6bf20ff3-45cc-4984-bdac-2b7c4f21b79f" providerId="ADAL" clId="{CCB7F90B-8F7E-4DD3-B38A-5A585F76D8B1}" dt="2019-03-14T16:28:18.792" v="129" actId="1036"/>
          <ac:cxnSpMkLst>
            <pc:docMk/>
            <pc:sldMk cId="140283238" sldId="1613"/>
            <ac:cxnSpMk id="57" creationId="{CDA81BE2-7CDB-4613-A5C0-0A268E48327B}"/>
          </ac:cxnSpMkLst>
        </pc:cxnChg>
        <pc:cxnChg chg="mod">
          <ac:chgData name="Stephan Bisser" userId="6bf20ff3-45cc-4984-bdac-2b7c4f21b79f" providerId="ADAL" clId="{CCB7F90B-8F7E-4DD3-B38A-5A585F76D8B1}" dt="2019-03-14T16:28:18.792" v="129" actId="1036"/>
          <ac:cxnSpMkLst>
            <pc:docMk/>
            <pc:sldMk cId="140283238" sldId="1613"/>
            <ac:cxnSpMk id="58" creationId="{0CDD1352-3E0E-427C-9CB9-DA85D5016B41}"/>
          </ac:cxnSpMkLst>
        </pc:cxnChg>
        <pc:cxnChg chg="mod">
          <ac:chgData name="Stephan Bisser" userId="6bf20ff3-45cc-4984-bdac-2b7c4f21b79f" providerId="ADAL" clId="{CCB7F90B-8F7E-4DD3-B38A-5A585F76D8B1}" dt="2019-03-14T16:28:18.792" v="129" actId="1036"/>
          <ac:cxnSpMkLst>
            <pc:docMk/>
            <pc:sldMk cId="140283238" sldId="1613"/>
            <ac:cxnSpMk id="65" creationId="{CA45035A-FEC3-4268-A767-508D4D3F9C52}"/>
          </ac:cxnSpMkLst>
        </pc:cxnChg>
      </pc:sldChg>
      <pc:sldChg chg="addSp delSp modSp add">
        <pc:chgData name="Stephan Bisser" userId="6bf20ff3-45cc-4984-bdac-2b7c4f21b79f" providerId="ADAL" clId="{CCB7F90B-8F7E-4DD3-B38A-5A585F76D8B1}" dt="2019-03-14T16:28:52.091" v="231" actId="1035"/>
        <pc:sldMkLst>
          <pc:docMk/>
          <pc:sldMk cId="1530120837" sldId="1614"/>
        </pc:sldMkLst>
        <pc:spChg chg="add del mod">
          <ac:chgData name="Stephan Bisser" userId="6bf20ff3-45cc-4984-bdac-2b7c4f21b79f" providerId="ADAL" clId="{CCB7F90B-8F7E-4DD3-B38A-5A585F76D8B1}" dt="2019-03-14T16:28:34.897" v="170" actId="478"/>
          <ac:spMkLst>
            <pc:docMk/>
            <pc:sldMk cId="1530120837" sldId="1614"/>
            <ac:spMk id="3" creationId="{82698B1C-E546-497E-9526-04C30D2F31FC}"/>
          </ac:spMkLst>
        </pc:spChg>
        <pc:spChg chg="mod">
          <ac:chgData name="Stephan Bisser" userId="6bf20ff3-45cc-4984-bdac-2b7c4f21b79f" providerId="ADAL" clId="{CCB7F90B-8F7E-4DD3-B38A-5A585F76D8B1}" dt="2019-03-14T16:28:44.534" v="206" actId="1035"/>
          <ac:spMkLst>
            <pc:docMk/>
            <pc:sldMk cId="1530120837" sldId="1614"/>
            <ac:spMk id="37" creationId="{5DC6E4AC-EA1E-426E-B451-5BBCAA66E8DA}"/>
          </ac:spMkLst>
        </pc:spChg>
        <pc:spChg chg="mod">
          <ac:chgData name="Stephan Bisser" userId="6bf20ff3-45cc-4984-bdac-2b7c4f21b79f" providerId="ADAL" clId="{CCB7F90B-8F7E-4DD3-B38A-5A585F76D8B1}" dt="2019-03-14T16:28:44.534" v="206" actId="1035"/>
          <ac:spMkLst>
            <pc:docMk/>
            <pc:sldMk cId="1530120837" sldId="1614"/>
            <ac:spMk id="38" creationId="{B5C79125-2064-4F50-8484-A56790B85314}"/>
          </ac:spMkLst>
        </pc:spChg>
        <pc:spChg chg="mod">
          <ac:chgData name="Stephan Bisser" userId="6bf20ff3-45cc-4984-bdac-2b7c4f21b79f" providerId="ADAL" clId="{CCB7F90B-8F7E-4DD3-B38A-5A585F76D8B1}" dt="2019-03-14T16:28:44.534" v="206" actId="1035"/>
          <ac:spMkLst>
            <pc:docMk/>
            <pc:sldMk cId="1530120837" sldId="1614"/>
            <ac:spMk id="39" creationId="{C51426BF-AF6B-447F-B573-29B9F01FD87C}"/>
          </ac:spMkLst>
        </pc:spChg>
        <pc:spChg chg="mod">
          <ac:chgData name="Stephan Bisser" userId="6bf20ff3-45cc-4984-bdac-2b7c4f21b79f" providerId="ADAL" clId="{CCB7F90B-8F7E-4DD3-B38A-5A585F76D8B1}" dt="2019-03-14T16:28:44.534" v="206" actId="1035"/>
          <ac:spMkLst>
            <pc:docMk/>
            <pc:sldMk cId="1530120837" sldId="1614"/>
            <ac:spMk id="40" creationId="{9AB97CE1-9585-47D3-85BD-0864F633376E}"/>
          </ac:spMkLst>
        </pc:spChg>
        <pc:spChg chg="mod">
          <ac:chgData name="Stephan Bisser" userId="6bf20ff3-45cc-4984-bdac-2b7c4f21b79f" providerId="ADAL" clId="{CCB7F90B-8F7E-4DD3-B38A-5A585F76D8B1}" dt="2019-03-14T16:28:44.534" v="206" actId="1035"/>
          <ac:spMkLst>
            <pc:docMk/>
            <pc:sldMk cId="1530120837" sldId="1614"/>
            <ac:spMk id="41" creationId="{EC02F15B-3D04-4E30-A68E-10732A713EB6}"/>
          </ac:spMkLst>
        </pc:spChg>
        <pc:spChg chg="mod">
          <ac:chgData name="Stephan Bisser" userId="6bf20ff3-45cc-4984-bdac-2b7c4f21b79f" providerId="ADAL" clId="{CCB7F90B-8F7E-4DD3-B38A-5A585F76D8B1}" dt="2019-03-14T16:28:44.534" v="206" actId="1035"/>
          <ac:spMkLst>
            <pc:docMk/>
            <pc:sldMk cId="1530120837" sldId="1614"/>
            <ac:spMk id="51" creationId="{7C55D7F6-923C-4893-96ED-441879BFFF40}"/>
          </ac:spMkLst>
        </pc:spChg>
        <pc:spChg chg="mod">
          <ac:chgData name="Stephan Bisser" userId="6bf20ff3-45cc-4984-bdac-2b7c4f21b79f" providerId="ADAL" clId="{CCB7F90B-8F7E-4DD3-B38A-5A585F76D8B1}" dt="2019-03-14T16:28:44.534" v="206" actId="1035"/>
          <ac:spMkLst>
            <pc:docMk/>
            <pc:sldMk cId="1530120837" sldId="1614"/>
            <ac:spMk id="52" creationId="{15F74101-0368-475F-9A1A-151A9CB28B13}"/>
          </ac:spMkLst>
        </pc:spChg>
        <pc:spChg chg="mod">
          <ac:chgData name="Stephan Bisser" userId="6bf20ff3-45cc-4984-bdac-2b7c4f21b79f" providerId="ADAL" clId="{CCB7F90B-8F7E-4DD3-B38A-5A585F76D8B1}" dt="2019-03-14T16:28:44.534" v="206" actId="1035"/>
          <ac:spMkLst>
            <pc:docMk/>
            <pc:sldMk cId="1530120837" sldId="1614"/>
            <ac:spMk id="53" creationId="{3AA3D8E9-698A-400B-8A56-920FE5A8CDD7}"/>
          </ac:spMkLst>
        </pc:spChg>
        <pc:spChg chg="mod">
          <ac:chgData name="Stephan Bisser" userId="6bf20ff3-45cc-4984-bdac-2b7c4f21b79f" providerId="ADAL" clId="{CCB7F90B-8F7E-4DD3-B38A-5A585F76D8B1}" dt="2019-03-14T16:28:44.534" v="206" actId="1035"/>
          <ac:spMkLst>
            <pc:docMk/>
            <pc:sldMk cId="1530120837" sldId="1614"/>
            <ac:spMk id="54" creationId="{2423D66F-8260-4EA8-9885-42BD7930D9C8}"/>
          </ac:spMkLst>
        </pc:spChg>
        <pc:spChg chg="mod">
          <ac:chgData name="Stephan Bisser" userId="6bf20ff3-45cc-4984-bdac-2b7c4f21b79f" providerId="ADAL" clId="{CCB7F90B-8F7E-4DD3-B38A-5A585F76D8B1}" dt="2019-03-14T16:28:44.534" v="206" actId="1035"/>
          <ac:spMkLst>
            <pc:docMk/>
            <pc:sldMk cId="1530120837" sldId="1614"/>
            <ac:spMk id="64" creationId="{31CE41A6-2D01-4CDD-AFED-8A710BAAEF8D}"/>
          </ac:spMkLst>
        </pc:spChg>
        <pc:spChg chg="mod">
          <ac:chgData name="Stephan Bisser" userId="6bf20ff3-45cc-4984-bdac-2b7c4f21b79f" providerId="ADAL" clId="{CCB7F90B-8F7E-4DD3-B38A-5A585F76D8B1}" dt="2019-03-14T16:28:44.534" v="206" actId="1035"/>
          <ac:spMkLst>
            <pc:docMk/>
            <pc:sldMk cId="1530120837" sldId="1614"/>
            <ac:spMk id="66" creationId="{6D68451D-71FB-4D1B-99EC-A369C457FD02}"/>
          </ac:spMkLst>
        </pc:spChg>
        <pc:spChg chg="mod">
          <ac:chgData name="Stephan Bisser" userId="6bf20ff3-45cc-4984-bdac-2b7c4f21b79f" providerId="ADAL" clId="{CCB7F90B-8F7E-4DD3-B38A-5A585F76D8B1}" dt="2019-03-14T16:28:52.091" v="231" actId="1035"/>
          <ac:spMkLst>
            <pc:docMk/>
            <pc:sldMk cId="1530120837" sldId="1614"/>
            <ac:spMk id="80" creationId="{3B11A366-B41D-43B9-9D72-1664CF6B70A2}"/>
          </ac:spMkLst>
        </pc:spChg>
        <pc:picChg chg="mod">
          <ac:chgData name="Stephan Bisser" userId="6bf20ff3-45cc-4984-bdac-2b7c4f21b79f" providerId="ADAL" clId="{CCB7F90B-8F7E-4DD3-B38A-5A585F76D8B1}" dt="2019-03-14T16:28:44.534" v="206" actId="1035"/>
          <ac:picMkLst>
            <pc:docMk/>
            <pc:sldMk cId="1530120837" sldId="1614"/>
            <ac:picMk id="4" creationId="{BA43CC17-354A-43C9-91DB-089D32F7DEA2}"/>
          </ac:picMkLst>
        </pc:picChg>
        <pc:picChg chg="mod">
          <ac:chgData name="Stephan Bisser" userId="6bf20ff3-45cc-4984-bdac-2b7c4f21b79f" providerId="ADAL" clId="{CCB7F90B-8F7E-4DD3-B38A-5A585F76D8B1}" dt="2019-03-14T16:28:44.534" v="206" actId="1035"/>
          <ac:picMkLst>
            <pc:docMk/>
            <pc:sldMk cId="1530120837" sldId="1614"/>
            <ac:picMk id="5" creationId="{57C3A2BA-DC26-4A8E-8F56-F85199CCA2B2}"/>
          </ac:picMkLst>
        </pc:picChg>
        <pc:picChg chg="mod">
          <ac:chgData name="Stephan Bisser" userId="6bf20ff3-45cc-4984-bdac-2b7c4f21b79f" providerId="ADAL" clId="{CCB7F90B-8F7E-4DD3-B38A-5A585F76D8B1}" dt="2019-03-14T16:28:44.534" v="206" actId="1035"/>
          <ac:picMkLst>
            <pc:docMk/>
            <pc:sldMk cId="1530120837" sldId="1614"/>
            <ac:picMk id="6" creationId="{2940BAB9-4A7F-4265-A835-15D4C5E79F09}"/>
          </ac:picMkLst>
        </pc:picChg>
        <pc:picChg chg="mod">
          <ac:chgData name="Stephan Bisser" userId="6bf20ff3-45cc-4984-bdac-2b7c4f21b79f" providerId="ADAL" clId="{CCB7F90B-8F7E-4DD3-B38A-5A585F76D8B1}" dt="2019-03-14T16:28:44.534" v="206" actId="1035"/>
          <ac:picMkLst>
            <pc:docMk/>
            <pc:sldMk cId="1530120837" sldId="1614"/>
            <ac:picMk id="7" creationId="{EF5F08EF-3671-472A-8021-FB3B7CBBFC45}"/>
          </ac:picMkLst>
        </pc:picChg>
        <pc:picChg chg="mod">
          <ac:chgData name="Stephan Bisser" userId="6bf20ff3-45cc-4984-bdac-2b7c4f21b79f" providerId="ADAL" clId="{CCB7F90B-8F7E-4DD3-B38A-5A585F76D8B1}" dt="2019-03-14T16:28:44.534" v="206" actId="1035"/>
          <ac:picMkLst>
            <pc:docMk/>
            <pc:sldMk cId="1530120837" sldId="1614"/>
            <ac:picMk id="8" creationId="{56DC8921-D1D1-435F-B7E3-10747A127C3D}"/>
          </ac:picMkLst>
        </pc:picChg>
        <pc:picChg chg="mod">
          <ac:chgData name="Stephan Bisser" userId="6bf20ff3-45cc-4984-bdac-2b7c4f21b79f" providerId="ADAL" clId="{CCB7F90B-8F7E-4DD3-B38A-5A585F76D8B1}" dt="2019-03-14T16:28:44.534" v="206" actId="1035"/>
          <ac:picMkLst>
            <pc:docMk/>
            <pc:sldMk cId="1530120837" sldId="1614"/>
            <ac:picMk id="13" creationId="{58493E8E-21DA-4959-9F0C-4183B977F2EC}"/>
          </ac:picMkLst>
        </pc:picChg>
        <pc:picChg chg="mod">
          <ac:chgData name="Stephan Bisser" userId="6bf20ff3-45cc-4984-bdac-2b7c4f21b79f" providerId="ADAL" clId="{CCB7F90B-8F7E-4DD3-B38A-5A585F76D8B1}" dt="2019-03-14T16:28:44.534" v="206" actId="1035"/>
          <ac:picMkLst>
            <pc:docMk/>
            <pc:sldMk cId="1530120837" sldId="1614"/>
            <ac:picMk id="14" creationId="{7FD9314D-3333-4AAC-B170-6AD2D25273AF}"/>
          </ac:picMkLst>
        </pc:picChg>
        <pc:picChg chg="mod">
          <ac:chgData name="Stephan Bisser" userId="6bf20ff3-45cc-4984-bdac-2b7c4f21b79f" providerId="ADAL" clId="{CCB7F90B-8F7E-4DD3-B38A-5A585F76D8B1}" dt="2019-03-14T16:28:44.534" v="206" actId="1035"/>
          <ac:picMkLst>
            <pc:docMk/>
            <pc:sldMk cId="1530120837" sldId="1614"/>
            <ac:picMk id="15" creationId="{FEE5AE9E-0B5A-425F-9D29-8DFC0233AB12}"/>
          </ac:picMkLst>
        </pc:picChg>
        <pc:picChg chg="mod">
          <ac:chgData name="Stephan Bisser" userId="6bf20ff3-45cc-4984-bdac-2b7c4f21b79f" providerId="ADAL" clId="{CCB7F90B-8F7E-4DD3-B38A-5A585F76D8B1}" dt="2019-03-14T16:28:44.534" v="206" actId="1035"/>
          <ac:picMkLst>
            <pc:docMk/>
            <pc:sldMk cId="1530120837" sldId="1614"/>
            <ac:picMk id="16" creationId="{8A63EF88-39B6-4475-BFEF-CACA00FECE31}"/>
          </ac:picMkLst>
        </pc:picChg>
        <pc:picChg chg="mod">
          <ac:chgData name="Stephan Bisser" userId="6bf20ff3-45cc-4984-bdac-2b7c4f21b79f" providerId="ADAL" clId="{CCB7F90B-8F7E-4DD3-B38A-5A585F76D8B1}" dt="2019-03-14T16:28:44.534" v="206" actId="1035"/>
          <ac:picMkLst>
            <pc:docMk/>
            <pc:sldMk cId="1530120837" sldId="1614"/>
            <ac:picMk id="17" creationId="{92E78BF8-AB16-41BA-BE38-57E9864468F0}"/>
          </ac:picMkLst>
        </pc:picChg>
        <pc:picChg chg="mod">
          <ac:chgData name="Stephan Bisser" userId="6bf20ff3-45cc-4984-bdac-2b7c4f21b79f" providerId="ADAL" clId="{CCB7F90B-8F7E-4DD3-B38A-5A585F76D8B1}" dt="2019-03-14T16:28:44.534" v="206" actId="1035"/>
          <ac:picMkLst>
            <pc:docMk/>
            <pc:sldMk cId="1530120837" sldId="1614"/>
            <ac:picMk id="18" creationId="{CAD6999D-8A86-4E01-BC78-D19B332C488C}"/>
          </ac:picMkLst>
        </pc:picChg>
        <pc:picChg chg="mod">
          <ac:chgData name="Stephan Bisser" userId="6bf20ff3-45cc-4984-bdac-2b7c4f21b79f" providerId="ADAL" clId="{CCB7F90B-8F7E-4DD3-B38A-5A585F76D8B1}" dt="2019-03-14T16:28:44.534" v="206" actId="1035"/>
          <ac:picMkLst>
            <pc:docMk/>
            <pc:sldMk cId="1530120837" sldId="1614"/>
            <ac:picMk id="19" creationId="{D28A67E9-C6FF-4CF9-8AD2-D69B7A36A9F3}"/>
          </ac:picMkLst>
        </pc:picChg>
        <pc:picChg chg="mod">
          <ac:chgData name="Stephan Bisser" userId="6bf20ff3-45cc-4984-bdac-2b7c4f21b79f" providerId="ADAL" clId="{CCB7F90B-8F7E-4DD3-B38A-5A585F76D8B1}" dt="2019-03-14T16:28:44.534" v="206" actId="1035"/>
          <ac:picMkLst>
            <pc:docMk/>
            <pc:sldMk cId="1530120837" sldId="1614"/>
            <ac:picMk id="20" creationId="{85FA9D1A-C158-4226-88E4-977DDE54C4BF}"/>
          </ac:picMkLst>
        </pc:picChg>
        <pc:picChg chg="mod">
          <ac:chgData name="Stephan Bisser" userId="6bf20ff3-45cc-4984-bdac-2b7c4f21b79f" providerId="ADAL" clId="{CCB7F90B-8F7E-4DD3-B38A-5A585F76D8B1}" dt="2019-03-14T16:28:44.534" v="206" actId="1035"/>
          <ac:picMkLst>
            <pc:docMk/>
            <pc:sldMk cId="1530120837" sldId="1614"/>
            <ac:picMk id="29" creationId="{6315315C-2016-4E67-833F-5F82A7AE2749}"/>
          </ac:picMkLst>
        </pc:picChg>
        <pc:picChg chg="mod">
          <ac:chgData name="Stephan Bisser" userId="6bf20ff3-45cc-4984-bdac-2b7c4f21b79f" providerId="ADAL" clId="{CCB7F90B-8F7E-4DD3-B38A-5A585F76D8B1}" dt="2019-03-14T16:28:44.534" v="206" actId="1035"/>
          <ac:picMkLst>
            <pc:docMk/>
            <pc:sldMk cId="1530120837" sldId="1614"/>
            <ac:picMk id="30" creationId="{05E2F56E-CE59-406B-B991-B7B5D0D4499C}"/>
          </ac:picMkLst>
        </pc:picChg>
        <pc:picChg chg="mod">
          <ac:chgData name="Stephan Bisser" userId="6bf20ff3-45cc-4984-bdac-2b7c4f21b79f" providerId="ADAL" clId="{CCB7F90B-8F7E-4DD3-B38A-5A585F76D8B1}" dt="2019-03-14T16:28:44.534" v="206" actId="1035"/>
          <ac:picMkLst>
            <pc:docMk/>
            <pc:sldMk cId="1530120837" sldId="1614"/>
            <ac:picMk id="31" creationId="{B9309F01-C9A4-4AAD-91BD-79C78A8093DC}"/>
          </ac:picMkLst>
        </pc:picChg>
        <pc:picChg chg="mod">
          <ac:chgData name="Stephan Bisser" userId="6bf20ff3-45cc-4984-bdac-2b7c4f21b79f" providerId="ADAL" clId="{CCB7F90B-8F7E-4DD3-B38A-5A585F76D8B1}" dt="2019-03-14T16:28:44.534" v="206" actId="1035"/>
          <ac:picMkLst>
            <pc:docMk/>
            <pc:sldMk cId="1530120837" sldId="1614"/>
            <ac:picMk id="32" creationId="{19EBEABE-2835-4DA2-B09E-EF16738A95E7}"/>
          </ac:picMkLst>
        </pc:picChg>
        <pc:picChg chg="mod">
          <ac:chgData name="Stephan Bisser" userId="6bf20ff3-45cc-4984-bdac-2b7c4f21b79f" providerId="ADAL" clId="{CCB7F90B-8F7E-4DD3-B38A-5A585F76D8B1}" dt="2019-03-14T16:28:44.534" v="206" actId="1035"/>
          <ac:picMkLst>
            <pc:docMk/>
            <pc:sldMk cId="1530120837" sldId="1614"/>
            <ac:picMk id="33" creationId="{052C59B4-5C93-4DCF-B49C-D8BDF7AE1055}"/>
          </ac:picMkLst>
        </pc:picChg>
        <pc:picChg chg="mod">
          <ac:chgData name="Stephan Bisser" userId="6bf20ff3-45cc-4984-bdac-2b7c4f21b79f" providerId="ADAL" clId="{CCB7F90B-8F7E-4DD3-B38A-5A585F76D8B1}" dt="2019-03-14T16:28:44.534" v="206" actId="1035"/>
          <ac:picMkLst>
            <pc:docMk/>
            <pc:sldMk cId="1530120837" sldId="1614"/>
            <ac:picMk id="34" creationId="{7763C0D3-B0A9-489B-B7D4-33BE4FC6A70C}"/>
          </ac:picMkLst>
        </pc:picChg>
        <pc:picChg chg="mod">
          <ac:chgData name="Stephan Bisser" userId="6bf20ff3-45cc-4984-bdac-2b7c4f21b79f" providerId="ADAL" clId="{CCB7F90B-8F7E-4DD3-B38A-5A585F76D8B1}" dt="2019-03-14T16:28:44.534" v="206" actId="1035"/>
          <ac:picMkLst>
            <pc:docMk/>
            <pc:sldMk cId="1530120837" sldId="1614"/>
            <ac:picMk id="35" creationId="{DDDB6AB4-91EE-4047-BD18-E58B2A3E6B16}"/>
          </ac:picMkLst>
        </pc:picChg>
        <pc:picChg chg="mod">
          <ac:chgData name="Stephan Bisser" userId="6bf20ff3-45cc-4984-bdac-2b7c4f21b79f" providerId="ADAL" clId="{CCB7F90B-8F7E-4DD3-B38A-5A585F76D8B1}" dt="2019-03-14T16:28:44.534" v="206" actId="1035"/>
          <ac:picMkLst>
            <pc:docMk/>
            <pc:sldMk cId="1530120837" sldId="1614"/>
            <ac:picMk id="36" creationId="{D7DEA245-80BF-453E-9858-5E037119B91D}"/>
          </ac:picMkLst>
        </pc:picChg>
        <pc:picChg chg="mod">
          <ac:chgData name="Stephan Bisser" userId="6bf20ff3-45cc-4984-bdac-2b7c4f21b79f" providerId="ADAL" clId="{CCB7F90B-8F7E-4DD3-B38A-5A585F76D8B1}" dt="2019-03-14T16:28:44.534" v="206" actId="1035"/>
          <ac:picMkLst>
            <pc:docMk/>
            <pc:sldMk cId="1530120837" sldId="1614"/>
            <ac:picMk id="42" creationId="{DF60FD06-E455-487C-BA31-68F08D201FDE}"/>
          </ac:picMkLst>
        </pc:picChg>
        <pc:picChg chg="mod">
          <ac:chgData name="Stephan Bisser" userId="6bf20ff3-45cc-4984-bdac-2b7c4f21b79f" providerId="ADAL" clId="{CCB7F90B-8F7E-4DD3-B38A-5A585F76D8B1}" dt="2019-03-14T16:28:44.534" v="206" actId="1035"/>
          <ac:picMkLst>
            <pc:docMk/>
            <pc:sldMk cId="1530120837" sldId="1614"/>
            <ac:picMk id="43" creationId="{3175A237-3F99-470E-BF32-0B755FBCA0D0}"/>
          </ac:picMkLst>
        </pc:picChg>
        <pc:picChg chg="mod">
          <ac:chgData name="Stephan Bisser" userId="6bf20ff3-45cc-4984-bdac-2b7c4f21b79f" providerId="ADAL" clId="{CCB7F90B-8F7E-4DD3-B38A-5A585F76D8B1}" dt="2019-03-14T16:28:44.534" v="206" actId="1035"/>
          <ac:picMkLst>
            <pc:docMk/>
            <pc:sldMk cId="1530120837" sldId="1614"/>
            <ac:picMk id="44" creationId="{2E27CF03-885F-4F4A-8945-C2760531CB15}"/>
          </ac:picMkLst>
        </pc:picChg>
        <pc:picChg chg="mod">
          <ac:chgData name="Stephan Bisser" userId="6bf20ff3-45cc-4984-bdac-2b7c4f21b79f" providerId="ADAL" clId="{CCB7F90B-8F7E-4DD3-B38A-5A585F76D8B1}" dt="2019-03-14T16:28:44.534" v="206" actId="1035"/>
          <ac:picMkLst>
            <pc:docMk/>
            <pc:sldMk cId="1530120837" sldId="1614"/>
            <ac:picMk id="45" creationId="{146AA07E-0BD6-4CE8-9A7C-FF1067578F4D}"/>
          </ac:picMkLst>
        </pc:picChg>
        <pc:picChg chg="mod">
          <ac:chgData name="Stephan Bisser" userId="6bf20ff3-45cc-4984-bdac-2b7c4f21b79f" providerId="ADAL" clId="{CCB7F90B-8F7E-4DD3-B38A-5A585F76D8B1}" dt="2019-03-14T16:28:44.534" v="206" actId="1035"/>
          <ac:picMkLst>
            <pc:docMk/>
            <pc:sldMk cId="1530120837" sldId="1614"/>
            <ac:picMk id="46" creationId="{8AD3CE7A-7CDE-42FC-B3D8-5A8E30B9CB20}"/>
          </ac:picMkLst>
        </pc:picChg>
        <pc:picChg chg="mod">
          <ac:chgData name="Stephan Bisser" userId="6bf20ff3-45cc-4984-bdac-2b7c4f21b79f" providerId="ADAL" clId="{CCB7F90B-8F7E-4DD3-B38A-5A585F76D8B1}" dt="2019-03-14T16:28:44.534" v="206" actId="1035"/>
          <ac:picMkLst>
            <pc:docMk/>
            <pc:sldMk cId="1530120837" sldId="1614"/>
            <ac:picMk id="47" creationId="{EE44EA87-F052-493D-A64B-221DD99ECCDF}"/>
          </ac:picMkLst>
        </pc:picChg>
        <pc:picChg chg="mod">
          <ac:chgData name="Stephan Bisser" userId="6bf20ff3-45cc-4984-bdac-2b7c4f21b79f" providerId="ADAL" clId="{CCB7F90B-8F7E-4DD3-B38A-5A585F76D8B1}" dt="2019-03-14T16:28:44.534" v="206" actId="1035"/>
          <ac:picMkLst>
            <pc:docMk/>
            <pc:sldMk cId="1530120837" sldId="1614"/>
            <ac:picMk id="48" creationId="{5DBE8935-ACB5-43D6-8248-A5D0E1C23EFF}"/>
          </ac:picMkLst>
        </pc:picChg>
        <pc:picChg chg="mod">
          <ac:chgData name="Stephan Bisser" userId="6bf20ff3-45cc-4984-bdac-2b7c4f21b79f" providerId="ADAL" clId="{CCB7F90B-8F7E-4DD3-B38A-5A585F76D8B1}" dt="2019-03-14T16:28:44.534" v="206" actId="1035"/>
          <ac:picMkLst>
            <pc:docMk/>
            <pc:sldMk cId="1530120837" sldId="1614"/>
            <ac:picMk id="49" creationId="{04DAE023-9574-4093-ACFA-B80A30E6DDEB}"/>
          </ac:picMkLst>
        </pc:picChg>
        <pc:picChg chg="mod">
          <ac:chgData name="Stephan Bisser" userId="6bf20ff3-45cc-4984-bdac-2b7c4f21b79f" providerId="ADAL" clId="{CCB7F90B-8F7E-4DD3-B38A-5A585F76D8B1}" dt="2019-03-14T16:28:44.534" v="206" actId="1035"/>
          <ac:picMkLst>
            <pc:docMk/>
            <pc:sldMk cId="1530120837" sldId="1614"/>
            <ac:picMk id="50" creationId="{3BFEC8F2-D23B-4CE6-A8BE-394AE4038B56}"/>
          </ac:picMkLst>
        </pc:picChg>
        <pc:picChg chg="mod">
          <ac:chgData name="Stephan Bisser" userId="6bf20ff3-45cc-4984-bdac-2b7c4f21b79f" providerId="ADAL" clId="{CCB7F90B-8F7E-4DD3-B38A-5A585F76D8B1}" dt="2019-03-14T16:28:44.534" v="206" actId="1035"/>
          <ac:picMkLst>
            <pc:docMk/>
            <pc:sldMk cId="1530120837" sldId="1614"/>
            <ac:picMk id="59" creationId="{8C7ECDCC-1F27-4590-9D02-B7415FE33365}"/>
          </ac:picMkLst>
        </pc:picChg>
        <pc:picChg chg="mod">
          <ac:chgData name="Stephan Bisser" userId="6bf20ff3-45cc-4984-bdac-2b7c4f21b79f" providerId="ADAL" clId="{CCB7F90B-8F7E-4DD3-B38A-5A585F76D8B1}" dt="2019-03-14T16:28:44.534" v="206" actId="1035"/>
          <ac:picMkLst>
            <pc:docMk/>
            <pc:sldMk cId="1530120837" sldId="1614"/>
            <ac:picMk id="60" creationId="{2ACA616C-7F69-4EBA-9787-BF336D46F8AE}"/>
          </ac:picMkLst>
        </pc:picChg>
        <pc:picChg chg="mod">
          <ac:chgData name="Stephan Bisser" userId="6bf20ff3-45cc-4984-bdac-2b7c4f21b79f" providerId="ADAL" clId="{CCB7F90B-8F7E-4DD3-B38A-5A585F76D8B1}" dt="2019-03-14T16:28:44.534" v="206" actId="1035"/>
          <ac:picMkLst>
            <pc:docMk/>
            <pc:sldMk cId="1530120837" sldId="1614"/>
            <ac:picMk id="61" creationId="{142276E8-ED18-4E18-A91F-88EFEE20EABA}"/>
          </ac:picMkLst>
        </pc:picChg>
        <pc:picChg chg="mod">
          <ac:chgData name="Stephan Bisser" userId="6bf20ff3-45cc-4984-bdac-2b7c4f21b79f" providerId="ADAL" clId="{CCB7F90B-8F7E-4DD3-B38A-5A585F76D8B1}" dt="2019-03-14T16:28:44.534" v="206" actId="1035"/>
          <ac:picMkLst>
            <pc:docMk/>
            <pc:sldMk cId="1530120837" sldId="1614"/>
            <ac:picMk id="62" creationId="{4ADFF8F6-3AD4-4989-9BAB-FAB6F59014FA}"/>
          </ac:picMkLst>
        </pc:picChg>
        <pc:picChg chg="mod">
          <ac:chgData name="Stephan Bisser" userId="6bf20ff3-45cc-4984-bdac-2b7c4f21b79f" providerId="ADAL" clId="{CCB7F90B-8F7E-4DD3-B38A-5A585F76D8B1}" dt="2019-03-14T16:28:44.534" v="206" actId="1035"/>
          <ac:picMkLst>
            <pc:docMk/>
            <pc:sldMk cId="1530120837" sldId="1614"/>
            <ac:picMk id="63" creationId="{A51D5236-CA2E-451A-8BBF-E6C0AC09BE20}"/>
          </ac:picMkLst>
        </pc:picChg>
        <pc:picChg chg="mod">
          <ac:chgData name="Stephan Bisser" userId="6bf20ff3-45cc-4984-bdac-2b7c4f21b79f" providerId="ADAL" clId="{CCB7F90B-8F7E-4DD3-B38A-5A585F76D8B1}" dt="2019-03-14T16:28:44.534" v="206" actId="1035"/>
          <ac:picMkLst>
            <pc:docMk/>
            <pc:sldMk cId="1530120837" sldId="1614"/>
            <ac:picMk id="67" creationId="{334BE95C-5813-4DF8-99EF-3988975BB679}"/>
          </ac:picMkLst>
        </pc:picChg>
        <pc:picChg chg="mod">
          <ac:chgData name="Stephan Bisser" userId="6bf20ff3-45cc-4984-bdac-2b7c4f21b79f" providerId="ADAL" clId="{CCB7F90B-8F7E-4DD3-B38A-5A585F76D8B1}" dt="2019-03-14T16:28:44.534" v="206" actId="1035"/>
          <ac:picMkLst>
            <pc:docMk/>
            <pc:sldMk cId="1530120837" sldId="1614"/>
            <ac:picMk id="68" creationId="{6DF756F9-247F-438E-ADCA-50A1271626CD}"/>
          </ac:picMkLst>
        </pc:picChg>
        <pc:picChg chg="mod">
          <ac:chgData name="Stephan Bisser" userId="6bf20ff3-45cc-4984-bdac-2b7c4f21b79f" providerId="ADAL" clId="{CCB7F90B-8F7E-4DD3-B38A-5A585F76D8B1}" dt="2019-03-14T16:28:44.534" v="206" actId="1035"/>
          <ac:picMkLst>
            <pc:docMk/>
            <pc:sldMk cId="1530120837" sldId="1614"/>
            <ac:picMk id="69" creationId="{BC6F041B-8C40-427A-BFDB-30A7B7A087BD}"/>
          </ac:picMkLst>
        </pc:picChg>
        <pc:picChg chg="mod">
          <ac:chgData name="Stephan Bisser" userId="6bf20ff3-45cc-4984-bdac-2b7c4f21b79f" providerId="ADAL" clId="{CCB7F90B-8F7E-4DD3-B38A-5A585F76D8B1}" dt="2019-03-14T16:28:44.534" v="206" actId="1035"/>
          <ac:picMkLst>
            <pc:docMk/>
            <pc:sldMk cId="1530120837" sldId="1614"/>
            <ac:picMk id="70" creationId="{3B2DE6F0-EA37-480A-8F85-3DA2D04B4BA6}"/>
          </ac:picMkLst>
        </pc:picChg>
        <pc:picChg chg="mod">
          <ac:chgData name="Stephan Bisser" userId="6bf20ff3-45cc-4984-bdac-2b7c4f21b79f" providerId="ADAL" clId="{CCB7F90B-8F7E-4DD3-B38A-5A585F76D8B1}" dt="2019-03-14T16:28:44.534" v="206" actId="1035"/>
          <ac:picMkLst>
            <pc:docMk/>
            <pc:sldMk cId="1530120837" sldId="1614"/>
            <ac:picMk id="71" creationId="{BEA45C13-1E00-4AA0-BF75-C771A8D463B4}"/>
          </ac:picMkLst>
        </pc:picChg>
        <pc:picChg chg="mod">
          <ac:chgData name="Stephan Bisser" userId="6bf20ff3-45cc-4984-bdac-2b7c4f21b79f" providerId="ADAL" clId="{CCB7F90B-8F7E-4DD3-B38A-5A585F76D8B1}" dt="2019-03-14T16:28:44.534" v="206" actId="1035"/>
          <ac:picMkLst>
            <pc:docMk/>
            <pc:sldMk cId="1530120837" sldId="1614"/>
            <ac:picMk id="72" creationId="{E227DF30-44E9-46A8-8DD4-8D4048C562FC}"/>
          </ac:picMkLst>
        </pc:picChg>
        <pc:picChg chg="mod">
          <ac:chgData name="Stephan Bisser" userId="6bf20ff3-45cc-4984-bdac-2b7c4f21b79f" providerId="ADAL" clId="{CCB7F90B-8F7E-4DD3-B38A-5A585F76D8B1}" dt="2019-03-14T16:28:44.534" v="206" actId="1035"/>
          <ac:picMkLst>
            <pc:docMk/>
            <pc:sldMk cId="1530120837" sldId="1614"/>
            <ac:picMk id="73" creationId="{349A2D28-4133-42AF-A83C-C9D53B22661B}"/>
          </ac:picMkLst>
        </pc:picChg>
        <pc:picChg chg="mod">
          <ac:chgData name="Stephan Bisser" userId="6bf20ff3-45cc-4984-bdac-2b7c4f21b79f" providerId="ADAL" clId="{CCB7F90B-8F7E-4DD3-B38A-5A585F76D8B1}" dt="2019-03-14T16:28:44.534" v="206" actId="1035"/>
          <ac:picMkLst>
            <pc:docMk/>
            <pc:sldMk cId="1530120837" sldId="1614"/>
            <ac:picMk id="74" creationId="{47F887D1-90E8-4353-99CB-84DD359383AC}"/>
          </ac:picMkLst>
        </pc:picChg>
        <pc:picChg chg="mod">
          <ac:chgData name="Stephan Bisser" userId="6bf20ff3-45cc-4984-bdac-2b7c4f21b79f" providerId="ADAL" clId="{CCB7F90B-8F7E-4DD3-B38A-5A585F76D8B1}" dt="2019-03-14T16:28:44.534" v="206" actId="1035"/>
          <ac:picMkLst>
            <pc:docMk/>
            <pc:sldMk cId="1530120837" sldId="1614"/>
            <ac:picMk id="75" creationId="{8D27A3A3-EE43-41C0-AE55-A3E52411D19A}"/>
          </ac:picMkLst>
        </pc:picChg>
        <pc:picChg chg="mod">
          <ac:chgData name="Stephan Bisser" userId="6bf20ff3-45cc-4984-bdac-2b7c4f21b79f" providerId="ADAL" clId="{CCB7F90B-8F7E-4DD3-B38A-5A585F76D8B1}" dt="2019-03-14T16:28:44.534" v="206" actId="1035"/>
          <ac:picMkLst>
            <pc:docMk/>
            <pc:sldMk cId="1530120837" sldId="1614"/>
            <ac:picMk id="76" creationId="{2F980609-4CC0-4F9A-B6A2-D19345D06CD3}"/>
          </ac:picMkLst>
        </pc:picChg>
        <pc:picChg chg="mod">
          <ac:chgData name="Stephan Bisser" userId="6bf20ff3-45cc-4984-bdac-2b7c4f21b79f" providerId="ADAL" clId="{CCB7F90B-8F7E-4DD3-B38A-5A585F76D8B1}" dt="2019-03-14T16:28:44.534" v="206" actId="1035"/>
          <ac:picMkLst>
            <pc:docMk/>
            <pc:sldMk cId="1530120837" sldId="1614"/>
            <ac:picMk id="77" creationId="{BD8752A4-FEF3-4A43-9EBF-97E75EA11689}"/>
          </ac:picMkLst>
        </pc:picChg>
        <pc:picChg chg="mod">
          <ac:chgData name="Stephan Bisser" userId="6bf20ff3-45cc-4984-bdac-2b7c4f21b79f" providerId="ADAL" clId="{CCB7F90B-8F7E-4DD3-B38A-5A585F76D8B1}" dt="2019-03-14T16:28:44.534" v="206" actId="1035"/>
          <ac:picMkLst>
            <pc:docMk/>
            <pc:sldMk cId="1530120837" sldId="1614"/>
            <ac:picMk id="78" creationId="{62CAEC19-D36C-4142-AB4D-8B96C58202F7}"/>
          </ac:picMkLst>
        </pc:picChg>
        <pc:picChg chg="mod">
          <ac:chgData name="Stephan Bisser" userId="6bf20ff3-45cc-4984-bdac-2b7c4f21b79f" providerId="ADAL" clId="{CCB7F90B-8F7E-4DD3-B38A-5A585F76D8B1}" dt="2019-03-14T16:28:44.534" v="206" actId="1035"/>
          <ac:picMkLst>
            <pc:docMk/>
            <pc:sldMk cId="1530120837" sldId="1614"/>
            <ac:picMk id="79" creationId="{D772FB77-BA0E-4664-B372-50E30C208A0B}"/>
          </ac:picMkLst>
        </pc:picChg>
        <pc:cxnChg chg="mod">
          <ac:chgData name="Stephan Bisser" userId="6bf20ff3-45cc-4984-bdac-2b7c4f21b79f" providerId="ADAL" clId="{CCB7F90B-8F7E-4DD3-B38A-5A585F76D8B1}" dt="2019-03-14T16:28:44.534" v="206" actId="1035"/>
          <ac:cxnSpMkLst>
            <pc:docMk/>
            <pc:sldMk cId="1530120837" sldId="1614"/>
            <ac:cxnSpMk id="9" creationId="{835B0872-2F63-4AFB-8A82-3E7781A38502}"/>
          </ac:cxnSpMkLst>
        </pc:cxnChg>
        <pc:cxnChg chg="mod">
          <ac:chgData name="Stephan Bisser" userId="6bf20ff3-45cc-4984-bdac-2b7c4f21b79f" providerId="ADAL" clId="{CCB7F90B-8F7E-4DD3-B38A-5A585F76D8B1}" dt="2019-03-14T16:28:44.534" v="206" actId="1035"/>
          <ac:cxnSpMkLst>
            <pc:docMk/>
            <pc:sldMk cId="1530120837" sldId="1614"/>
            <ac:cxnSpMk id="10" creationId="{E05BDAF6-B58C-4B38-82C8-774837C41A93}"/>
          </ac:cxnSpMkLst>
        </pc:cxnChg>
        <pc:cxnChg chg="mod">
          <ac:chgData name="Stephan Bisser" userId="6bf20ff3-45cc-4984-bdac-2b7c4f21b79f" providerId="ADAL" clId="{CCB7F90B-8F7E-4DD3-B38A-5A585F76D8B1}" dt="2019-03-14T16:28:44.534" v="206" actId="1035"/>
          <ac:cxnSpMkLst>
            <pc:docMk/>
            <pc:sldMk cId="1530120837" sldId="1614"/>
            <ac:cxnSpMk id="11" creationId="{EBC8D308-9689-492F-B54B-F2D1386BFDB0}"/>
          </ac:cxnSpMkLst>
        </pc:cxnChg>
        <pc:cxnChg chg="mod">
          <ac:chgData name="Stephan Bisser" userId="6bf20ff3-45cc-4984-bdac-2b7c4f21b79f" providerId="ADAL" clId="{CCB7F90B-8F7E-4DD3-B38A-5A585F76D8B1}" dt="2019-03-14T16:28:44.534" v="206" actId="1035"/>
          <ac:cxnSpMkLst>
            <pc:docMk/>
            <pc:sldMk cId="1530120837" sldId="1614"/>
            <ac:cxnSpMk id="12" creationId="{FF17DAAD-F99C-4355-BD17-0BC1EAC7179A}"/>
          </ac:cxnSpMkLst>
        </pc:cxnChg>
        <pc:cxnChg chg="mod">
          <ac:chgData name="Stephan Bisser" userId="6bf20ff3-45cc-4984-bdac-2b7c4f21b79f" providerId="ADAL" clId="{CCB7F90B-8F7E-4DD3-B38A-5A585F76D8B1}" dt="2019-03-14T16:28:44.534" v="206" actId="1035"/>
          <ac:cxnSpMkLst>
            <pc:docMk/>
            <pc:sldMk cId="1530120837" sldId="1614"/>
            <ac:cxnSpMk id="21" creationId="{DDB9AD06-E02E-4459-84C8-43802FAAD129}"/>
          </ac:cxnSpMkLst>
        </pc:cxnChg>
        <pc:cxnChg chg="mod">
          <ac:chgData name="Stephan Bisser" userId="6bf20ff3-45cc-4984-bdac-2b7c4f21b79f" providerId="ADAL" clId="{CCB7F90B-8F7E-4DD3-B38A-5A585F76D8B1}" dt="2019-03-14T16:28:44.534" v="206" actId="1035"/>
          <ac:cxnSpMkLst>
            <pc:docMk/>
            <pc:sldMk cId="1530120837" sldId="1614"/>
            <ac:cxnSpMk id="22" creationId="{899257A2-25FE-42C8-B40C-6894A23B6775}"/>
          </ac:cxnSpMkLst>
        </pc:cxnChg>
        <pc:cxnChg chg="mod">
          <ac:chgData name="Stephan Bisser" userId="6bf20ff3-45cc-4984-bdac-2b7c4f21b79f" providerId="ADAL" clId="{CCB7F90B-8F7E-4DD3-B38A-5A585F76D8B1}" dt="2019-03-14T16:28:44.534" v="206" actId="1035"/>
          <ac:cxnSpMkLst>
            <pc:docMk/>
            <pc:sldMk cId="1530120837" sldId="1614"/>
            <ac:cxnSpMk id="23" creationId="{7976D3AE-1A5B-4502-919A-85C323222FEF}"/>
          </ac:cxnSpMkLst>
        </pc:cxnChg>
        <pc:cxnChg chg="mod">
          <ac:chgData name="Stephan Bisser" userId="6bf20ff3-45cc-4984-bdac-2b7c4f21b79f" providerId="ADAL" clId="{CCB7F90B-8F7E-4DD3-B38A-5A585F76D8B1}" dt="2019-03-14T16:28:44.534" v="206" actId="1035"/>
          <ac:cxnSpMkLst>
            <pc:docMk/>
            <pc:sldMk cId="1530120837" sldId="1614"/>
            <ac:cxnSpMk id="24" creationId="{A08D156C-E081-41D2-92AB-7D4B26BFB1A2}"/>
          </ac:cxnSpMkLst>
        </pc:cxnChg>
        <pc:cxnChg chg="mod">
          <ac:chgData name="Stephan Bisser" userId="6bf20ff3-45cc-4984-bdac-2b7c4f21b79f" providerId="ADAL" clId="{CCB7F90B-8F7E-4DD3-B38A-5A585F76D8B1}" dt="2019-03-14T16:28:44.534" v="206" actId="1035"/>
          <ac:cxnSpMkLst>
            <pc:docMk/>
            <pc:sldMk cId="1530120837" sldId="1614"/>
            <ac:cxnSpMk id="25" creationId="{000685E8-D864-4D1E-BEB5-12DAD20046CD}"/>
          </ac:cxnSpMkLst>
        </pc:cxnChg>
        <pc:cxnChg chg="mod">
          <ac:chgData name="Stephan Bisser" userId="6bf20ff3-45cc-4984-bdac-2b7c4f21b79f" providerId="ADAL" clId="{CCB7F90B-8F7E-4DD3-B38A-5A585F76D8B1}" dt="2019-03-14T16:28:44.534" v="206" actId="1035"/>
          <ac:cxnSpMkLst>
            <pc:docMk/>
            <pc:sldMk cId="1530120837" sldId="1614"/>
            <ac:cxnSpMk id="26" creationId="{4FD71FF3-D02D-4C39-90F4-D763FE68D921}"/>
          </ac:cxnSpMkLst>
        </pc:cxnChg>
        <pc:cxnChg chg="mod">
          <ac:chgData name="Stephan Bisser" userId="6bf20ff3-45cc-4984-bdac-2b7c4f21b79f" providerId="ADAL" clId="{CCB7F90B-8F7E-4DD3-B38A-5A585F76D8B1}" dt="2019-03-14T16:28:44.534" v="206" actId="1035"/>
          <ac:cxnSpMkLst>
            <pc:docMk/>
            <pc:sldMk cId="1530120837" sldId="1614"/>
            <ac:cxnSpMk id="27" creationId="{9A050786-9D25-4EBB-A9EF-818FCA94D964}"/>
          </ac:cxnSpMkLst>
        </pc:cxnChg>
        <pc:cxnChg chg="mod">
          <ac:chgData name="Stephan Bisser" userId="6bf20ff3-45cc-4984-bdac-2b7c4f21b79f" providerId="ADAL" clId="{CCB7F90B-8F7E-4DD3-B38A-5A585F76D8B1}" dt="2019-03-14T16:28:44.534" v="206" actId="1035"/>
          <ac:cxnSpMkLst>
            <pc:docMk/>
            <pc:sldMk cId="1530120837" sldId="1614"/>
            <ac:cxnSpMk id="28" creationId="{A44C6A0E-BA81-4526-82BC-0D9E56BBB4FE}"/>
          </ac:cxnSpMkLst>
        </pc:cxnChg>
        <pc:cxnChg chg="mod">
          <ac:chgData name="Stephan Bisser" userId="6bf20ff3-45cc-4984-bdac-2b7c4f21b79f" providerId="ADAL" clId="{CCB7F90B-8F7E-4DD3-B38A-5A585F76D8B1}" dt="2019-03-14T16:28:44.534" v="206" actId="1035"/>
          <ac:cxnSpMkLst>
            <pc:docMk/>
            <pc:sldMk cId="1530120837" sldId="1614"/>
            <ac:cxnSpMk id="55" creationId="{54CF96D7-B9D9-476B-B2D5-793B6948C0F3}"/>
          </ac:cxnSpMkLst>
        </pc:cxnChg>
        <pc:cxnChg chg="mod">
          <ac:chgData name="Stephan Bisser" userId="6bf20ff3-45cc-4984-bdac-2b7c4f21b79f" providerId="ADAL" clId="{CCB7F90B-8F7E-4DD3-B38A-5A585F76D8B1}" dt="2019-03-14T16:28:44.534" v="206" actId="1035"/>
          <ac:cxnSpMkLst>
            <pc:docMk/>
            <pc:sldMk cId="1530120837" sldId="1614"/>
            <ac:cxnSpMk id="56" creationId="{D40EB529-EAC6-4D02-AC8A-766762E0C90F}"/>
          </ac:cxnSpMkLst>
        </pc:cxnChg>
        <pc:cxnChg chg="mod">
          <ac:chgData name="Stephan Bisser" userId="6bf20ff3-45cc-4984-bdac-2b7c4f21b79f" providerId="ADAL" clId="{CCB7F90B-8F7E-4DD3-B38A-5A585F76D8B1}" dt="2019-03-14T16:28:44.534" v="206" actId="1035"/>
          <ac:cxnSpMkLst>
            <pc:docMk/>
            <pc:sldMk cId="1530120837" sldId="1614"/>
            <ac:cxnSpMk id="57" creationId="{62022CB1-A88E-4C64-9694-36B24E4CCD70}"/>
          </ac:cxnSpMkLst>
        </pc:cxnChg>
        <pc:cxnChg chg="mod">
          <ac:chgData name="Stephan Bisser" userId="6bf20ff3-45cc-4984-bdac-2b7c4f21b79f" providerId="ADAL" clId="{CCB7F90B-8F7E-4DD3-B38A-5A585F76D8B1}" dt="2019-03-14T16:28:44.534" v="206" actId="1035"/>
          <ac:cxnSpMkLst>
            <pc:docMk/>
            <pc:sldMk cId="1530120837" sldId="1614"/>
            <ac:cxnSpMk id="58" creationId="{862AED8B-7468-4F46-83B6-AD13BA46302A}"/>
          </ac:cxnSpMkLst>
        </pc:cxnChg>
        <pc:cxnChg chg="mod">
          <ac:chgData name="Stephan Bisser" userId="6bf20ff3-45cc-4984-bdac-2b7c4f21b79f" providerId="ADAL" clId="{CCB7F90B-8F7E-4DD3-B38A-5A585F76D8B1}" dt="2019-03-14T16:28:44.534" v="206" actId="1035"/>
          <ac:cxnSpMkLst>
            <pc:docMk/>
            <pc:sldMk cId="1530120837" sldId="1614"/>
            <ac:cxnSpMk id="65" creationId="{7BAB484B-9992-4BD8-8284-B5771C505055}"/>
          </ac:cxnSpMkLst>
        </pc:cxnChg>
      </pc:sldChg>
      <pc:sldChg chg="addSp delSp modSp add">
        <pc:chgData name="Stephan Bisser" userId="6bf20ff3-45cc-4984-bdac-2b7c4f21b79f" providerId="ADAL" clId="{CCB7F90B-8F7E-4DD3-B38A-5A585F76D8B1}" dt="2019-03-14T16:29:26.618" v="282" actId="1036"/>
        <pc:sldMkLst>
          <pc:docMk/>
          <pc:sldMk cId="1794497649" sldId="1615"/>
        </pc:sldMkLst>
        <pc:spChg chg="add del mod">
          <ac:chgData name="Stephan Bisser" userId="6bf20ff3-45cc-4984-bdac-2b7c4f21b79f" providerId="ADAL" clId="{CCB7F90B-8F7E-4DD3-B38A-5A585F76D8B1}" dt="2019-03-14T16:28:57.669" v="232" actId="478"/>
          <ac:spMkLst>
            <pc:docMk/>
            <pc:sldMk cId="1794497649" sldId="1615"/>
            <ac:spMk id="3" creationId="{42725E42-11E7-4728-A410-64629C34185F}"/>
          </ac:spMkLst>
        </pc:spChg>
        <pc:spChg chg="mod">
          <ac:chgData name="Stephan Bisser" userId="6bf20ff3-45cc-4984-bdac-2b7c4f21b79f" providerId="ADAL" clId="{CCB7F90B-8F7E-4DD3-B38A-5A585F76D8B1}" dt="2019-03-14T16:29:18.763" v="260" actId="1035"/>
          <ac:spMkLst>
            <pc:docMk/>
            <pc:sldMk cId="1794497649" sldId="1615"/>
            <ac:spMk id="37" creationId="{59C18A6B-E5BC-430B-9EEF-BEBBFE8C4A91}"/>
          </ac:spMkLst>
        </pc:spChg>
        <pc:spChg chg="mod">
          <ac:chgData name="Stephan Bisser" userId="6bf20ff3-45cc-4984-bdac-2b7c4f21b79f" providerId="ADAL" clId="{CCB7F90B-8F7E-4DD3-B38A-5A585F76D8B1}" dt="2019-03-14T16:29:18.763" v="260" actId="1035"/>
          <ac:spMkLst>
            <pc:docMk/>
            <pc:sldMk cId="1794497649" sldId="1615"/>
            <ac:spMk id="38" creationId="{92C64878-AAC3-434E-BDC7-DF036B21A194}"/>
          </ac:spMkLst>
        </pc:spChg>
        <pc:spChg chg="mod">
          <ac:chgData name="Stephan Bisser" userId="6bf20ff3-45cc-4984-bdac-2b7c4f21b79f" providerId="ADAL" clId="{CCB7F90B-8F7E-4DD3-B38A-5A585F76D8B1}" dt="2019-03-14T16:29:18.763" v="260" actId="1035"/>
          <ac:spMkLst>
            <pc:docMk/>
            <pc:sldMk cId="1794497649" sldId="1615"/>
            <ac:spMk id="39" creationId="{B331AFDE-2D77-48E0-8658-A886DE9836E1}"/>
          </ac:spMkLst>
        </pc:spChg>
        <pc:spChg chg="mod">
          <ac:chgData name="Stephan Bisser" userId="6bf20ff3-45cc-4984-bdac-2b7c4f21b79f" providerId="ADAL" clId="{CCB7F90B-8F7E-4DD3-B38A-5A585F76D8B1}" dt="2019-03-14T16:29:18.763" v="260" actId="1035"/>
          <ac:spMkLst>
            <pc:docMk/>
            <pc:sldMk cId="1794497649" sldId="1615"/>
            <ac:spMk id="40" creationId="{F2BC9EEA-0E5C-45E0-8A8F-AF163C59CC07}"/>
          </ac:spMkLst>
        </pc:spChg>
        <pc:spChg chg="mod">
          <ac:chgData name="Stephan Bisser" userId="6bf20ff3-45cc-4984-bdac-2b7c4f21b79f" providerId="ADAL" clId="{CCB7F90B-8F7E-4DD3-B38A-5A585F76D8B1}" dt="2019-03-14T16:29:18.763" v="260" actId="1035"/>
          <ac:spMkLst>
            <pc:docMk/>
            <pc:sldMk cId="1794497649" sldId="1615"/>
            <ac:spMk id="41" creationId="{6B94E358-9BF2-4862-AE9D-07A376891484}"/>
          </ac:spMkLst>
        </pc:spChg>
        <pc:spChg chg="mod">
          <ac:chgData name="Stephan Bisser" userId="6bf20ff3-45cc-4984-bdac-2b7c4f21b79f" providerId="ADAL" clId="{CCB7F90B-8F7E-4DD3-B38A-5A585F76D8B1}" dt="2019-03-14T16:29:18.763" v="260" actId="1035"/>
          <ac:spMkLst>
            <pc:docMk/>
            <pc:sldMk cId="1794497649" sldId="1615"/>
            <ac:spMk id="51" creationId="{21CD1719-118B-481C-BE28-4F2C90B3721E}"/>
          </ac:spMkLst>
        </pc:spChg>
        <pc:spChg chg="mod">
          <ac:chgData name="Stephan Bisser" userId="6bf20ff3-45cc-4984-bdac-2b7c4f21b79f" providerId="ADAL" clId="{CCB7F90B-8F7E-4DD3-B38A-5A585F76D8B1}" dt="2019-03-14T16:29:18.763" v="260" actId="1035"/>
          <ac:spMkLst>
            <pc:docMk/>
            <pc:sldMk cId="1794497649" sldId="1615"/>
            <ac:spMk id="52" creationId="{9243BC29-14B9-453E-BB08-B944C4657D74}"/>
          </ac:spMkLst>
        </pc:spChg>
        <pc:spChg chg="mod">
          <ac:chgData name="Stephan Bisser" userId="6bf20ff3-45cc-4984-bdac-2b7c4f21b79f" providerId="ADAL" clId="{CCB7F90B-8F7E-4DD3-B38A-5A585F76D8B1}" dt="2019-03-14T16:29:18.763" v="260" actId="1035"/>
          <ac:spMkLst>
            <pc:docMk/>
            <pc:sldMk cId="1794497649" sldId="1615"/>
            <ac:spMk id="53" creationId="{B7E6D203-C658-4461-ADCF-278436016DEC}"/>
          </ac:spMkLst>
        </pc:spChg>
        <pc:spChg chg="mod">
          <ac:chgData name="Stephan Bisser" userId="6bf20ff3-45cc-4984-bdac-2b7c4f21b79f" providerId="ADAL" clId="{CCB7F90B-8F7E-4DD3-B38A-5A585F76D8B1}" dt="2019-03-14T16:29:18.763" v="260" actId="1035"/>
          <ac:spMkLst>
            <pc:docMk/>
            <pc:sldMk cId="1794497649" sldId="1615"/>
            <ac:spMk id="54" creationId="{7947D077-5220-4ADB-B727-CC066DC38F13}"/>
          </ac:spMkLst>
        </pc:spChg>
        <pc:spChg chg="mod">
          <ac:chgData name="Stephan Bisser" userId="6bf20ff3-45cc-4984-bdac-2b7c4f21b79f" providerId="ADAL" clId="{CCB7F90B-8F7E-4DD3-B38A-5A585F76D8B1}" dt="2019-03-14T16:29:18.763" v="260" actId="1035"/>
          <ac:spMkLst>
            <pc:docMk/>
            <pc:sldMk cId="1794497649" sldId="1615"/>
            <ac:spMk id="64" creationId="{7A8E6C08-8D22-44C0-A4FF-D292F3F33E95}"/>
          </ac:spMkLst>
        </pc:spChg>
        <pc:spChg chg="mod">
          <ac:chgData name="Stephan Bisser" userId="6bf20ff3-45cc-4984-bdac-2b7c4f21b79f" providerId="ADAL" clId="{CCB7F90B-8F7E-4DD3-B38A-5A585F76D8B1}" dt="2019-03-14T16:29:18.763" v="260" actId="1035"/>
          <ac:spMkLst>
            <pc:docMk/>
            <pc:sldMk cId="1794497649" sldId="1615"/>
            <ac:spMk id="66" creationId="{F14FE33A-DB44-4B91-8E0B-56A4469F2B39}"/>
          </ac:spMkLst>
        </pc:spChg>
        <pc:spChg chg="mod">
          <ac:chgData name="Stephan Bisser" userId="6bf20ff3-45cc-4984-bdac-2b7c4f21b79f" providerId="ADAL" clId="{CCB7F90B-8F7E-4DD3-B38A-5A585F76D8B1}" dt="2019-03-14T16:29:18.763" v="260" actId="1035"/>
          <ac:spMkLst>
            <pc:docMk/>
            <pc:sldMk cId="1794497649" sldId="1615"/>
            <ac:spMk id="87" creationId="{C0980F72-7F5B-4C09-8FF0-3ABB81F3F33E}"/>
          </ac:spMkLst>
        </pc:spChg>
        <pc:spChg chg="mod">
          <ac:chgData name="Stephan Bisser" userId="6bf20ff3-45cc-4984-bdac-2b7c4f21b79f" providerId="ADAL" clId="{CCB7F90B-8F7E-4DD3-B38A-5A585F76D8B1}" dt="2019-03-14T16:29:18.763" v="260" actId="1035"/>
          <ac:spMkLst>
            <pc:docMk/>
            <pc:sldMk cId="1794497649" sldId="1615"/>
            <ac:spMk id="90" creationId="{D3783CE6-E766-442A-9027-DA7D41AC6A41}"/>
          </ac:spMkLst>
        </pc:spChg>
        <pc:spChg chg="mod">
          <ac:chgData name="Stephan Bisser" userId="6bf20ff3-45cc-4984-bdac-2b7c4f21b79f" providerId="ADAL" clId="{CCB7F90B-8F7E-4DD3-B38A-5A585F76D8B1}" dt="2019-03-14T16:29:26.618" v="282" actId="1036"/>
          <ac:spMkLst>
            <pc:docMk/>
            <pc:sldMk cId="1794497649" sldId="1615"/>
            <ac:spMk id="96" creationId="{F97337AC-E996-4E69-88F5-0190F07923AB}"/>
          </ac:spMkLst>
        </pc:spChg>
        <pc:grpChg chg="mod">
          <ac:chgData name="Stephan Bisser" userId="6bf20ff3-45cc-4984-bdac-2b7c4f21b79f" providerId="ADAL" clId="{CCB7F90B-8F7E-4DD3-B38A-5A585F76D8B1}" dt="2019-03-14T16:29:09.006" v="233" actId="1076"/>
          <ac:grpSpMkLst>
            <pc:docMk/>
            <pc:sldMk cId="1794497649" sldId="1615"/>
            <ac:grpSpMk id="95" creationId="{010A978C-8C58-4CA1-9D65-9A0156A66283}"/>
          </ac:grpSpMkLst>
        </pc:grpChg>
        <pc:picChg chg="mod">
          <ac:chgData name="Stephan Bisser" userId="6bf20ff3-45cc-4984-bdac-2b7c4f21b79f" providerId="ADAL" clId="{CCB7F90B-8F7E-4DD3-B38A-5A585F76D8B1}" dt="2019-03-14T16:29:18.763" v="260" actId="1035"/>
          <ac:picMkLst>
            <pc:docMk/>
            <pc:sldMk cId="1794497649" sldId="1615"/>
            <ac:picMk id="4" creationId="{1B6EA228-3AAA-4234-AB5B-5F2A3E679830}"/>
          </ac:picMkLst>
        </pc:picChg>
        <pc:picChg chg="mod">
          <ac:chgData name="Stephan Bisser" userId="6bf20ff3-45cc-4984-bdac-2b7c4f21b79f" providerId="ADAL" clId="{CCB7F90B-8F7E-4DD3-B38A-5A585F76D8B1}" dt="2019-03-14T16:29:18.763" v="260" actId="1035"/>
          <ac:picMkLst>
            <pc:docMk/>
            <pc:sldMk cId="1794497649" sldId="1615"/>
            <ac:picMk id="5" creationId="{54AA2F96-730D-484D-9ED4-8141F1767EC1}"/>
          </ac:picMkLst>
        </pc:picChg>
        <pc:picChg chg="mod">
          <ac:chgData name="Stephan Bisser" userId="6bf20ff3-45cc-4984-bdac-2b7c4f21b79f" providerId="ADAL" clId="{CCB7F90B-8F7E-4DD3-B38A-5A585F76D8B1}" dt="2019-03-14T16:29:18.763" v="260" actId="1035"/>
          <ac:picMkLst>
            <pc:docMk/>
            <pc:sldMk cId="1794497649" sldId="1615"/>
            <ac:picMk id="6" creationId="{E9702FC6-39DE-46BC-973C-00EFC9F7ADFA}"/>
          </ac:picMkLst>
        </pc:picChg>
        <pc:picChg chg="mod">
          <ac:chgData name="Stephan Bisser" userId="6bf20ff3-45cc-4984-bdac-2b7c4f21b79f" providerId="ADAL" clId="{CCB7F90B-8F7E-4DD3-B38A-5A585F76D8B1}" dt="2019-03-14T16:29:18.763" v="260" actId="1035"/>
          <ac:picMkLst>
            <pc:docMk/>
            <pc:sldMk cId="1794497649" sldId="1615"/>
            <ac:picMk id="7" creationId="{B23269E4-9860-42D4-8284-8780F3B9AE65}"/>
          </ac:picMkLst>
        </pc:picChg>
        <pc:picChg chg="mod">
          <ac:chgData name="Stephan Bisser" userId="6bf20ff3-45cc-4984-bdac-2b7c4f21b79f" providerId="ADAL" clId="{CCB7F90B-8F7E-4DD3-B38A-5A585F76D8B1}" dt="2019-03-14T16:29:18.763" v="260" actId="1035"/>
          <ac:picMkLst>
            <pc:docMk/>
            <pc:sldMk cId="1794497649" sldId="1615"/>
            <ac:picMk id="8" creationId="{F6FD1735-5A46-4845-8C39-F5E94C6A15EA}"/>
          </ac:picMkLst>
        </pc:picChg>
        <pc:picChg chg="mod">
          <ac:chgData name="Stephan Bisser" userId="6bf20ff3-45cc-4984-bdac-2b7c4f21b79f" providerId="ADAL" clId="{CCB7F90B-8F7E-4DD3-B38A-5A585F76D8B1}" dt="2019-03-14T16:29:18.763" v="260" actId="1035"/>
          <ac:picMkLst>
            <pc:docMk/>
            <pc:sldMk cId="1794497649" sldId="1615"/>
            <ac:picMk id="13" creationId="{95E5B3C5-3CE9-4C22-B741-0C7FCB888880}"/>
          </ac:picMkLst>
        </pc:picChg>
        <pc:picChg chg="mod">
          <ac:chgData name="Stephan Bisser" userId="6bf20ff3-45cc-4984-bdac-2b7c4f21b79f" providerId="ADAL" clId="{CCB7F90B-8F7E-4DD3-B38A-5A585F76D8B1}" dt="2019-03-14T16:29:18.763" v="260" actId="1035"/>
          <ac:picMkLst>
            <pc:docMk/>
            <pc:sldMk cId="1794497649" sldId="1615"/>
            <ac:picMk id="14" creationId="{38FAC364-7270-4C4E-9D11-6C184CCD9408}"/>
          </ac:picMkLst>
        </pc:picChg>
        <pc:picChg chg="mod">
          <ac:chgData name="Stephan Bisser" userId="6bf20ff3-45cc-4984-bdac-2b7c4f21b79f" providerId="ADAL" clId="{CCB7F90B-8F7E-4DD3-B38A-5A585F76D8B1}" dt="2019-03-14T16:29:18.763" v="260" actId="1035"/>
          <ac:picMkLst>
            <pc:docMk/>
            <pc:sldMk cId="1794497649" sldId="1615"/>
            <ac:picMk id="15" creationId="{54F1377D-53F3-41D0-8661-A2D7B25522F9}"/>
          </ac:picMkLst>
        </pc:picChg>
        <pc:picChg chg="mod">
          <ac:chgData name="Stephan Bisser" userId="6bf20ff3-45cc-4984-bdac-2b7c4f21b79f" providerId="ADAL" clId="{CCB7F90B-8F7E-4DD3-B38A-5A585F76D8B1}" dt="2019-03-14T16:29:18.763" v="260" actId="1035"/>
          <ac:picMkLst>
            <pc:docMk/>
            <pc:sldMk cId="1794497649" sldId="1615"/>
            <ac:picMk id="16" creationId="{7085D0DA-B39B-4770-980F-00D25596442C}"/>
          </ac:picMkLst>
        </pc:picChg>
        <pc:picChg chg="mod">
          <ac:chgData name="Stephan Bisser" userId="6bf20ff3-45cc-4984-bdac-2b7c4f21b79f" providerId="ADAL" clId="{CCB7F90B-8F7E-4DD3-B38A-5A585F76D8B1}" dt="2019-03-14T16:29:18.763" v="260" actId="1035"/>
          <ac:picMkLst>
            <pc:docMk/>
            <pc:sldMk cId="1794497649" sldId="1615"/>
            <ac:picMk id="17" creationId="{5E89D836-A7C3-4500-9BE1-79CE37B23A9E}"/>
          </ac:picMkLst>
        </pc:picChg>
        <pc:picChg chg="mod">
          <ac:chgData name="Stephan Bisser" userId="6bf20ff3-45cc-4984-bdac-2b7c4f21b79f" providerId="ADAL" clId="{CCB7F90B-8F7E-4DD3-B38A-5A585F76D8B1}" dt="2019-03-14T16:29:18.763" v="260" actId="1035"/>
          <ac:picMkLst>
            <pc:docMk/>
            <pc:sldMk cId="1794497649" sldId="1615"/>
            <ac:picMk id="18" creationId="{13EADCD6-5ACF-4551-8873-FF386D6AC0C7}"/>
          </ac:picMkLst>
        </pc:picChg>
        <pc:picChg chg="mod">
          <ac:chgData name="Stephan Bisser" userId="6bf20ff3-45cc-4984-bdac-2b7c4f21b79f" providerId="ADAL" clId="{CCB7F90B-8F7E-4DD3-B38A-5A585F76D8B1}" dt="2019-03-14T16:29:18.763" v="260" actId="1035"/>
          <ac:picMkLst>
            <pc:docMk/>
            <pc:sldMk cId="1794497649" sldId="1615"/>
            <ac:picMk id="19" creationId="{B94C5672-7644-4C9A-8316-C2B60841BD34}"/>
          </ac:picMkLst>
        </pc:picChg>
        <pc:picChg chg="mod">
          <ac:chgData name="Stephan Bisser" userId="6bf20ff3-45cc-4984-bdac-2b7c4f21b79f" providerId="ADAL" clId="{CCB7F90B-8F7E-4DD3-B38A-5A585F76D8B1}" dt="2019-03-14T16:29:18.763" v="260" actId="1035"/>
          <ac:picMkLst>
            <pc:docMk/>
            <pc:sldMk cId="1794497649" sldId="1615"/>
            <ac:picMk id="20" creationId="{EB9D6C19-D528-45CB-9793-2F01BEDA6C88}"/>
          </ac:picMkLst>
        </pc:picChg>
        <pc:picChg chg="mod">
          <ac:chgData name="Stephan Bisser" userId="6bf20ff3-45cc-4984-bdac-2b7c4f21b79f" providerId="ADAL" clId="{CCB7F90B-8F7E-4DD3-B38A-5A585F76D8B1}" dt="2019-03-14T16:29:18.763" v="260" actId="1035"/>
          <ac:picMkLst>
            <pc:docMk/>
            <pc:sldMk cId="1794497649" sldId="1615"/>
            <ac:picMk id="29" creationId="{36E05549-6A91-4A84-B6C4-0FC4A7DD43CA}"/>
          </ac:picMkLst>
        </pc:picChg>
        <pc:picChg chg="mod">
          <ac:chgData name="Stephan Bisser" userId="6bf20ff3-45cc-4984-bdac-2b7c4f21b79f" providerId="ADAL" clId="{CCB7F90B-8F7E-4DD3-B38A-5A585F76D8B1}" dt="2019-03-14T16:29:18.763" v="260" actId="1035"/>
          <ac:picMkLst>
            <pc:docMk/>
            <pc:sldMk cId="1794497649" sldId="1615"/>
            <ac:picMk id="30" creationId="{C8151EDF-DFDF-4ABD-9CDD-E5BD101858B6}"/>
          </ac:picMkLst>
        </pc:picChg>
        <pc:picChg chg="mod">
          <ac:chgData name="Stephan Bisser" userId="6bf20ff3-45cc-4984-bdac-2b7c4f21b79f" providerId="ADAL" clId="{CCB7F90B-8F7E-4DD3-B38A-5A585F76D8B1}" dt="2019-03-14T16:29:18.763" v="260" actId="1035"/>
          <ac:picMkLst>
            <pc:docMk/>
            <pc:sldMk cId="1794497649" sldId="1615"/>
            <ac:picMk id="31" creationId="{A1DC6879-04C7-42F3-B31B-66A253A0290B}"/>
          </ac:picMkLst>
        </pc:picChg>
        <pc:picChg chg="mod">
          <ac:chgData name="Stephan Bisser" userId="6bf20ff3-45cc-4984-bdac-2b7c4f21b79f" providerId="ADAL" clId="{CCB7F90B-8F7E-4DD3-B38A-5A585F76D8B1}" dt="2019-03-14T16:29:18.763" v="260" actId="1035"/>
          <ac:picMkLst>
            <pc:docMk/>
            <pc:sldMk cId="1794497649" sldId="1615"/>
            <ac:picMk id="32" creationId="{EE85CD61-9223-4E0D-B238-CEFB15154C94}"/>
          </ac:picMkLst>
        </pc:picChg>
        <pc:picChg chg="mod">
          <ac:chgData name="Stephan Bisser" userId="6bf20ff3-45cc-4984-bdac-2b7c4f21b79f" providerId="ADAL" clId="{CCB7F90B-8F7E-4DD3-B38A-5A585F76D8B1}" dt="2019-03-14T16:29:18.763" v="260" actId="1035"/>
          <ac:picMkLst>
            <pc:docMk/>
            <pc:sldMk cId="1794497649" sldId="1615"/>
            <ac:picMk id="33" creationId="{7B3DBED2-A5F5-4E10-BACF-BB11E048D453}"/>
          </ac:picMkLst>
        </pc:picChg>
        <pc:picChg chg="mod">
          <ac:chgData name="Stephan Bisser" userId="6bf20ff3-45cc-4984-bdac-2b7c4f21b79f" providerId="ADAL" clId="{CCB7F90B-8F7E-4DD3-B38A-5A585F76D8B1}" dt="2019-03-14T16:29:18.763" v="260" actId="1035"/>
          <ac:picMkLst>
            <pc:docMk/>
            <pc:sldMk cId="1794497649" sldId="1615"/>
            <ac:picMk id="34" creationId="{16ACD39C-D877-4FD8-AA41-2A6CC0101196}"/>
          </ac:picMkLst>
        </pc:picChg>
        <pc:picChg chg="mod">
          <ac:chgData name="Stephan Bisser" userId="6bf20ff3-45cc-4984-bdac-2b7c4f21b79f" providerId="ADAL" clId="{CCB7F90B-8F7E-4DD3-B38A-5A585F76D8B1}" dt="2019-03-14T16:29:18.763" v="260" actId="1035"/>
          <ac:picMkLst>
            <pc:docMk/>
            <pc:sldMk cId="1794497649" sldId="1615"/>
            <ac:picMk id="35" creationId="{6EEF9B79-EA31-4272-97BD-F1A57985D6FE}"/>
          </ac:picMkLst>
        </pc:picChg>
        <pc:picChg chg="mod">
          <ac:chgData name="Stephan Bisser" userId="6bf20ff3-45cc-4984-bdac-2b7c4f21b79f" providerId="ADAL" clId="{CCB7F90B-8F7E-4DD3-B38A-5A585F76D8B1}" dt="2019-03-14T16:29:18.763" v="260" actId="1035"/>
          <ac:picMkLst>
            <pc:docMk/>
            <pc:sldMk cId="1794497649" sldId="1615"/>
            <ac:picMk id="36" creationId="{317F72E7-0822-46A6-884F-087500FF7CC0}"/>
          </ac:picMkLst>
        </pc:picChg>
        <pc:picChg chg="mod">
          <ac:chgData name="Stephan Bisser" userId="6bf20ff3-45cc-4984-bdac-2b7c4f21b79f" providerId="ADAL" clId="{CCB7F90B-8F7E-4DD3-B38A-5A585F76D8B1}" dt="2019-03-14T16:29:18.763" v="260" actId="1035"/>
          <ac:picMkLst>
            <pc:docMk/>
            <pc:sldMk cId="1794497649" sldId="1615"/>
            <ac:picMk id="42" creationId="{3288183E-DD9D-4BF3-8020-093EB2340C08}"/>
          </ac:picMkLst>
        </pc:picChg>
        <pc:picChg chg="mod">
          <ac:chgData name="Stephan Bisser" userId="6bf20ff3-45cc-4984-bdac-2b7c4f21b79f" providerId="ADAL" clId="{CCB7F90B-8F7E-4DD3-B38A-5A585F76D8B1}" dt="2019-03-14T16:29:18.763" v="260" actId="1035"/>
          <ac:picMkLst>
            <pc:docMk/>
            <pc:sldMk cId="1794497649" sldId="1615"/>
            <ac:picMk id="43" creationId="{E16C4842-4A6B-4BE8-B18E-FE5584F3C805}"/>
          </ac:picMkLst>
        </pc:picChg>
        <pc:picChg chg="mod">
          <ac:chgData name="Stephan Bisser" userId="6bf20ff3-45cc-4984-bdac-2b7c4f21b79f" providerId="ADAL" clId="{CCB7F90B-8F7E-4DD3-B38A-5A585F76D8B1}" dt="2019-03-14T16:29:18.763" v="260" actId="1035"/>
          <ac:picMkLst>
            <pc:docMk/>
            <pc:sldMk cId="1794497649" sldId="1615"/>
            <ac:picMk id="44" creationId="{1DC0EA2A-4326-4935-95C5-F9C7BEC57B84}"/>
          </ac:picMkLst>
        </pc:picChg>
        <pc:picChg chg="mod">
          <ac:chgData name="Stephan Bisser" userId="6bf20ff3-45cc-4984-bdac-2b7c4f21b79f" providerId="ADAL" clId="{CCB7F90B-8F7E-4DD3-B38A-5A585F76D8B1}" dt="2019-03-14T16:29:18.763" v="260" actId="1035"/>
          <ac:picMkLst>
            <pc:docMk/>
            <pc:sldMk cId="1794497649" sldId="1615"/>
            <ac:picMk id="45" creationId="{AE458490-8EE8-47B9-823A-2B292436B8DE}"/>
          </ac:picMkLst>
        </pc:picChg>
        <pc:picChg chg="mod">
          <ac:chgData name="Stephan Bisser" userId="6bf20ff3-45cc-4984-bdac-2b7c4f21b79f" providerId="ADAL" clId="{CCB7F90B-8F7E-4DD3-B38A-5A585F76D8B1}" dt="2019-03-14T16:29:18.763" v="260" actId="1035"/>
          <ac:picMkLst>
            <pc:docMk/>
            <pc:sldMk cId="1794497649" sldId="1615"/>
            <ac:picMk id="46" creationId="{6CD778DF-C67F-46A7-8C81-B0CB2DD842C1}"/>
          </ac:picMkLst>
        </pc:picChg>
        <pc:picChg chg="mod">
          <ac:chgData name="Stephan Bisser" userId="6bf20ff3-45cc-4984-bdac-2b7c4f21b79f" providerId="ADAL" clId="{CCB7F90B-8F7E-4DD3-B38A-5A585F76D8B1}" dt="2019-03-14T16:29:18.763" v="260" actId="1035"/>
          <ac:picMkLst>
            <pc:docMk/>
            <pc:sldMk cId="1794497649" sldId="1615"/>
            <ac:picMk id="47" creationId="{FA35E0B8-7480-49FC-8748-EFC9CFC7E615}"/>
          </ac:picMkLst>
        </pc:picChg>
        <pc:picChg chg="mod">
          <ac:chgData name="Stephan Bisser" userId="6bf20ff3-45cc-4984-bdac-2b7c4f21b79f" providerId="ADAL" clId="{CCB7F90B-8F7E-4DD3-B38A-5A585F76D8B1}" dt="2019-03-14T16:29:18.763" v="260" actId="1035"/>
          <ac:picMkLst>
            <pc:docMk/>
            <pc:sldMk cId="1794497649" sldId="1615"/>
            <ac:picMk id="48" creationId="{5A4B5775-D93A-4947-B24A-E15727B87929}"/>
          </ac:picMkLst>
        </pc:picChg>
        <pc:picChg chg="mod">
          <ac:chgData name="Stephan Bisser" userId="6bf20ff3-45cc-4984-bdac-2b7c4f21b79f" providerId="ADAL" clId="{CCB7F90B-8F7E-4DD3-B38A-5A585F76D8B1}" dt="2019-03-14T16:29:18.763" v="260" actId="1035"/>
          <ac:picMkLst>
            <pc:docMk/>
            <pc:sldMk cId="1794497649" sldId="1615"/>
            <ac:picMk id="49" creationId="{B722F534-86E0-4380-9D6D-D7DB0D76E1E7}"/>
          </ac:picMkLst>
        </pc:picChg>
        <pc:picChg chg="mod">
          <ac:chgData name="Stephan Bisser" userId="6bf20ff3-45cc-4984-bdac-2b7c4f21b79f" providerId="ADAL" clId="{CCB7F90B-8F7E-4DD3-B38A-5A585F76D8B1}" dt="2019-03-14T16:29:18.763" v="260" actId="1035"/>
          <ac:picMkLst>
            <pc:docMk/>
            <pc:sldMk cId="1794497649" sldId="1615"/>
            <ac:picMk id="50" creationId="{5311A171-845A-47E8-9A5E-65A98857C5B7}"/>
          </ac:picMkLst>
        </pc:picChg>
        <pc:picChg chg="mod">
          <ac:chgData name="Stephan Bisser" userId="6bf20ff3-45cc-4984-bdac-2b7c4f21b79f" providerId="ADAL" clId="{CCB7F90B-8F7E-4DD3-B38A-5A585F76D8B1}" dt="2019-03-14T16:29:18.763" v="260" actId="1035"/>
          <ac:picMkLst>
            <pc:docMk/>
            <pc:sldMk cId="1794497649" sldId="1615"/>
            <ac:picMk id="59" creationId="{F9FB9482-DA99-448E-BB21-8A3FC4E10625}"/>
          </ac:picMkLst>
        </pc:picChg>
        <pc:picChg chg="mod">
          <ac:chgData name="Stephan Bisser" userId="6bf20ff3-45cc-4984-bdac-2b7c4f21b79f" providerId="ADAL" clId="{CCB7F90B-8F7E-4DD3-B38A-5A585F76D8B1}" dt="2019-03-14T16:29:18.763" v="260" actId="1035"/>
          <ac:picMkLst>
            <pc:docMk/>
            <pc:sldMk cId="1794497649" sldId="1615"/>
            <ac:picMk id="60" creationId="{188E91E4-1D80-49D8-85D5-A9DE8FBFA4FA}"/>
          </ac:picMkLst>
        </pc:picChg>
        <pc:picChg chg="mod">
          <ac:chgData name="Stephan Bisser" userId="6bf20ff3-45cc-4984-bdac-2b7c4f21b79f" providerId="ADAL" clId="{CCB7F90B-8F7E-4DD3-B38A-5A585F76D8B1}" dt="2019-03-14T16:29:18.763" v="260" actId="1035"/>
          <ac:picMkLst>
            <pc:docMk/>
            <pc:sldMk cId="1794497649" sldId="1615"/>
            <ac:picMk id="61" creationId="{8CD1E5AD-BDBD-4BC2-B56C-280D21EEE1AA}"/>
          </ac:picMkLst>
        </pc:picChg>
        <pc:picChg chg="mod">
          <ac:chgData name="Stephan Bisser" userId="6bf20ff3-45cc-4984-bdac-2b7c4f21b79f" providerId="ADAL" clId="{CCB7F90B-8F7E-4DD3-B38A-5A585F76D8B1}" dt="2019-03-14T16:29:18.763" v="260" actId="1035"/>
          <ac:picMkLst>
            <pc:docMk/>
            <pc:sldMk cId="1794497649" sldId="1615"/>
            <ac:picMk id="62" creationId="{6E6FF0D8-E2AA-412F-996D-BB187868713F}"/>
          </ac:picMkLst>
        </pc:picChg>
        <pc:picChg chg="mod">
          <ac:chgData name="Stephan Bisser" userId="6bf20ff3-45cc-4984-bdac-2b7c4f21b79f" providerId="ADAL" clId="{CCB7F90B-8F7E-4DD3-B38A-5A585F76D8B1}" dt="2019-03-14T16:29:18.763" v="260" actId="1035"/>
          <ac:picMkLst>
            <pc:docMk/>
            <pc:sldMk cId="1794497649" sldId="1615"/>
            <ac:picMk id="63" creationId="{41AE97EA-5E5E-41FC-A334-FFCA415A50A1}"/>
          </ac:picMkLst>
        </pc:picChg>
        <pc:picChg chg="mod">
          <ac:chgData name="Stephan Bisser" userId="6bf20ff3-45cc-4984-bdac-2b7c4f21b79f" providerId="ADAL" clId="{CCB7F90B-8F7E-4DD3-B38A-5A585F76D8B1}" dt="2019-03-14T16:29:18.763" v="260" actId="1035"/>
          <ac:picMkLst>
            <pc:docMk/>
            <pc:sldMk cId="1794497649" sldId="1615"/>
            <ac:picMk id="67" creationId="{2C31B0F7-EC1F-46F4-A867-BB67E5FE5DAE}"/>
          </ac:picMkLst>
        </pc:picChg>
        <pc:picChg chg="mod">
          <ac:chgData name="Stephan Bisser" userId="6bf20ff3-45cc-4984-bdac-2b7c4f21b79f" providerId="ADAL" clId="{CCB7F90B-8F7E-4DD3-B38A-5A585F76D8B1}" dt="2019-03-14T16:29:18.763" v="260" actId="1035"/>
          <ac:picMkLst>
            <pc:docMk/>
            <pc:sldMk cId="1794497649" sldId="1615"/>
            <ac:picMk id="68" creationId="{AF4755FC-C3BF-4E64-9ACA-D40D733151E3}"/>
          </ac:picMkLst>
        </pc:picChg>
        <pc:picChg chg="mod">
          <ac:chgData name="Stephan Bisser" userId="6bf20ff3-45cc-4984-bdac-2b7c4f21b79f" providerId="ADAL" clId="{CCB7F90B-8F7E-4DD3-B38A-5A585F76D8B1}" dt="2019-03-14T16:29:18.763" v="260" actId="1035"/>
          <ac:picMkLst>
            <pc:docMk/>
            <pc:sldMk cId="1794497649" sldId="1615"/>
            <ac:picMk id="69" creationId="{645B006C-8610-464F-A43C-2ACE1CC58F24}"/>
          </ac:picMkLst>
        </pc:picChg>
        <pc:picChg chg="mod">
          <ac:chgData name="Stephan Bisser" userId="6bf20ff3-45cc-4984-bdac-2b7c4f21b79f" providerId="ADAL" clId="{CCB7F90B-8F7E-4DD3-B38A-5A585F76D8B1}" dt="2019-03-14T16:29:18.763" v="260" actId="1035"/>
          <ac:picMkLst>
            <pc:docMk/>
            <pc:sldMk cId="1794497649" sldId="1615"/>
            <ac:picMk id="70" creationId="{7401DF4F-22DE-43F5-AEC9-134856DBB3DF}"/>
          </ac:picMkLst>
        </pc:picChg>
        <pc:picChg chg="mod">
          <ac:chgData name="Stephan Bisser" userId="6bf20ff3-45cc-4984-bdac-2b7c4f21b79f" providerId="ADAL" clId="{CCB7F90B-8F7E-4DD3-B38A-5A585F76D8B1}" dt="2019-03-14T16:29:18.763" v="260" actId="1035"/>
          <ac:picMkLst>
            <pc:docMk/>
            <pc:sldMk cId="1794497649" sldId="1615"/>
            <ac:picMk id="71" creationId="{F67836F9-08CD-4D91-89A8-297137AC56BE}"/>
          </ac:picMkLst>
        </pc:picChg>
        <pc:picChg chg="mod">
          <ac:chgData name="Stephan Bisser" userId="6bf20ff3-45cc-4984-bdac-2b7c4f21b79f" providerId="ADAL" clId="{CCB7F90B-8F7E-4DD3-B38A-5A585F76D8B1}" dt="2019-03-14T16:29:18.763" v="260" actId="1035"/>
          <ac:picMkLst>
            <pc:docMk/>
            <pc:sldMk cId="1794497649" sldId="1615"/>
            <ac:picMk id="72" creationId="{9849FC34-853E-4735-BCEA-F79EF2900E7A}"/>
          </ac:picMkLst>
        </pc:picChg>
        <pc:picChg chg="mod">
          <ac:chgData name="Stephan Bisser" userId="6bf20ff3-45cc-4984-bdac-2b7c4f21b79f" providerId="ADAL" clId="{CCB7F90B-8F7E-4DD3-B38A-5A585F76D8B1}" dt="2019-03-14T16:29:18.763" v="260" actId="1035"/>
          <ac:picMkLst>
            <pc:docMk/>
            <pc:sldMk cId="1794497649" sldId="1615"/>
            <ac:picMk id="73" creationId="{17789B11-2044-4692-A0E6-EF8E3558A0E5}"/>
          </ac:picMkLst>
        </pc:picChg>
        <pc:picChg chg="mod">
          <ac:chgData name="Stephan Bisser" userId="6bf20ff3-45cc-4984-bdac-2b7c4f21b79f" providerId="ADAL" clId="{CCB7F90B-8F7E-4DD3-B38A-5A585F76D8B1}" dt="2019-03-14T16:29:18.763" v="260" actId="1035"/>
          <ac:picMkLst>
            <pc:docMk/>
            <pc:sldMk cId="1794497649" sldId="1615"/>
            <ac:picMk id="74" creationId="{7C537B91-DD19-4951-BF89-203847501887}"/>
          </ac:picMkLst>
        </pc:picChg>
        <pc:picChg chg="mod">
          <ac:chgData name="Stephan Bisser" userId="6bf20ff3-45cc-4984-bdac-2b7c4f21b79f" providerId="ADAL" clId="{CCB7F90B-8F7E-4DD3-B38A-5A585F76D8B1}" dt="2019-03-14T16:29:18.763" v="260" actId="1035"/>
          <ac:picMkLst>
            <pc:docMk/>
            <pc:sldMk cId="1794497649" sldId="1615"/>
            <ac:picMk id="75" creationId="{583A8DF7-55CE-48D1-9850-E32AAAC6BAE5}"/>
          </ac:picMkLst>
        </pc:picChg>
        <pc:picChg chg="mod">
          <ac:chgData name="Stephan Bisser" userId="6bf20ff3-45cc-4984-bdac-2b7c4f21b79f" providerId="ADAL" clId="{CCB7F90B-8F7E-4DD3-B38A-5A585F76D8B1}" dt="2019-03-14T16:29:18.763" v="260" actId="1035"/>
          <ac:picMkLst>
            <pc:docMk/>
            <pc:sldMk cId="1794497649" sldId="1615"/>
            <ac:picMk id="76" creationId="{2450DACD-16A6-4173-8E1B-EFB5576A1957}"/>
          </ac:picMkLst>
        </pc:picChg>
        <pc:picChg chg="mod">
          <ac:chgData name="Stephan Bisser" userId="6bf20ff3-45cc-4984-bdac-2b7c4f21b79f" providerId="ADAL" clId="{CCB7F90B-8F7E-4DD3-B38A-5A585F76D8B1}" dt="2019-03-14T16:29:18.763" v="260" actId="1035"/>
          <ac:picMkLst>
            <pc:docMk/>
            <pc:sldMk cId="1794497649" sldId="1615"/>
            <ac:picMk id="77" creationId="{D0608788-BCBC-4FD8-9E41-705871454CE6}"/>
          </ac:picMkLst>
        </pc:picChg>
        <pc:picChg chg="mod">
          <ac:chgData name="Stephan Bisser" userId="6bf20ff3-45cc-4984-bdac-2b7c4f21b79f" providerId="ADAL" clId="{CCB7F90B-8F7E-4DD3-B38A-5A585F76D8B1}" dt="2019-03-14T16:29:18.763" v="260" actId="1035"/>
          <ac:picMkLst>
            <pc:docMk/>
            <pc:sldMk cId="1794497649" sldId="1615"/>
            <ac:picMk id="78" creationId="{40FB1FCC-57E5-4307-B5FC-01C8676989DA}"/>
          </ac:picMkLst>
        </pc:picChg>
        <pc:picChg chg="mod">
          <ac:chgData name="Stephan Bisser" userId="6bf20ff3-45cc-4984-bdac-2b7c4f21b79f" providerId="ADAL" clId="{CCB7F90B-8F7E-4DD3-B38A-5A585F76D8B1}" dt="2019-03-14T16:29:18.763" v="260" actId="1035"/>
          <ac:picMkLst>
            <pc:docMk/>
            <pc:sldMk cId="1794497649" sldId="1615"/>
            <ac:picMk id="79" creationId="{C94E9122-92CB-4939-B67E-438D4FB55B9A}"/>
          </ac:picMkLst>
        </pc:picChg>
        <pc:picChg chg="mod">
          <ac:chgData name="Stephan Bisser" userId="6bf20ff3-45cc-4984-bdac-2b7c4f21b79f" providerId="ADAL" clId="{CCB7F90B-8F7E-4DD3-B38A-5A585F76D8B1}" dt="2019-03-14T16:29:18.763" v="260" actId="1035"/>
          <ac:picMkLst>
            <pc:docMk/>
            <pc:sldMk cId="1794497649" sldId="1615"/>
            <ac:picMk id="80" creationId="{2718C90B-FF71-4479-ADC3-9EC4F6D30FF1}"/>
          </ac:picMkLst>
        </pc:picChg>
        <pc:picChg chg="mod">
          <ac:chgData name="Stephan Bisser" userId="6bf20ff3-45cc-4984-bdac-2b7c4f21b79f" providerId="ADAL" clId="{CCB7F90B-8F7E-4DD3-B38A-5A585F76D8B1}" dt="2019-03-14T16:29:18.763" v="260" actId="1035"/>
          <ac:picMkLst>
            <pc:docMk/>
            <pc:sldMk cId="1794497649" sldId="1615"/>
            <ac:picMk id="81" creationId="{35869027-8698-4FA6-AF82-B57993619A47}"/>
          </ac:picMkLst>
        </pc:picChg>
        <pc:picChg chg="mod">
          <ac:chgData name="Stephan Bisser" userId="6bf20ff3-45cc-4984-bdac-2b7c4f21b79f" providerId="ADAL" clId="{CCB7F90B-8F7E-4DD3-B38A-5A585F76D8B1}" dt="2019-03-14T16:29:18.763" v="260" actId="1035"/>
          <ac:picMkLst>
            <pc:docMk/>
            <pc:sldMk cId="1794497649" sldId="1615"/>
            <ac:picMk id="82" creationId="{84EC14CE-74A2-478A-9F07-F9F112DCC8D7}"/>
          </ac:picMkLst>
        </pc:picChg>
        <pc:picChg chg="mod">
          <ac:chgData name="Stephan Bisser" userId="6bf20ff3-45cc-4984-bdac-2b7c4f21b79f" providerId="ADAL" clId="{CCB7F90B-8F7E-4DD3-B38A-5A585F76D8B1}" dt="2019-03-14T16:29:18.763" v="260" actId="1035"/>
          <ac:picMkLst>
            <pc:docMk/>
            <pc:sldMk cId="1794497649" sldId="1615"/>
            <ac:picMk id="83" creationId="{AC71F5CD-1D5D-4050-80F5-6D63260C9071}"/>
          </ac:picMkLst>
        </pc:picChg>
        <pc:picChg chg="mod">
          <ac:chgData name="Stephan Bisser" userId="6bf20ff3-45cc-4984-bdac-2b7c4f21b79f" providerId="ADAL" clId="{CCB7F90B-8F7E-4DD3-B38A-5A585F76D8B1}" dt="2019-03-14T16:29:18.763" v="260" actId="1035"/>
          <ac:picMkLst>
            <pc:docMk/>
            <pc:sldMk cId="1794497649" sldId="1615"/>
            <ac:picMk id="84" creationId="{67D73E0D-F0A3-4213-89AC-B316D22A9509}"/>
          </ac:picMkLst>
        </pc:picChg>
        <pc:picChg chg="mod">
          <ac:chgData name="Stephan Bisser" userId="6bf20ff3-45cc-4984-bdac-2b7c4f21b79f" providerId="ADAL" clId="{CCB7F90B-8F7E-4DD3-B38A-5A585F76D8B1}" dt="2019-03-14T16:29:18.763" v="260" actId="1035"/>
          <ac:picMkLst>
            <pc:docMk/>
            <pc:sldMk cId="1794497649" sldId="1615"/>
            <ac:picMk id="85" creationId="{B1179128-C5ED-4053-BECE-59AF213EC582}"/>
          </ac:picMkLst>
        </pc:picChg>
        <pc:picChg chg="mod">
          <ac:chgData name="Stephan Bisser" userId="6bf20ff3-45cc-4984-bdac-2b7c4f21b79f" providerId="ADAL" clId="{CCB7F90B-8F7E-4DD3-B38A-5A585F76D8B1}" dt="2019-03-14T16:29:18.763" v="260" actId="1035"/>
          <ac:picMkLst>
            <pc:docMk/>
            <pc:sldMk cId="1794497649" sldId="1615"/>
            <ac:picMk id="88" creationId="{2BCAC881-7595-471A-878F-DB6CEA512F0F}"/>
          </ac:picMkLst>
        </pc:picChg>
        <pc:picChg chg="mod">
          <ac:chgData name="Stephan Bisser" userId="6bf20ff3-45cc-4984-bdac-2b7c4f21b79f" providerId="ADAL" clId="{CCB7F90B-8F7E-4DD3-B38A-5A585F76D8B1}" dt="2019-03-14T16:29:18.763" v="260" actId="1035"/>
          <ac:picMkLst>
            <pc:docMk/>
            <pc:sldMk cId="1794497649" sldId="1615"/>
            <ac:picMk id="89" creationId="{9B3A0F2C-7E46-43F9-B099-1FB1991066C6}"/>
          </ac:picMkLst>
        </pc:picChg>
        <pc:cxnChg chg="mod">
          <ac:chgData name="Stephan Bisser" userId="6bf20ff3-45cc-4984-bdac-2b7c4f21b79f" providerId="ADAL" clId="{CCB7F90B-8F7E-4DD3-B38A-5A585F76D8B1}" dt="2019-03-14T16:29:18.763" v="260" actId="1035"/>
          <ac:cxnSpMkLst>
            <pc:docMk/>
            <pc:sldMk cId="1794497649" sldId="1615"/>
            <ac:cxnSpMk id="9" creationId="{B6CFD3A0-FD01-4CC8-9334-CF273CC190A7}"/>
          </ac:cxnSpMkLst>
        </pc:cxnChg>
        <pc:cxnChg chg="mod">
          <ac:chgData name="Stephan Bisser" userId="6bf20ff3-45cc-4984-bdac-2b7c4f21b79f" providerId="ADAL" clId="{CCB7F90B-8F7E-4DD3-B38A-5A585F76D8B1}" dt="2019-03-14T16:29:18.763" v="260" actId="1035"/>
          <ac:cxnSpMkLst>
            <pc:docMk/>
            <pc:sldMk cId="1794497649" sldId="1615"/>
            <ac:cxnSpMk id="10" creationId="{177F5EAA-241D-4D16-B6B3-2776452DA7DC}"/>
          </ac:cxnSpMkLst>
        </pc:cxnChg>
        <pc:cxnChg chg="mod">
          <ac:chgData name="Stephan Bisser" userId="6bf20ff3-45cc-4984-bdac-2b7c4f21b79f" providerId="ADAL" clId="{CCB7F90B-8F7E-4DD3-B38A-5A585F76D8B1}" dt="2019-03-14T16:29:18.763" v="260" actId="1035"/>
          <ac:cxnSpMkLst>
            <pc:docMk/>
            <pc:sldMk cId="1794497649" sldId="1615"/>
            <ac:cxnSpMk id="11" creationId="{ADAE4DB2-6B53-4E6A-A862-47111B1D170A}"/>
          </ac:cxnSpMkLst>
        </pc:cxnChg>
        <pc:cxnChg chg="mod">
          <ac:chgData name="Stephan Bisser" userId="6bf20ff3-45cc-4984-bdac-2b7c4f21b79f" providerId="ADAL" clId="{CCB7F90B-8F7E-4DD3-B38A-5A585F76D8B1}" dt="2019-03-14T16:29:18.763" v="260" actId="1035"/>
          <ac:cxnSpMkLst>
            <pc:docMk/>
            <pc:sldMk cId="1794497649" sldId="1615"/>
            <ac:cxnSpMk id="12" creationId="{7BDB4503-BD70-403C-B2F3-8204163EA5E0}"/>
          </ac:cxnSpMkLst>
        </pc:cxnChg>
        <pc:cxnChg chg="mod">
          <ac:chgData name="Stephan Bisser" userId="6bf20ff3-45cc-4984-bdac-2b7c4f21b79f" providerId="ADAL" clId="{CCB7F90B-8F7E-4DD3-B38A-5A585F76D8B1}" dt="2019-03-14T16:29:18.763" v="260" actId="1035"/>
          <ac:cxnSpMkLst>
            <pc:docMk/>
            <pc:sldMk cId="1794497649" sldId="1615"/>
            <ac:cxnSpMk id="21" creationId="{A233DFA9-A9E7-4224-AE62-E52FE5B77FDE}"/>
          </ac:cxnSpMkLst>
        </pc:cxnChg>
        <pc:cxnChg chg="mod">
          <ac:chgData name="Stephan Bisser" userId="6bf20ff3-45cc-4984-bdac-2b7c4f21b79f" providerId="ADAL" clId="{CCB7F90B-8F7E-4DD3-B38A-5A585F76D8B1}" dt="2019-03-14T16:29:18.763" v="260" actId="1035"/>
          <ac:cxnSpMkLst>
            <pc:docMk/>
            <pc:sldMk cId="1794497649" sldId="1615"/>
            <ac:cxnSpMk id="22" creationId="{63C949CE-8B87-46C1-AC6E-6D025C5BA1DD}"/>
          </ac:cxnSpMkLst>
        </pc:cxnChg>
        <pc:cxnChg chg="mod">
          <ac:chgData name="Stephan Bisser" userId="6bf20ff3-45cc-4984-bdac-2b7c4f21b79f" providerId="ADAL" clId="{CCB7F90B-8F7E-4DD3-B38A-5A585F76D8B1}" dt="2019-03-14T16:29:18.763" v="260" actId="1035"/>
          <ac:cxnSpMkLst>
            <pc:docMk/>
            <pc:sldMk cId="1794497649" sldId="1615"/>
            <ac:cxnSpMk id="23" creationId="{9D070FF2-793C-435A-805C-C7A019004D5C}"/>
          </ac:cxnSpMkLst>
        </pc:cxnChg>
        <pc:cxnChg chg="mod">
          <ac:chgData name="Stephan Bisser" userId="6bf20ff3-45cc-4984-bdac-2b7c4f21b79f" providerId="ADAL" clId="{CCB7F90B-8F7E-4DD3-B38A-5A585F76D8B1}" dt="2019-03-14T16:29:18.763" v="260" actId="1035"/>
          <ac:cxnSpMkLst>
            <pc:docMk/>
            <pc:sldMk cId="1794497649" sldId="1615"/>
            <ac:cxnSpMk id="24" creationId="{EF1C74CB-54B7-40F0-91C2-0EB3043B76A1}"/>
          </ac:cxnSpMkLst>
        </pc:cxnChg>
        <pc:cxnChg chg="mod">
          <ac:chgData name="Stephan Bisser" userId="6bf20ff3-45cc-4984-bdac-2b7c4f21b79f" providerId="ADAL" clId="{CCB7F90B-8F7E-4DD3-B38A-5A585F76D8B1}" dt="2019-03-14T16:29:18.763" v="260" actId="1035"/>
          <ac:cxnSpMkLst>
            <pc:docMk/>
            <pc:sldMk cId="1794497649" sldId="1615"/>
            <ac:cxnSpMk id="25" creationId="{EE1FBC72-CC3C-4F70-94A6-47B9F207F9F6}"/>
          </ac:cxnSpMkLst>
        </pc:cxnChg>
        <pc:cxnChg chg="mod">
          <ac:chgData name="Stephan Bisser" userId="6bf20ff3-45cc-4984-bdac-2b7c4f21b79f" providerId="ADAL" clId="{CCB7F90B-8F7E-4DD3-B38A-5A585F76D8B1}" dt="2019-03-14T16:29:18.763" v="260" actId="1035"/>
          <ac:cxnSpMkLst>
            <pc:docMk/>
            <pc:sldMk cId="1794497649" sldId="1615"/>
            <ac:cxnSpMk id="26" creationId="{1D25E67E-671A-4F46-81BF-3A2C36058726}"/>
          </ac:cxnSpMkLst>
        </pc:cxnChg>
        <pc:cxnChg chg="mod">
          <ac:chgData name="Stephan Bisser" userId="6bf20ff3-45cc-4984-bdac-2b7c4f21b79f" providerId="ADAL" clId="{CCB7F90B-8F7E-4DD3-B38A-5A585F76D8B1}" dt="2019-03-14T16:29:18.763" v="260" actId="1035"/>
          <ac:cxnSpMkLst>
            <pc:docMk/>
            <pc:sldMk cId="1794497649" sldId="1615"/>
            <ac:cxnSpMk id="27" creationId="{8F593004-F184-42DE-BB6B-3F43610C4B05}"/>
          </ac:cxnSpMkLst>
        </pc:cxnChg>
        <pc:cxnChg chg="mod">
          <ac:chgData name="Stephan Bisser" userId="6bf20ff3-45cc-4984-bdac-2b7c4f21b79f" providerId="ADAL" clId="{CCB7F90B-8F7E-4DD3-B38A-5A585F76D8B1}" dt="2019-03-14T16:29:18.763" v="260" actId="1035"/>
          <ac:cxnSpMkLst>
            <pc:docMk/>
            <pc:sldMk cId="1794497649" sldId="1615"/>
            <ac:cxnSpMk id="28" creationId="{69E6850C-4DBE-4BD4-88C7-8579E3BFAA6B}"/>
          </ac:cxnSpMkLst>
        </pc:cxnChg>
        <pc:cxnChg chg="mod">
          <ac:chgData name="Stephan Bisser" userId="6bf20ff3-45cc-4984-bdac-2b7c4f21b79f" providerId="ADAL" clId="{CCB7F90B-8F7E-4DD3-B38A-5A585F76D8B1}" dt="2019-03-14T16:29:18.763" v="260" actId="1035"/>
          <ac:cxnSpMkLst>
            <pc:docMk/>
            <pc:sldMk cId="1794497649" sldId="1615"/>
            <ac:cxnSpMk id="55" creationId="{6CB07202-DC35-48D0-97CB-51B94C907193}"/>
          </ac:cxnSpMkLst>
        </pc:cxnChg>
        <pc:cxnChg chg="mod">
          <ac:chgData name="Stephan Bisser" userId="6bf20ff3-45cc-4984-bdac-2b7c4f21b79f" providerId="ADAL" clId="{CCB7F90B-8F7E-4DD3-B38A-5A585F76D8B1}" dt="2019-03-14T16:29:18.763" v="260" actId="1035"/>
          <ac:cxnSpMkLst>
            <pc:docMk/>
            <pc:sldMk cId="1794497649" sldId="1615"/>
            <ac:cxnSpMk id="56" creationId="{D9C68446-2C7A-4F9F-AE6D-9053DB8BC4DB}"/>
          </ac:cxnSpMkLst>
        </pc:cxnChg>
        <pc:cxnChg chg="mod">
          <ac:chgData name="Stephan Bisser" userId="6bf20ff3-45cc-4984-bdac-2b7c4f21b79f" providerId="ADAL" clId="{CCB7F90B-8F7E-4DD3-B38A-5A585F76D8B1}" dt="2019-03-14T16:29:18.763" v="260" actId="1035"/>
          <ac:cxnSpMkLst>
            <pc:docMk/>
            <pc:sldMk cId="1794497649" sldId="1615"/>
            <ac:cxnSpMk id="57" creationId="{C7E51E5F-B1C9-48AE-BE44-1CD35CA21A81}"/>
          </ac:cxnSpMkLst>
        </pc:cxnChg>
        <pc:cxnChg chg="mod">
          <ac:chgData name="Stephan Bisser" userId="6bf20ff3-45cc-4984-bdac-2b7c4f21b79f" providerId="ADAL" clId="{CCB7F90B-8F7E-4DD3-B38A-5A585F76D8B1}" dt="2019-03-14T16:29:18.763" v="260" actId="1035"/>
          <ac:cxnSpMkLst>
            <pc:docMk/>
            <pc:sldMk cId="1794497649" sldId="1615"/>
            <ac:cxnSpMk id="58" creationId="{91C32F2E-BE88-4B40-BA26-A25BB02F31C5}"/>
          </ac:cxnSpMkLst>
        </pc:cxnChg>
        <pc:cxnChg chg="mod">
          <ac:chgData name="Stephan Bisser" userId="6bf20ff3-45cc-4984-bdac-2b7c4f21b79f" providerId="ADAL" clId="{CCB7F90B-8F7E-4DD3-B38A-5A585F76D8B1}" dt="2019-03-14T16:29:18.763" v="260" actId="1035"/>
          <ac:cxnSpMkLst>
            <pc:docMk/>
            <pc:sldMk cId="1794497649" sldId="1615"/>
            <ac:cxnSpMk id="65" creationId="{A796740E-A313-49CD-BE2F-58F23FAAD7D3}"/>
          </ac:cxnSpMkLst>
        </pc:cxnChg>
        <pc:cxnChg chg="mod">
          <ac:chgData name="Stephan Bisser" userId="6bf20ff3-45cc-4984-bdac-2b7c4f21b79f" providerId="ADAL" clId="{CCB7F90B-8F7E-4DD3-B38A-5A585F76D8B1}" dt="2019-03-14T16:29:18.763" v="260" actId="1035"/>
          <ac:cxnSpMkLst>
            <pc:docMk/>
            <pc:sldMk cId="1794497649" sldId="1615"/>
            <ac:cxnSpMk id="86" creationId="{56F59FEA-2CE7-4FF2-9FD5-07240F1DFA0F}"/>
          </ac:cxnSpMkLst>
        </pc:cxnChg>
      </pc:sldChg>
      <pc:sldChg chg="addSp delSp modSp add">
        <pc:chgData name="Stephan Bisser" userId="6bf20ff3-45cc-4984-bdac-2b7c4f21b79f" providerId="ADAL" clId="{CCB7F90B-8F7E-4DD3-B38A-5A585F76D8B1}" dt="2019-03-14T16:29:45.080" v="316" actId="1035"/>
        <pc:sldMkLst>
          <pc:docMk/>
          <pc:sldMk cId="2382760705" sldId="1616"/>
        </pc:sldMkLst>
        <pc:spChg chg="add del mod">
          <ac:chgData name="Stephan Bisser" userId="6bf20ff3-45cc-4984-bdac-2b7c4f21b79f" providerId="ADAL" clId="{CCB7F90B-8F7E-4DD3-B38A-5A585F76D8B1}" dt="2019-03-14T16:29:30.587" v="283" actId="478"/>
          <ac:spMkLst>
            <pc:docMk/>
            <pc:sldMk cId="2382760705" sldId="1616"/>
            <ac:spMk id="3" creationId="{C4D39D69-BA83-4C63-B440-C47980C575A0}"/>
          </ac:spMkLst>
        </pc:spChg>
        <pc:spChg chg="mod">
          <ac:chgData name="Stephan Bisser" userId="6bf20ff3-45cc-4984-bdac-2b7c4f21b79f" providerId="ADAL" clId="{CCB7F90B-8F7E-4DD3-B38A-5A585F76D8B1}" dt="2019-03-14T16:29:37.818" v="294" actId="1035"/>
          <ac:spMkLst>
            <pc:docMk/>
            <pc:sldMk cId="2382760705" sldId="1616"/>
            <ac:spMk id="16" creationId="{E38F7149-F157-4A18-9053-211FF190E589}"/>
          </ac:spMkLst>
        </pc:spChg>
        <pc:spChg chg="mod">
          <ac:chgData name="Stephan Bisser" userId="6bf20ff3-45cc-4984-bdac-2b7c4f21b79f" providerId="ADAL" clId="{CCB7F90B-8F7E-4DD3-B38A-5A585F76D8B1}" dt="2019-03-14T16:29:37.818" v="294" actId="1035"/>
          <ac:spMkLst>
            <pc:docMk/>
            <pc:sldMk cId="2382760705" sldId="1616"/>
            <ac:spMk id="17" creationId="{4BB0B5FF-A9DA-4D87-BE6F-A4818C20FE96}"/>
          </ac:spMkLst>
        </pc:spChg>
        <pc:spChg chg="mod">
          <ac:chgData name="Stephan Bisser" userId="6bf20ff3-45cc-4984-bdac-2b7c4f21b79f" providerId="ADAL" clId="{CCB7F90B-8F7E-4DD3-B38A-5A585F76D8B1}" dt="2019-03-14T16:29:37.818" v="294" actId="1035"/>
          <ac:spMkLst>
            <pc:docMk/>
            <pc:sldMk cId="2382760705" sldId="1616"/>
            <ac:spMk id="18" creationId="{CD375607-8560-43F3-B3CD-2BBECCC96F49}"/>
          </ac:spMkLst>
        </pc:spChg>
        <pc:spChg chg="mod">
          <ac:chgData name="Stephan Bisser" userId="6bf20ff3-45cc-4984-bdac-2b7c4f21b79f" providerId="ADAL" clId="{CCB7F90B-8F7E-4DD3-B38A-5A585F76D8B1}" dt="2019-03-14T16:29:37.818" v="294" actId="1035"/>
          <ac:spMkLst>
            <pc:docMk/>
            <pc:sldMk cId="2382760705" sldId="1616"/>
            <ac:spMk id="19" creationId="{2A8D6153-CAFF-47BC-81F2-68A7C867E941}"/>
          </ac:spMkLst>
        </pc:spChg>
        <pc:spChg chg="mod">
          <ac:chgData name="Stephan Bisser" userId="6bf20ff3-45cc-4984-bdac-2b7c4f21b79f" providerId="ADAL" clId="{CCB7F90B-8F7E-4DD3-B38A-5A585F76D8B1}" dt="2019-03-14T16:29:37.818" v="294" actId="1035"/>
          <ac:spMkLst>
            <pc:docMk/>
            <pc:sldMk cId="2382760705" sldId="1616"/>
            <ac:spMk id="20" creationId="{02EE65F5-65F8-4FF1-8E34-3DD6E541E651}"/>
          </ac:spMkLst>
        </pc:spChg>
        <pc:spChg chg="mod">
          <ac:chgData name="Stephan Bisser" userId="6bf20ff3-45cc-4984-bdac-2b7c4f21b79f" providerId="ADAL" clId="{CCB7F90B-8F7E-4DD3-B38A-5A585F76D8B1}" dt="2019-03-14T16:29:37.818" v="294" actId="1035"/>
          <ac:spMkLst>
            <pc:docMk/>
            <pc:sldMk cId="2382760705" sldId="1616"/>
            <ac:spMk id="22" creationId="{F77B52A3-F666-47FA-BAE9-7D2C0A434EBC}"/>
          </ac:spMkLst>
        </pc:spChg>
        <pc:spChg chg="mod">
          <ac:chgData name="Stephan Bisser" userId="6bf20ff3-45cc-4984-bdac-2b7c4f21b79f" providerId="ADAL" clId="{CCB7F90B-8F7E-4DD3-B38A-5A585F76D8B1}" dt="2019-03-14T16:29:37.818" v="294" actId="1035"/>
          <ac:spMkLst>
            <pc:docMk/>
            <pc:sldMk cId="2382760705" sldId="1616"/>
            <ac:spMk id="23" creationId="{EE575486-CE2D-44D4-B483-5B40EF312721}"/>
          </ac:spMkLst>
        </pc:spChg>
        <pc:spChg chg="mod">
          <ac:chgData name="Stephan Bisser" userId="6bf20ff3-45cc-4984-bdac-2b7c4f21b79f" providerId="ADAL" clId="{CCB7F90B-8F7E-4DD3-B38A-5A585F76D8B1}" dt="2019-03-14T16:29:37.818" v="294" actId="1035"/>
          <ac:spMkLst>
            <pc:docMk/>
            <pc:sldMk cId="2382760705" sldId="1616"/>
            <ac:spMk id="25" creationId="{6CBA70EF-4146-48B0-8EF1-2CF46EDE5BFE}"/>
          </ac:spMkLst>
        </pc:spChg>
        <pc:spChg chg="mod">
          <ac:chgData name="Stephan Bisser" userId="6bf20ff3-45cc-4984-bdac-2b7c4f21b79f" providerId="ADAL" clId="{CCB7F90B-8F7E-4DD3-B38A-5A585F76D8B1}" dt="2019-03-14T16:29:37.818" v="294" actId="1035"/>
          <ac:spMkLst>
            <pc:docMk/>
            <pc:sldMk cId="2382760705" sldId="1616"/>
            <ac:spMk id="26" creationId="{BE8D90B5-43A4-48C1-A162-3AEE6127552C}"/>
          </ac:spMkLst>
        </pc:spChg>
        <pc:spChg chg="mod">
          <ac:chgData name="Stephan Bisser" userId="6bf20ff3-45cc-4984-bdac-2b7c4f21b79f" providerId="ADAL" clId="{CCB7F90B-8F7E-4DD3-B38A-5A585F76D8B1}" dt="2019-03-14T16:29:37.818" v="294" actId="1035"/>
          <ac:spMkLst>
            <pc:docMk/>
            <pc:sldMk cId="2382760705" sldId="1616"/>
            <ac:spMk id="27" creationId="{2934AA38-4CDD-4C02-AEE7-140A73359463}"/>
          </ac:spMkLst>
        </pc:spChg>
        <pc:spChg chg="mod">
          <ac:chgData name="Stephan Bisser" userId="6bf20ff3-45cc-4984-bdac-2b7c4f21b79f" providerId="ADAL" clId="{CCB7F90B-8F7E-4DD3-B38A-5A585F76D8B1}" dt="2019-03-14T16:29:37.818" v="294" actId="1035"/>
          <ac:spMkLst>
            <pc:docMk/>
            <pc:sldMk cId="2382760705" sldId="1616"/>
            <ac:spMk id="28" creationId="{82AE7BA2-A2E3-4F7D-837F-FAE858D1E8C4}"/>
          </ac:spMkLst>
        </pc:spChg>
        <pc:spChg chg="mod">
          <ac:chgData name="Stephan Bisser" userId="6bf20ff3-45cc-4984-bdac-2b7c4f21b79f" providerId="ADAL" clId="{CCB7F90B-8F7E-4DD3-B38A-5A585F76D8B1}" dt="2019-03-14T16:29:37.818" v="294" actId="1035"/>
          <ac:spMkLst>
            <pc:docMk/>
            <pc:sldMk cId="2382760705" sldId="1616"/>
            <ac:spMk id="29" creationId="{6040713B-FA9A-4A83-BD04-6DAAC81B0AB7}"/>
          </ac:spMkLst>
        </pc:spChg>
        <pc:spChg chg="mod">
          <ac:chgData name="Stephan Bisser" userId="6bf20ff3-45cc-4984-bdac-2b7c4f21b79f" providerId="ADAL" clId="{CCB7F90B-8F7E-4DD3-B38A-5A585F76D8B1}" dt="2019-03-14T16:29:37.818" v="294" actId="1035"/>
          <ac:spMkLst>
            <pc:docMk/>
            <pc:sldMk cId="2382760705" sldId="1616"/>
            <ac:spMk id="30" creationId="{ABF58DF3-2B7E-41E8-96C2-000ACBA5DD59}"/>
          </ac:spMkLst>
        </pc:spChg>
        <pc:spChg chg="mod">
          <ac:chgData name="Stephan Bisser" userId="6bf20ff3-45cc-4984-bdac-2b7c4f21b79f" providerId="ADAL" clId="{CCB7F90B-8F7E-4DD3-B38A-5A585F76D8B1}" dt="2019-03-14T16:29:37.818" v="294" actId="1035"/>
          <ac:spMkLst>
            <pc:docMk/>
            <pc:sldMk cId="2382760705" sldId="1616"/>
            <ac:spMk id="31" creationId="{D34EFB75-D82E-42AE-AA4E-FE618EEF9683}"/>
          </ac:spMkLst>
        </pc:spChg>
        <pc:spChg chg="mod">
          <ac:chgData name="Stephan Bisser" userId="6bf20ff3-45cc-4984-bdac-2b7c4f21b79f" providerId="ADAL" clId="{CCB7F90B-8F7E-4DD3-B38A-5A585F76D8B1}" dt="2019-03-14T16:29:37.818" v="294" actId="1035"/>
          <ac:spMkLst>
            <pc:docMk/>
            <pc:sldMk cId="2382760705" sldId="1616"/>
            <ac:spMk id="32" creationId="{9BEEBA42-BFA0-43B2-86D2-AA38697797FD}"/>
          </ac:spMkLst>
        </pc:spChg>
        <pc:spChg chg="mod">
          <ac:chgData name="Stephan Bisser" userId="6bf20ff3-45cc-4984-bdac-2b7c4f21b79f" providerId="ADAL" clId="{CCB7F90B-8F7E-4DD3-B38A-5A585F76D8B1}" dt="2019-03-14T16:29:37.818" v="294" actId="1035"/>
          <ac:spMkLst>
            <pc:docMk/>
            <pc:sldMk cId="2382760705" sldId="1616"/>
            <ac:spMk id="33" creationId="{125D2266-5972-48A4-A1E8-846B42AD411C}"/>
          </ac:spMkLst>
        </pc:spChg>
        <pc:spChg chg="mod">
          <ac:chgData name="Stephan Bisser" userId="6bf20ff3-45cc-4984-bdac-2b7c4f21b79f" providerId="ADAL" clId="{CCB7F90B-8F7E-4DD3-B38A-5A585F76D8B1}" dt="2019-03-14T16:29:37.818" v="294" actId="1035"/>
          <ac:spMkLst>
            <pc:docMk/>
            <pc:sldMk cId="2382760705" sldId="1616"/>
            <ac:spMk id="34" creationId="{64E499CB-82E9-49E0-9466-99D656206F0C}"/>
          </ac:spMkLst>
        </pc:spChg>
        <pc:spChg chg="mod">
          <ac:chgData name="Stephan Bisser" userId="6bf20ff3-45cc-4984-bdac-2b7c4f21b79f" providerId="ADAL" clId="{CCB7F90B-8F7E-4DD3-B38A-5A585F76D8B1}" dt="2019-03-14T16:29:37.818" v="294" actId="1035"/>
          <ac:spMkLst>
            <pc:docMk/>
            <pc:sldMk cId="2382760705" sldId="1616"/>
            <ac:spMk id="35" creationId="{4967B7CB-6C11-4571-A000-CF9D28256D65}"/>
          </ac:spMkLst>
        </pc:spChg>
        <pc:spChg chg="mod">
          <ac:chgData name="Stephan Bisser" userId="6bf20ff3-45cc-4984-bdac-2b7c4f21b79f" providerId="ADAL" clId="{CCB7F90B-8F7E-4DD3-B38A-5A585F76D8B1}" dt="2019-03-14T16:29:37.818" v="294" actId="1035"/>
          <ac:spMkLst>
            <pc:docMk/>
            <pc:sldMk cId="2382760705" sldId="1616"/>
            <ac:spMk id="36" creationId="{2C203E22-F27F-4D40-A0ED-C87A8F156ABE}"/>
          </ac:spMkLst>
        </pc:spChg>
        <pc:spChg chg="mod">
          <ac:chgData name="Stephan Bisser" userId="6bf20ff3-45cc-4984-bdac-2b7c4f21b79f" providerId="ADAL" clId="{CCB7F90B-8F7E-4DD3-B38A-5A585F76D8B1}" dt="2019-03-14T16:29:37.818" v="294" actId="1035"/>
          <ac:spMkLst>
            <pc:docMk/>
            <pc:sldMk cId="2382760705" sldId="1616"/>
            <ac:spMk id="37" creationId="{19158782-CD0E-4881-948E-82296329D896}"/>
          </ac:spMkLst>
        </pc:spChg>
        <pc:spChg chg="mod">
          <ac:chgData name="Stephan Bisser" userId="6bf20ff3-45cc-4984-bdac-2b7c4f21b79f" providerId="ADAL" clId="{CCB7F90B-8F7E-4DD3-B38A-5A585F76D8B1}" dt="2019-03-14T16:29:37.818" v="294" actId="1035"/>
          <ac:spMkLst>
            <pc:docMk/>
            <pc:sldMk cId="2382760705" sldId="1616"/>
            <ac:spMk id="38" creationId="{AE7166B3-D39B-49CB-B227-BB89ED2C099B}"/>
          </ac:spMkLst>
        </pc:spChg>
        <pc:spChg chg="mod">
          <ac:chgData name="Stephan Bisser" userId="6bf20ff3-45cc-4984-bdac-2b7c4f21b79f" providerId="ADAL" clId="{CCB7F90B-8F7E-4DD3-B38A-5A585F76D8B1}" dt="2019-03-14T16:29:45.080" v="316" actId="1035"/>
          <ac:spMkLst>
            <pc:docMk/>
            <pc:sldMk cId="2382760705" sldId="1616"/>
            <ac:spMk id="55" creationId="{04553F91-7808-40BF-8699-2841ED173795}"/>
          </ac:spMkLst>
        </pc:spChg>
        <pc:picChg chg="mod">
          <ac:chgData name="Stephan Bisser" userId="6bf20ff3-45cc-4984-bdac-2b7c4f21b79f" providerId="ADAL" clId="{CCB7F90B-8F7E-4DD3-B38A-5A585F76D8B1}" dt="2019-03-14T16:29:37.818" v="294" actId="1035"/>
          <ac:picMkLst>
            <pc:docMk/>
            <pc:sldMk cId="2382760705" sldId="1616"/>
            <ac:picMk id="4" creationId="{42BA5F3C-1B21-45F5-89E5-1CBE1A82701C}"/>
          </ac:picMkLst>
        </pc:picChg>
        <pc:picChg chg="mod">
          <ac:chgData name="Stephan Bisser" userId="6bf20ff3-45cc-4984-bdac-2b7c4f21b79f" providerId="ADAL" clId="{CCB7F90B-8F7E-4DD3-B38A-5A585F76D8B1}" dt="2019-03-14T16:29:37.818" v="294" actId="1035"/>
          <ac:picMkLst>
            <pc:docMk/>
            <pc:sldMk cId="2382760705" sldId="1616"/>
            <ac:picMk id="5" creationId="{240D8F06-9891-4A32-9693-A1EE61C06EC9}"/>
          </ac:picMkLst>
        </pc:picChg>
        <pc:picChg chg="mod">
          <ac:chgData name="Stephan Bisser" userId="6bf20ff3-45cc-4984-bdac-2b7c4f21b79f" providerId="ADAL" clId="{CCB7F90B-8F7E-4DD3-B38A-5A585F76D8B1}" dt="2019-03-14T16:29:37.818" v="294" actId="1035"/>
          <ac:picMkLst>
            <pc:docMk/>
            <pc:sldMk cId="2382760705" sldId="1616"/>
            <ac:picMk id="6" creationId="{5A822AF7-0524-4872-9B28-F6FC3B0BC434}"/>
          </ac:picMkLst>
        </pc:picChg>
        <pc:picChg chg="mod">
          <ac:chgData name="Stephan Bisser" userId="6bf20ff3-45cc-4984-bdac-2b7c4f21b79f" providerId="ADAL" clId="{CCB7F90B-8F7E-4DD3-B38A-5A585F76D8B1}" dt="2019-03-14T16:29:37.818" v="294" actId="1035"/>
          <ac:picMkLst>
            <pc:docMk/>
            <pc:sldMk cId="2382760705" sldId="1616"/>
            <ac:picMk id="7" creationId="{A74DE561-2C3C-4614-A9E2-01ABCB4AD946}"/>
          </ac:picMkLst>
        </pc:picChg>
        <pc:picChg chg="mod">
          <ac:chgData name="Stephan Bisser" userId="6bf20ff3-45cc-4984-bdac-2b7c4f21b79f" providerId="ADAL" clId="{CCB7F90B-8F7E-4DD3-B38A-5A585F76D8B1}" dt="2019-03-14T16:29:37.818" v="294" actId="1035"/>
          <ac:picMkLst>
            <pc:docMk/>
            <pc:sldMk cId="2382760705" sldId="1616"/>
            <ac:picMk id="21" creationId="{BC7A7A6E-442F-4342-A2DD-F00184063265}"/>
          </ac:picMkLst>
        </pc:picChg>
        <pc:picChg chg="mod">
          <ac:chgData name="Stephan Bisser" userId="6bf20ff3-45cc-4984-bdac-2b7c4f21b79f" providerId="ADAL" clId="{CCB7F90B-8F7E-4DD3-B38A-5A585F76D8B1}" dt="2019-03-14T16:29:37.818" v="294" actId="1035"/>
          <ac:picMkLst>
            <pc:docMk/>
            <pc:sldMk cId="2382760705" sldId="1616"/>
            <ac:picMk id="39" creationId="{0F9F97E5-AEC6-4B5A-88F8-6C00D5F54D17}"/>
          </ac:picMkLst>
        </pc:picChg>
        <pc:picChg chg="mod">
          <ac:chgData name="Stephan Bisser" userId="6bf20ff3-45cc-4984-bdac-2b7c4f21b79f" providerId="ADAL" clId="{CCB7F90B-8F7E-4DD3-B38A-5A585F76D8B1}" dt="2019-03-14T16:29:37.818" v="294" actId="1035"/>
          <ac:picMkLst>
            <pc:docMk/>
            <pc:sldMk cId="2382760705" sldId="1616"/>
            <ac:picMk id="40" creationId="{F02052D9-ABFD-4D0D-8E80-D903F9EA0DC6}"/>
          </ac:picMkLst>
        </pc:picChg>
        <pc:picChg chg="mod">
          <ac:chgData name="Stephan Bisser" userId="6bf20ff3-45cc-4984-bdac-2b7c4f21b79f" providerId="ADAL" clId="{CCB7F90B-8F7E-4DD3-B38A-5A585F76D8B1}" dt="2019-03-14T16:29:37.818" v="294" actId="1035"/>
          <ac:picMkLst>
            <pc:docMk/>
            <pc:sldMk cId="2382760705" sldId="1616"/>
            <ac:picMk id="41" creationId="{16A08A7C-8A8E-4E83-8C89-23918DA17306}"/>
          </ac:picMkLst>
        </pc:picChg>
        <pc:picChg chg="mod">
          <ac:chgData name="Stephan Bisser" userId="6bf20ff3-45cc-4984-bdac-2b7c4f21b79f" providerId="ADAL" clId="{CCB7F90B-8F7E-4DD3-B38A-5A585F76D8B1}" dt="2019-03-14T16:29:37.818" v="294" actId="1035"/>
          <ac:picMkLst>
            <pc:docMk/>
            <pc:sldMk cId="2382760705" sldId="1616"/>
            <ac:picMk id="42" creationId="{48C67139-53EB-46F3-9D3F-148851D34A2F}"/>
          </ac:picMkLst>
        </pc:picChg>
        <pc:picChg chg="mod">
          <ac:chgData name="Stephan Bisser" userId="6bf20ff3-45cc-4984-bdac-2b7c4f21b79f" providerId="ADAL" clId="{CCB7F90B-8F7E-4DD3-B38A-5A585F76D8B1}" dt="2019-03-14T16:29:37.818" v="294" actId="1035"/>
          <ac:picMkLst>
            <pc:docMk/>
            <pc:sldMk cId="2382760705" sldId="1616"/>
            <ac:picMk id="43" creationId="{4A228532-F2AF-4549-9342-88B42E4B2D3D}"/>
          </ac:picMkLst>
        </pc:picChg>
        <pc:picChg chg="mod">
          <ac:chgData name="Stephan Bisser" userId="6bf20ff3-45cc-4984-bdac-2b7c4f21b79f" providerId="ADAL" clId="{CCB7F90B-8F7E-4DD3-B38A-5A585F76D8B1}" dt="2019-03-14T16:29:37.818" v="294" actId="1035"/>
          <ac:picMkLst>
            <pc:docMk/>
            <pc:sldMk cId="2382760705" sldId="1616"/>
            <ac:picMk id="44" creationId="{D420196C-8DD3-4493-B7B4-34224089FE7D}"/>
          </ac:picMkLst>
        </pc:picChg>
        <pc:picChg chg="mod">
          <ac:chgData name="Stephan Bisser" userId="6bf20ff3-45cc-4984-bdac-2b7c4f21b79f" providerId="ADAL" clId="{CCB7F90B-8F7E-4DD3-B38A-5A585F76D8B1}" dt="2019-03-14T16:29:37.818" v="294" actId="1035"/>
          <ac:picMkLst>
            <pc:docMk/>
            <pc:sldMk cId="2382760705" sldId="1616"/>
            <ac:picMk id="45" creationId="{6EA49D2A-8168-416F-B651-73416E804CF9}"/>
          </ac:picMkLst>
        </pc:picChg>
        <pc:picChg chg="mod">
          <ac:chgData name="Stephan Bisser" userId="6bf20ff3-45cc-4984-bdac-2b7c4f21b79f" providerId="ADAL" clId="{CCB7F90B-8F7E-4DD3-B38A-5A585F76D8B1}" dt="2019-03-14T16:29:37.818" v="294" actId="1035"/>
          <ac:picMkLst>
            <pc:docMk/>
            <pc:sldMk cId="2382760705" sldId="1616"/>
            <ac:picMk id="46" creationId="{DAC623B6-7718-470C-A893-47844CA1F13B}"/>
          </ac:picMkLst>
        </pc:picChg>
        <pc:picChg chg="mod">
          <ac:chgData name="Stephan Bisser" userId="6bf20ff3-45cc-4984-bdac-2b7c4f21b79f" providerId="ADAL" clId="{CCB7F90B-8F7E-4DD3-B38A-5A585F76D8B1}" dt="2019-03-14T16:29:37.818" v="294" actId="1035"/>
          <ac:picMkLst>
            <pc:docMk/>
            <pc:sldMk cId="2382760705" sldId="1616"/>
            <ac:picMk id="47" creationId="{36F98AED-640D-4738-8B2C-362381EFCAAF}"/>
          </ac:picMkLst>
        </pc:picChg>
        <pc:picChg chg="mod">
          <ac:chgData name="Stephan Bisser" userId="6bf20ff3-45cc-4984-bdac-2b7c4f21b79f" providerId="ADAL" clId="{CCB7F90B-8F7E-4DD3-B38A-5A585F76D8B1}" dt="2019-03-14T16:29:37.818" v="294" actId="1035"/>
          <ac:picMkLst>
            <pc:docMk/>
            <pc:sldMk cId="2382760705" sldId="1616"/>
            <ac:picMk id="48" creationId="{47322593-71DE-47D0-9413-9347906E8BA6}"/>
          </ac:picMkLst>
        </pc:picChg>
        <pc:picChg chg="mod">
          <ac:chgData name="Stephan Bisser" userId="6bf20ff3-45cc-4984-bdac-2b7c4f21b79f" providerId="ADAL" clId="{CCB7F90B-8F7E-4DD3-B38A-5A585F76D8B1}" dt="2019-03-14T16:29:37.818" v="294" actId="1035"/>
          <ac:picMkLst>
            <pc:docMk/>
            <pc:sldMk cId="2382760705" sldId="1616"/>
            <ac:picMk id="49" creationId="{F1D4D9DE-0E97-4531-A37C-3B06C81AAFBD}"/>
          </ac:picMkLst>
        </pc:picChg>
        <pc:picChg chg="mod">
          <ac:chgData name="Stephan Bisser" userId="6bf20ff3-45cc-4984-bdac-2b7c4f21b79f" providerId="ADAL" clId="{CCB7F90B-8F7E-4DD3-B38A-5A585F76D8B1}" dt="2019-03-14T16:29:37.818" v="294" actId="1035"/>
          <ac:picMkLst>
            <pc:docMk/>
            <pc:sldMk cId="2382760705" sldId="1616"/>
            <ac:picMk id="50" creationId="{036D597B-67A4-49C4-A8E7-A8EFB2DFC805}"/>
          </ac:picMkLst>
        </pc:picChg>
        <pc:picChg chg="mod">
          <ac:chgData name="Stephan Bisser" userId="6bf20ff3-45cc-4984-bdac-2b7c4f21b79f" providerId="ADAL" clId="{CCB7F90B-8F7E-4DD3-B38A-5A585F76D8B1}" dt="2019-03-14T16:29:37.818" v="294" actId="1035"/>
          <ac:picMkLst>
            <pc:docMk/>
            <pc:sldMk cId="2382760705" sldId="1616"/>
            <ac:picMk id="51" creationId="{07B96493-C8F4-4333-8275-DD16EF8FA051}"/>
          </ac:picMkLst>
        </pc:picChg>
        <pc:picChg chg="mod">
          <ac:chgData name="Stephan Bisser" userId="6bf20ff3-45cc-4984-bdac-2b7c4f21b79f" providerId="ADAL" clId="{CCB7F90B-8F7E-4DD3-B38A-5A585F76D8B1}" dt="2019-03-14T16:29:37.818" v="294" actId="1035"/>
          <ac:picMkLst>
            <pc:docMk/>
            <pc:sldMk cId="2382760705" sldId="1616"/>
            <ac:picMk id="52" creationId="{18C5DF36-FFD6-489A-B4D6-7D77F7F36376}"/>
          </ac:picMkLst>
        </pc:picChg>
        <pc:picChg chg="mod">
          <ac:chgData name="Stephan Bisser" userId="6bf20ff3-45cc-4984-bdac-2b7c4f21b79f" providerId="ADAL" clId="{CCB7F90B-8F7E-4DD3-B38A-5A585F76D8B1}" dt="2019-03-14T16:29:37.818" v="294" actId="1035"/>
          <ac:picMkLst>
            <pc:docMk/>
            <pc:sldMk cId="2382760705" sldId="1616"/>
            <ac:picMk id="53" creationId="{B87484A1-2391-4056-8F82-C3885250FB47}"/>
          </ac:picMkLst>
        </pc:picChg>
        <pc:picChg chg="mod">
          <ac:chgData name="Stephan Bisser" userId="6bf20ff3-45cc-4984-bdac-2b7c4f21b79f" providerId="ADAL" clId="{CCB7F90B-8F7E-4DD3-B38A-5A585F76D8B1}" dt="2019-03-14T16:29:37.818" v="294" actId="1035"/>
          <ac:picMkLst>
            <pc:docMk/>
            <pc:sldMk cId="2382760705" sldId="1616"/>
            <ac:picMk id="54" creationId="{250B2656-0022-47C9-A912-9185855AB334}"/>
          </ac:picMkLst>
        </pc:picChg>
        <pc:cxnChg chg="mod">
          <ac:chgData name="Stephan Bisser" userId="6bf20ff3-45cc-4984-bdac-2b7c4f21b79f" providerId="ADAL" clId="{CCB7F90B-8F7E-4DD3-B38A-5A585F76D8B1}" dt="2019-03-14T16:29:37.818" v="294" actId="1035"/>
          <ac:cxnSpMkLst>
            <pc:docMk/>
            <pc:sldMk cId="2382760705" sldId="1616"/>
            <ac:cxnSpMk id="8" creationId="{7663ECCB-A6F4-40AF-89B2-9096F71ACEE2}"/>
          </ac:cxnSpMkLst>
        </pc:cxnChg>
        <pc:cxnChg chg="mod">
          <ac:chgData name="Stephan Bisser" userId="6bf20ff3-45cc-4984-bdac-2b7c4f21b79f" providerId="ADAL" clId="{CCB7F90B-8F7E-4DD3-B38A-5A585F76D8B1}" dt="2019-03-14T16:29:37.818" v="294" actId="1035"/>
          <ac:cxnSpMkLst>
            <pc:docMk/>
            <pc:sldMk cId="2382760705" sldId="1616"/>
            <ac:cxnSpMk id="9" creationId="{612D97C5-2E97-4D77-8E6E-CA0A00B43047}"/>
          </ac:cxnSpMkLst>
        </pc:cxnChg>
        <pc:cxnChg chg="mod">
          <ac:chgData name="Stephan Bisser" userId="6bf20ff3-45cc-4984-bdac-2b7c4f21b79f" providerId="ADAL" clId="{CCB7F90B-8F7E-4DD3-B38A-5A585F76D8B1}" dt="2019-03-14T16:29:37.818" v="294" actId="1035"/>
          <ac:cxnSpMkLst>
            <pc:docMk/>
            <pc:sldMk cId="2382760705" sldId="1616"/>
            <ac:cxnSpMk id="10" creationId="{3CF80651-1A3B-42CD-BA98-CFEC1D80611D}"/>
          </ac:cxnSpMkLst>
        </pc:cxnChg>
        <pc:cxnChg chg="mod">
          <ac:chgData name="Stephan Bisser" userId="6bf20ff3-45cc-4984-bdac-2b7c4f21b79f" providerId="ADAL" clId="{CCB7F90B-8F7E-4DD3-B38A-5A585F76D8B1}" dt="2019-03-14T16:29:37.818" v="294" actId="1035"/>
          <ac:cxnSpMkLst>
            <pc:docMk/>
            <pc:sldMk cId="2382760705" sldId="1616"/>
            <ac:cxnSpMk id="11" creationId="{1C2C82EF-A428-4BEC-A0FE-643E924C5BD4}"/>
          </ac:cxnSpMkLst>
        </pc:cxnChg>
        <pc:cxnChg chg="mod">
          <ac:chgData name="Stephan Bisser" userId="6bf20ff3-45cc-4984-bdac-2b7c4f21b79f" providerId="ADAL" clId="{CCB7F90B-8F7E-4DD3-B38A-5A585F76D8B1}" dt="2019-03-14T16:29:37.818" v="294" actId="1035"/>
          <ac:cxnSpMkLst>
            <pc:docMk/>
            <pc:sldMk cId="2382760705" sldId="1616"/>
            <ac:cxnSpMk id="12" creationId="{C340E6A1-B9D6-4B5A-94C8-E1553F4C8F7A}"/>
          </ac:cxnSpMkLst>
        </pc:cxnChg>
        <pc:cxnChg chg="mod">
          <ac:chgData name="Stephan Bisser" userId="6bf20ff3-45cc-4984-bdac-2b7c4f21b79f" providerId="ADAL" clId="{CCB7F90B-8F7E-4DD3-B38A-5A585F76D8B1}" dt="2019-03-14T16:29:37.818" v="294" actId="1035"/>
          <ac:cxnSpMkLst>
            <pc:docMk/>
            <pc:sldMk cId="2382760705" sldId="1616"/>
            <ac:cxnSpMk id="13" creationId="{30C3D8B0-A986-4CDB-B2F0-1B323459CB11}"/>
          </ac:cxnSpMkLst>
        </pc:cxnChg>
        <pc:cxnChg chg="mod">
          <ac:chgData name="Stephan Bisser" userId="6bf20ff3-45cc-4984-bdac-2b7c4f21b79f" providerId="ADAL" clId="{CCB7F90B-8F7E-4DD3-B38A-5A585F76D8B1}" dt="2019-03-14T16:29:37.818" v="294" actId="1035"/>
          <ac:cxnSpMkLst>
            <pc:docMk/>
            <pc:sldMk cId="2382760705" sldId="1616"/>
            <ac:cxnSpMk id="14" creationId="{7DA97143-680B-414C-9BF2-5756F14EDA92}"/>
          </ac:cxnSpMkLst>
        </pc:cxnChg>
        <pc:cxnChg chg="mod">
          <ac:chgData name="Stephan Bisser" userId="6bf20ff3-45cc-4984-bdac-2b7c4f21b79f" providerId="ADAL" clId="{CCB7F90B-8F7E-4DD3-B38A-5A585F76D8B1}" dt="2019-03-14T16:29:37.818" v="294" actId="1035"/>
          <ac:cxnSpMkLst>
            <pc:docMk/>
            <pc:sldMk cId="2382760705" sldId="1616"/>
            <ac:cxnSpMk id="15" creationId="{B43742FE-0F51-4B2C-9E76-88762CEAA732}"/>
          </ac:cxnSpMkLst>
        </pc:cxnChg>
        <pc:cxnChg chg="mod">
          <ac:chgData name="Stephan Bisser" userId="6bf20ff3-45cc-4984-bdac-2b7c4f21b79f" providerId="ADAL" clId="{CCB7F90B-8F7E-4DD3-B38A-5A585F76D8B1}" dt="2019-03-14T16:29:37.818" v="294" actId="1035"/>
          <ac:cxnSpMkLst>
            <pc:docMk/>
            <pc:sldMk cId="2382760705" sldId="1616"/>
            <ac:cxnSpMk id="24" creationId="{41F80C21-69B2-4A33-B638-35F6C4E53B20}"/>
          </ac:cxnSpMkLst>
        </pc:cxnChg>
      </pc:sldChg>
      <pc:sldChg chg="ord">
        <pc:chgData name="Stephan Bisser" userId="6bf20ff3-45cc-4984-bdac-2b7c4f21b79f" providerId="ADAL" clId="{CCB7F90B-8F7E-4DD3-B38A-5A585F76D8B1}" dt="2019-03-14T16:27:19.840" v="100"/>
        <pc:sldMkLst>
          <pc:docMk/>
          <pc:sldMk cId="780163345" sldId="1617"/>
        </pc:sldMkLst>
      </pc:sldChg>
      <pc:sldChg chg="modSp">
        <pc:chgData name="Stephan Bisser" userId="6bf20ff3-45cc-4984-bdac-2b7c4f21b79f" providerId="ADAL" clId="{CCB7F90B-8F7E-4DD3-B38A-5A585F76D8B1}" dt="2019-03-14T16:37:18.967" v="529" actId="207"/>
        <pc:sldMkLst>
          <pc:docMk/>
          <pc:sldMk cId="1772507938" sldId="1818"/>
        </pc:sldMkLst>
        <pc:spChg chg="mod">
          <ac:chgData name="Stephan Bisser" userId="6bf20ff3-45cc-4984-bdac-2b7c4f21b79f" providerId="ADAL" clId="{CCB7F90B-8F7E-4DD3-B38A-5A585F76D8B1}" dt="2019-03-14T16:37:18.967" v="529" actId="207"/>
          <ac:spMkLst>
            <pc:docMk/>
            <pc:sldMk cId="1772507938" sldId="1818"/>
            <ac:spMk id="7" creationId="{D1C07429-CEE7-0641-BD5E-209F0315B89F}"/>
          </ac:spMkLst>
        </pc:spChg>
      </pc:sldChg>
      <pc:sldChg chg="addSp delSp modSp">
        <pc:chgData name="Stephan Bisser" userId="6bf20ff3-45cc-4984-bdac-2b7c4f21b79f" providerId="ADAL" clId="{CCB7F90B-8F7E-4DD3-B38A-5A585F76D8B1}" dt="2019-03-14T16:39:32.865" v="537" actId="1076"/>
        <pc:sldMkLst>
          <pc:docMk/>
          <pc:sldMk cId="1894516401" sldId="1933"/>
        </pc:sldMkLst>
        <pc:spChg chg="add del mod">
          <ac:chgData name="Stephan Bisser" userId="6bf20ff3-45cc-4984-bdac-2b7c4f21b79f" providerId="ADAL" clId="{CCB7F90B-8F7E-4DD3-B38A-5A585F76D8B1}" dt="2019-03-14T16:39:22.626" v="536"/>
          <ac:spMkLst>
            <pc:docMk/>
            <pc:sldMk cId="1894516401" sldId="1933"/>
            <ac:spMk id="2" creationId="{1307D2B1-9470-4802-B034-A37D424F3CD4}"/>
          </ac:spMkLst>
        </pc:spChg>
        <pc:spChg chg="mod">
          <ac:chgData name="Stephan Bisser" userId="6bf20ff3-45cc-4984-bdac-2b7c4f21b79f" providerId="ADAL" clId="{CCB7F90B-8F7E-4DD3-B38A-5A585F76D8B1}" dt="2019-03-14T16:39:32.865" v="537" actId="1076"/>
          <ac:spMkLst>
            <pc:docMk/>
            <pc:sldMk cId="1894516401" sldId="1933"/>
            <ac:spMk id="23" creationId="{2C79730C-E987-ED44-BA2C-BDC2EC3E7E0E}"/>
          </ac:spMkLst>
        </pc:spChg>
      </pc:sldChg>
      <pc:sldChg chg="modSp">
        <pc:chgData name="Stephan Bisser" userId="6bf20ff3-45cc-4984-bdac-2b7c4f21b79f" providerId="ADAL" clId="{CCB7F90B-8F7E-4DD3-B38A-5A585F76D8B1}" dt="2019-03-14T16:39:04.592" v="534" actId="207"/>
        <pc:sldMkLst>
          <pc:docMk/>
          <pc:sldMk cId="3372380389" sldId="1941"/>
        </pc:sldMkLst>
        <pc:spChg chg="mod">
          <ac:chgData name="Stephan Bisser" userId="6bf20ff3-45cc-4984-bdac-2b7c4f21b79f" providerId="ADAL" clId="{CCB7F90B-8F7E-4DD3-B38A-5A585F76D8B1}" dt="2019-03-14T16:39:04.592" v="534" actId="207"/>
          <ac:spMkLst>
            <pc:docMk/>
            <pc:sldMk cId="3372380389" sldId="1941"/>
            <ac:spMk id="16" creationId="{BCD3850C-A88F-DA4E-ADE4-05186EA3584E}"/>
          </ac:spMkLst>
        </pc:spChg>
      </pc:sldChg>
      <pc:sldChg chg="modSp">
        <pc:chgData name="Stephan Bisser" userId="6bf20ff3-45cc-4984-bdac-2b7c4f21b79f" providerId="ADAL" clId="{CCB7F90B-8F7E-4DD3-B38A-5A585F76D8B1}" dt="2019-03-15T19:01:56.535" v="548" actId="207"/>
        <pc:sldMkLst>
          <pc:docMk/>
          <pc:sldMk cId="2300639663" sldId="1943"/>
        </pc:sldMkLst>
        <pc:spChg chg="mod">
          <ac:chgData name="Stephan Bisser" userId="6bf20ff3-45cc-4984-bdac-2b7c4f21b79f" providerId="ADAL" clId="{CCB7F90B-8F7E-4DD3-B38A-5A585F76D8B1}" dt="2019-03-15T19:01:56.535" v="548" actId="207"/>
          <ac:spMkLst>
            <pc:docMk/>
            <pc:sldMk cId="2300639663" sldId="1943"/>
            <ac:spMk id="15" creationId="{F4539450-FBB8-1A48-B25E-4B8E7A2B3730}"/>
          </ac:spMkLst>
        </pc:spChg>
      </pc:sldChg>
      <pc:sldChg chg="modSp">
        <pc:chgData name="Stephan Bisser" userId="6bf20ff3-45cc-4984-bdac-2b7c4f21b79f" providerId="ADAL" clId="{CCB7F90B-8F7E-4DD3-B38A-5A585F76D8B1}" dt="2019-03-15T19:01:47.479" v="547" actId="207"/>
        <pc:sldMkLst>
          <pc:docMk/>
          <pc:sldMk cId="676738935" sldId="1946"/>
        </pc:sldMkLst>
        <pc:spChg chg="mod">
          <ac:chgData name="Stephan Bisser" userId="6bf20ff3-45cc-4984-bdac-2b7c4f21b79f" providerId="ADAL" clId="{CCB7F90B-8F7E-4DD3-B38A-5A585F76D8B1}" dt="2019-03-15T19:01:45.623" v="546" actId="207"/>
          <ac:spMkLst>
            <pc:docMk/>
            <pc:sldMk cId="676738935" sldId="1946"/>
            <ac:spMk id="56" creationId="{6C10257A-81F7-6945-BABF-150231EE37FA}"/>
          </ac:spMkLst>
        </pc:spChg>
        <pc:spChg chg="mod">
          <ac:chgData name="Stephan Bisser" userId="6bf20ff3-45cc-4984-bdac-2b7c4f21b79f" providerId="ADAL" clId="{CCB7F90B-8F7E-4DD3-B38A-5A585F76D8B1}" dt="2019-03-15T19:01:47.479" v="547" actId="207"/>
          <ac:spMkLst>
            <pc:docMk/>
            <pc:sldMk cId="676738935" sldId="1946"/>
            <ac:spMk id="57" creationId="{11C9412D-0019-4449-95F2-29A9492C531F}"/>
          </ac:spMkLst>
        </pc:spChg>
      </pc:sldChg>
      <pc:sldChg chg="delSp">
        <pc:chgData name="Stephan Bisser" userId="6bf20ff3-45cc-4984-bdac-2b7c4f21b79f" providerId="ADAL" clId="{CCB7F90B-8F7E-4DD3-B38A-5A585F76D8B1}" dt="2019-03-15T19:02:19.118" v="550" actId="478"/>
        <pc:sldMkLst>
          <pc:docMk/>
          <pc:sldMk cId="2446501845" sldId="1947"/>
        </pc:sldMkLst>
        <pc:spChg chg="del">
          <ac:chgData name="Stephan Bisser" userId="6bf20ff3-45cc-4984-bdac-2b7c4f21b79f" providerId="ADAL" clId="{CCB7F90B-8F7E-4DD3-B38A-5A585F76D8B1}" dt="2019-03-15T19:02:19.118" v="550" actId="478"/>
          <ac:spMkLst>
            <pc:docMk/>
            <pc:sldMk cId="2446501845" sldId="1947"/>
            <ac:spMk id="2" creationId="{8970B11B-F4BD-A742-B257-54987746558A}"/>
          </ac:spMkLst>
        </pc:spChg>
      </pc:sldChg>
      <pc:sldChg chg="modSp">
        <pc:chgData name="Stephan Bisser" userId="6bf20ff3-45cc-4984-bdac-2b7c4f21b79f" providerId="ADAL" clId="{CCB7F90B-8F7E-4DD3-B38A-5A585F76D8B1}" dt="2019-03-15T19:01:42.340" v="545" actId="207"/>
        <pc:sldMkLst>
          <pc:docMk/>
          <pc:sldMk cId="250085160" sldId="3416"/>
        </pc:sldMkLst>
        <pc:spChg chg="mod">
          <ac:chgData name="Stephan Bisser" userId="6bf20ff3-45cc-4984-bdac-2b7c4f21b79f" providerId="ADAL" clId="{CCB7F90B-8F7E-4DD3-B38A-5A585F76D8B1}" dt="2019-03-15T19:01:42.340" v="545" actId="207"/>
          <ac:spMkLst>
            <pc:docMk/>
            <pc:sldMk cId="250085160" sldId="3416"/>
            <ac:spMk id="9" creationId="{C7C17EDA-29FE-8645-9CB5-945B27CB64F7}"/>
          </ac:spMkLst>
        </pc:spChg>
      </pc:sldChg>
      <pc:sldChg chg="del">
        <pc:chgData name="Stephan Bisser" userId="6bf20ff3-45cc-4984-bdac-2b7c4f21b79f" providerId="ADAL" clId="{CCB7F90B-8F7E-4DD3-B38A-5A585F76D8B1}" dt="2019-03-15T19:00:48.962" v="541" actId="2696"/>
        <pc:sldMkLst>
          <pc:docMk/>
          <pc:sldMk cId="3637276499" sldId="3419"/>
        </pc:sldMkLst>
      </pc:sldChg>
      <pc:sldChg chg="del">
        <pc:chgData name="Stephan Bisser" userId="6bf20ff3-45cc-4984-bdac-2b7c4f21b79f" providerId="ADAL" clId="{CCB7F90B-8F7E-4DD3-B38A-5A585F76D8B1}" dt="2019-03-14T16:38:20.647" v="532" actId="2696"/>
        <pc:sldMkLst>
          <pc:docMk/>
          <pc:sldMk cId="1568434821" sldId="3433"/>
        </pc:sldMkLst>
      </pc:sldChg>
      <pc:sldChg chg="add">
        <pc:chgData name="Stephan Bisser" userId="6bf20ff3-45cc-4984-bdac-2b7c4f21b79f" providerId="ADAL" clId="{CCB7F90B-8F7E-4DD3-B38A-5A585F76D8B1}" dt="2019-03-14T16:38:28.648" v="533"/>
        <pc:sldMkLst>
          <pc:docMk/>
          <pc:sldMk cId="3060150970" sldId="3433"/>
        </pc:sldMkLst>
      </pc:sldChg>
      <pc:sldChg chg="del">
        <pc:chgData name="Stephan Bisser" userId="6bf20ff3-45cc-4984-bdac-2b7c4f21b79f" providerId="ADAL" clId="{CCB7F90B-8F7E-4DD3-B38A-5A585F76D8B1}" dt="2019-03-14T16:38:20.614" v="530" actId="2696"/>
        <pc:sldMkLst>
          <pc:docMk/>
          <pc:sldMk cId="2837491150" sldId="3434"/>
        </pc:sldMkLst>
      </pc:sldChg>
      <pc:sldChg chg="add">
        <pc:chgData name="Stephan Bisser" userId="6bf20ff3-45cc-4984-bdac-2b7c4f21b79f" providerId="ADAL" clId="{CCB7F90B-8F7E-4DD3-B38A-5A585F76D8B1}" dt="2019-03-14T16:38:28.648" v="533"/>
        <pc:sldMkLst>
          <pc:docMk/>
          <pc:sldMk cId="3872293970" sldId="3434"/>
        </pc:sldMkLst>
      </pc:sldChg>
      <pc:sldChg chg="del">
        <pc:chgData name="Stephan Bisser" userId="6bf20ff3-45cc-4984-bdac-2b7c4f21b79f" providerId="ADAL" clId="{CCB7F90B-8F7E-4DD3-B38A-5A585F76D8B1}" dt="2019-03-15T19:00:50.796" v="542" actId="2696"/>
        <pc:sldMkLst>
          <pc:docMk/>
          <pc:sldMk cId="1118713686" sldId="3444"/>
        </pc:sldMkLst>
      </pc:sldChg>
      <pc:sldChg chg="modSp">
        <pc:chgData name="Stephan Bisser" userId="6bf20ff3-45cc-4984-bdac-2b7c4f21b79f" providerId="ADAL" clId="{CCB7F90B-8F7E-4DD3-B38A-5A585F76D8B1}" dt="2019-03-15T19:02:11.637" v="549" actId="1076"/>
        <pc:sldMkLst>
          <pc:docMk/>
          <pc:sldMk cId="1080059289" sldId="3446"/>
        </pc:sldMkLst>
        <pc:spChg chg="mod">
          <ac:chgData name="Stephan Bisser" userId="6bf20ff3-45cc-4984-bdac-2b7c4f21b79f" providerId="ADAL" clId="{CCB7F90B-8F7E-4DD3-B38A-5A585F76D8B1}" dt="2019-03-15T19:02:11.637" v="549" actId="1076"/>
          <ac:spMkLst>
            <pc:docMk/>
            <pc:sldMk cId="1080059289" sldId="3446"/>
            <ac:spMk id="2" creationId="{61602A67-0969-CB45-AAF8-34A32D927363}"/>
          </ac:spMkLst>
        </pc:spChg>
      </pc:sldChg>
      <pc:sldChg chg="modSp">
        <pc:chgData name="Stephan Bisser" userId="6bf20ff3-45cc-4984-bdac-2b7c4f21b79f" providerId="ADAL" clId="{CCB7F90B-8F7E-4DD3-B38A-5A585F76D8B1}" dt="2019-03-14T16:36:10.781" v="510" actId="207"/>
        <pc:sldMkLst>
          <pc:docMk/>
          <pc:sldMk cId="2504770352" sldId="3449"/>
        </pc:sldMkLst>
        <pc:spChg chg="mod">
          <ac:chgData name="Stephan Bisser" userId="6bf20ff3-45cc-4984-bdac-2b7c4f21b79f" providerId="ADAL" clId="{CCB7F90B-8F7E-4DD3-B38A-5A585F76D8B1}" dt="2019-03-14T16:36:10.781" v="510" actId="207"/>
          <ac:spMkLst>
            <pc:docMk/>
            <pc:sldMk cId="2504770352" sldId="3449"/>
            <ac:spMk id="16" creationId="{E4FFF65D-C953-2E42-B339-2182D29F42AA}"/>
          </ac:spMkLst>
        </pc:spChg>
        <pc:spChg chg="mod">
          <ac:chgData name="Stephan Bisser" userId="6bf20ff3-45cc-4984-bdac-2b7c4f21b79f" providerId="ADAL" clId="{CCB7F90B-8F7E-4DD3-B38A-5A585F76D8B1}" dt="2019-03-14T16:35:47.897" v="508" actId="1035"/>
          <ac:spMkLst>
            <pc:docMk/>
            <pc:sldMk cId="2504770352" sldId="3449"/>
            <ac:spMk id="23" creationId="{A60A1652-A0C5-474D-9A62-B77C5814D004}"/>
          </ac:spMkLst>
        </pc:spChg>
        <pc:spChg chg="mod">
          <ac:chgData name="Stephan Bisser" userId="6bf20ff3-45cc-4984-bdac-2b7c4f21b79f" providerId="ADAL" clId="{CCB7F90B-8F7E-4DD3-B38A-5A585F76D8B1}" dt="2019-03-14T16:35:47.897" v="508" actId="1035"/>
          <ac:spMkLst>
            <pc:docMk/>
            <pc:sldMk cId="2504770352" sldId="3449"/>
            <ac:spMk id="24" creationId="{BA860527-E7E4-1643-817D-8301ECE56A8F}"/>
          </ac:spMkLst>
        </pc:spChg>
      </pc:sldChg>
      <pc:sldChg chg="modAnim">
        <pc:chgData name="Stephan Bisser" userId="6bf20ff3-45cc-4984-bdac-2b7c4f21b79f" providerId="ADAL" clId="{CCB7F90B-8F7E-4DD3-B38A-5A585F76D8B1}" dt="2019-03-14T16:33:33.230" v="431"/>
        <pc:sldMkLst>
          <pc:docMk/>
          <pc:sldMk cId="1791566164" sldId="3450"/>
        </pc:sldMkLst>
      </pc:sldChg>
      <pc:sldChg chg="add">
        <pc:chgData name="Stephan Bisser" userId="6bf20ff3-45cc-4984-bdac-2b7c4f21b79f" providerId="ADAL" clId="{CCB7F90B-8F7E-4DD3-B38A-5A585F76D8B1}" dt="2019-03-14T16:38:28.648" v="533"/>
        <pc:sldMkLst>
          <pc:docMk/>
          <pc:sldMk cId="176270857" sldId="3453"/>
        </pc:sldMkLst>
      </pc:sldChg>
      <pc:sldChg chg="del">
        <pc:chgData name="Stephan Bisser" userId="6bf20ff3-45cc-4984-bdac-2b7c4f21b79f" providerId="ADAL" clId="{CCB7F90B-8F7E-4DD3-B38A-5A585F76D8B1}" dt="2019-03-14T16:38:20.621" v="531" actId="2696"/>
        <pc:sldMkLst>
          <pc:docMk/>
          <pc:sldMk cId="2929296976" sldId="3453"/>
        </pc:sldMkLst>
      </pc:sldChg>
      <pc:sldChg chg="modSp add">
        <pc:chgData name="Stephan Bisser" userId="6bf20ff3-45cc-4984-bdac-2b7c4f21b79f" providerId="ADAL" clId="{CCB7F90B-8F7E-4DD3-B38A-5A585F76D8B1}" dt="2019-03-14T16:30:14.083" v="334" actId="20577"/>
        <pc:sldMkLst>
          <pc:docMk/>
          <pc:sldMk cId="306041034" sldId="3491"/>
        </pc:sldMkLst>
        <pc:spChg chg="mod">
          <ac:chgData name="Stephan Bisser" userId="6bf20ff3-45cc-4984-bdac-2b7c4f21b79f" providerId="ADAL" clId="{CCB7F90B-8F7E-4DD3-B38A-5A585F76D8B1}" dt="2019-03-14T16:30:14.083" v="334" actId="20577"/>
          <ac:spMkLst>
            <pc:docMk/>
            <pc:sldMk cId="306041034" sldId="3491"/>
            <ac:spMk id="2" creationId="{4CE983E7-A60C-441C-923B-CAAABBD5F12E}"/>
          </ac:spMkLst>
        </pc:spChg>
      </pc:sldChg>
      <pc:sldChg chg="addSp delSp modSp add">
        <pc:chgData name="Stephan Bisser" userId="6bf20ff3-45cc-4984-bdac-2b7c4f21b79f" providerId="ADAL" clId="{CCB7F90B-8F7E-4DD3-B38A-5A585F76D8B1}" dt="2019-03-14T16:36:44.881" v="525" actId="1037"/>
        <pc:sldMkLst>
          <pc:docMk/>
          <pc:sldMk cId="3370094730" sldId="3495"/>
        </pc:sldMkLst>
        <pc:spChg chg="mod">
          <ac:chgData name="Stephan Bisser" userId="6bf20ff3-45cc-4984-bdac-2b7c4f21b79f" providerId="ADAL" clId="{CCB7F90B-8F7E-4DD3-B38A-5A585F76D8B1}" dt="2019-03-14T16:36:36.753" v="515" actId="207"/>
          <ac:spMkLst>
            <pc:docMk/>
            <pc:sldMk cId="3370094730" sldId="3495"/>
            <ac:spMk id="2" creationId="{2DA6C807-E6CB-4869-BFA6-54BABE4FE547}"/>
          </ac:spMkLst>
        </pc:spChg>
        <pc:spChg chg="add del mod">
          <ac:chgData name="Stephan Bisser" userId="6bf20ff3-45cc-4984-bdac-2b7c4f21b79f" providerId="ADAL" clId="{CCB7F90B-8F7E-4DD3-B38A-5A585F76D8B1}" dt="2019-03-14T16:36:33.144" v="514" actId="478"/>
          <ac:spMkLst>
            <pc:docMk/>
            <pc:sldMk cId="3370094730" sldId="3495"/>
            <ac:spMk id="3" creationId="{C9553390-119E-4764-9044-C53C32FFF1EF}"/>
          </ac:spMkLst>
        </pc:spChg>
        <pc:spChg chg="mod">
          <ac:chgData name="Stephan Bisser" userId="6bf20ff3-45cc-4984-bdac-2b7c4f21b79f" providerId="ADAL" clId="{CCB7F90B-8F7E-4DD3-B38A-5A585F76D8B1}" dt="2019-03-14T16:36:36.753" v="515" actId="207"/>
          <ac:spMkLst>
            <pc:docMk/>
            <pc:sldMk cId="3370094730" sldId="3495"/>
            <ac:spMk id="4" creationId="{3AFAF4A6-7474-4784-A686-5BADA5914323}"/>
          </ac:spMkLst>
        </pc:spChg>
        <pc:spChg chg="mod">
          <ac:chgData name="Stephan Bisser" userId="6bf20ff3-45cc-4984-bdac-2b7c4f21b79f" providerId="ADAL" clId="{CCB7F90B-8F7E-4DD3-B38A-5A585F76D8B1}" dt="2019-03-14T16:36:44.881" v="525" actId="1037"/>
          <ac:spMkLst>
            <pc:docMk/>
            <pc:sldMk cId="3370094730" sldId="3495"/>
            <ac:spMk id="7" creationId="{E128BF09-BEA6-4558-851E-D392DF55BE4F}"/>
          </ac:spMkLst>
        </pc:spChg>
        <pc:grpChg chg="mod">
          <ac:chgData name="Stephan Bisser" userId="6bf20ff3-45cc-4984-bdac-2b7c4f21b79f" providerId="ADAL" clId="{CCB7F90B-8F7E-4DD3-B38A-5A585F76D8B1}" dt="2019-03-14T16:36:36.753" v="515" actId="207"/>
          <ac:grpSpMkLst>
            <pc:docMk/>
            <pc:sldMk cId="3370094730" sldId="3495"/>
            <ac:grpSpMk id="12" creationId="{FE648038-B846-45DF-9B2D-5904497C1097}"/>
          </ac:grpSpMkLst>
        </pc:grpChg>
      </pc:sldChg>
      <pc:sldChg chg="addSp delSp modSp add">
        <pc:chgData name="Stephan Bisser" userId="6bf20ff3-45cc-4984-bdac-2b7c4f21b79f" providerId="ADAL" clId="{CCB7F90B-8F7E-4DD3-B38A-5A585F76D8B1}" dt="2019-03-14T16:37:09.007" v="528" actId="478"/>
        <pc:sldMkLst>
          <pc:docMk/>
          <pc:sldMk cId="1667406286" sldId="3502"/>
        </pc:sldMkLst>
        <pc:spChg chg="add del mod">
          <ac:chgData name="Stephan Bisser" userId="6bf20ff3-45cc-4984-bdac-2b7c4f21b79f" providerId="ADAL" clId="{CCB7F90B-8F7E-4DD3-B38A-5A585F76D8B1}" dt="2019-03-14T16:37:09.007" v="528" actId="478"/>
          <ac:spMkLst>
            <pc:docMk/>
            <pc:sldMk cId="1667406286" sldId="3502"/>
            <ac:spMk id="3" creationId="{C5EDCC3C-17B5-4F6E-AA2B-1E591B2FB04C}"/>
          </ac:spMkLst>
        </pc:spChg>
      </pc:sldChg>
      <pc:sldChg chg="add">
        <pc:chgData name="Stephan Bisser" userId="6bf20ff3-45cc-4984-bdac-2b7c4f21b79f" providerId="ADAL" clId="{CCB7F90B-8F7E-4DD3-B38A-5A585F76D8B1}" dt="2019-03-14T16:30:25.780" v="335"/>
        <pc:sldMkLst>
          <pc:docMk/>
          <pc:sldMk cId="3880574156" sldId="3507"/>
        </pc:sldMkLst>
      </pc:sldChg>
      <pc:sldChg chg="modSp add">
        <pc:chgData name="Stephan Bisser" userId="6bf20ff3-45cc-4984-bdac-2b7c4f21b79f" providerId="ADAL" clId="{CCB7F90B-8F7E-4DD3-B38A-5A585F76D8B1}" dt="2019-03-14T16:30:48.426" v="348" actId="20577"/>
        <pc:sldMkLst>
          <pc:docMk/>
          <pc:sldMk cId="3643016259" sldId="3508"/>
        </pc:sldMkLst>
        <pc:spChg chg="mod">
          <ac:chgData name="Stephan Bisser" userId="6bf20ff3-45cc-4984-bdac-2b7c4f21b79f" providerId="ADAL" clId="{CCB7F90B-8F7E-4DD3-B38A-5A585F76D8B1}" dt="2019-03-14T16:30:48.426" v="348" actId="20577"/>
          <ac:spMkLst>
            <pc:docMk/>
            <pc:sldMk cId="3643016259" sldId="3508"/>
            <ac:spMk id="2" creationId="{A0405A3F-6CA5-48FD-BD9D-30843BB28F2F}"/>
          </ac:spMkLst>
        </pc:spChg>
      </pc:sldChg>
      <pc:sldChg chg="addSp delSp modSp add del">
        <pc:chgData name="Stephan Bisser" userId="6bf20ff3-45cc-4984-bdac-2b7c4f21b79f" providerId="ADAL" clId="{CCB7F90B-8F7E-4DD3-B38A-5A585F76D8B1}" dt="2019-03-14T16:30:33.032" v="340" actId="2696"/>
        <pc:sldMkLst>
          <pc:docMk/>
          <pc:sldMk cId="163977724" sldId="3509"/>
        </pc:sldMkLst>
        <pc:spChg chg="add mod">
          <ac:chgData name="Stephan Bisser" userId="6bf20ff3-45cc-4984-bdac-2b7c4f21b79f" providerId="ADAL" clId="{CCB7F90B-8F7E-4DD3-B38A-5A585F76D8B1}" dt="2019-03-14T16:30:30.610" v="337"/>
          <ac:spMkLst>
            <pc:docMk/>
            <pc:sldMk cId="163977724" sldId="3509"/>
            <ac:spMk id="2" creationId="{9B67459A-2099-41D8-80C1-93B03ADDA694}"/>
          </ac:spMkLst>
        </pc:spChg>
        <pc:spChg chg="del">
          <ac:chgData name="Stephan Bisser" userId="6bf20ff3-45cc-4984-bdac-2b7c4f21b79f" providerId="ADAL" clId="{CCB7F90B-8F7E-4DD3-B38A-5A585F76D8B1}" dt="2019-03-14T16:30:30.610" v="337"/>
          <ac:spMkLst>
            <pc:docMk/>
            <pc:sldMk cId="163977724" sldId="3509"/>
            <ac:spMk id="7" creationId="{423970FE-F4A6-43AB-8E51-0F26715338CE}"/>
          </ac:spMkLst>
        </pc:spChg>
      </pc:sldChg>
      <pc:sldChg chg="add">
        <pc:chgData name="Stephan Bisser" userId="6bf20ff3-45cc-4984-bdac-2b7c4f21b79f" providerId="ADAL" clId="{CCB7F90B-8F7E-4DD3-B38A-5A585F76D8B1}" dt="2019-03-14T16:30:25.780" v="335"/>
        <pc:sldMkLst>
          <pc:docMk/>
          <pc:sldMk cId="589206977" sldId="3510"/>
        </pc:sldMkLst>
      </pc:sldChg>
      <pc:sldChg chg="add del">
        <pc:chgData name="Stephan Bisser" userId="6bf20ff3-45cc-4984-bdac-2b7c4f21b79f" providerId="ADAL" clId="{CCB7F90B-8F7E-4DD3-B38A-5A585F76D8B1}" dt="2019-03-15T19:13:30.350" v="747" actId="2696"/>
        <pc:sldMkLst>
          <pc:docMk/>
          <pc:sldMk cId="463134719" sldId="3511"/>
        </pc:sldMkLst>
      </pc:sldChg>
      <pc:sldChg chg="add">
        <pc:chgData name="Stephan Bisser" userId="6bf20ff3-45cc-4984-bdac-2b7c4f21b79f" providerId="ADAL" clId="{CCB7F90B-8F7E-4DD3-B38A-5A585F76D8B1}" dt="2019-03-15T19:13:38.977" v="749"/>
        <pc:sldMkLst>
          <pc:docMk/>
          <pc:sldMk cId="3995463275" sldId="3511"/>
        </pc:sldMkLst>
      </pc:sldChg>
      <pc:sldChg chg="add">
        <pc:chgData name="Stephan Bisser" userId="6bf20ff3-45cc-4984-bdac-2b7c4f21b79f" providerId="ADAL" clId="{CCB7F90B-8F7E-4DD3-B38A-5A585F76D8B1}" dt="2019-03-15T19:13:38.977" v="749"/>
        <pc:sldMkLst>
          <pc:docMk/>
          <pc:sldMk cId="2317179624" sldId="3512"/>
        </pc:sldMkLst>
      </pc:sldChg>
      <pc:sldChg chg="modSp add del">
        <pc:chgData name="Stephan Bisser" userId="6bf20ff3-45cc-4984-bdac-2b7c4f21b79f" providerId="ADAL" clId="{CCB7F90B-8F7E-4DD3-B38A-5A585F76D8B1}" dt="2019-03-15T19:13:30.366" v="748" actId="2696"/>
        <pc:sldMkLst>
          <pc:docMk/>
          <pc:sldMk cId="2332555526" sldId="3512"/>
        </pc:sldMkLst>
        <pc:spChg chg="mod">
          <ac:chgData name="Stephan Bisser" userId="6bf20ff3-45cc-4984-bdac-2b7c4f21b79f" providerId="ADAL" clId="{CCB7F90B-8F7E-4DD3-B38A-5A585F76D8B1}" dt="2019-03-14T16:30:55.278" v="350" actId="20577"/>
          <ac:spMkLst>
            <pc:docMk/>
            <pc:sldMk cId="2332555526" sldId="3512"/>
            <ac:spMk id="2" creationId="{F12D5E63-E342-4DAF-8BE4-52F9DF4E266D}"/>
          </ac:spMkLst>
        </pc:spChg>
      </pc:sldChg>
      <pc:sldChg chg="modSp add">
        <pc:chgData name="Stephan Bisser" userId="6bf20ff3-45cc-4984-bdac-2b7c4f21b79f" providerId="ADAL" clId="{CCB7F90B-8F7E-4DD3-B38A-5A585F76D8B1}" dt="2019-03-14T16:31:03.039" v="352" actId="27636"/>
        <pc:sldMkLst>
          <pc:docMk/>
          <pc:sldMk cId="1065949324" sldId="3513"/>
        </pc:sldMkLst>
        <pc:spChg chg="mod">
          <ac:chgData name="Stephan Bisser" userId="6bf20ff3-45cc-4984-bdac-2b7c4f21b79f" providerId="ADAL" clId="{CCB7F90B-8F7E-4DD3-B38A-5A585F76D8B1}" dt="2019-03-14T16:31:03.039" v="352" actId="27636"/>
          <ac:spMkLst>
            <pc:docMk/>
            <pc:sldMk cId="1065949324" sldId="3513"/>
            <ac:spMk id="3" creationId="{ABDE82B6-D6FC-4140-845D-5CC7F53EA602}"/>
          </ac:spMkLst>
        </pc:spChg>
      </pc:sldChg>
      <pc:sldChg chg="modSp add">
        <pc:chgData name="Stephan Bisser" userId="6bf20ff3-45cc-4984-bdac-2b7c4f21b79f" providerId="ADAL" clId="{CCB7F90B-8F7E-4DD3-B38A-5A585F76D8B1}" dt="2019-03-14T16:30:30.820" v="339" actId="27636"/>
        <pc:sldMkLst>
          <pc:docMk/>
          <pc:sldMk cId="4066697117" sldId="3514"/>
        </pc:sldMkLst>
        <pc:spChg chg="mod">
          <ac:chgData name="Stephan Bisser" userId="6bf20ff3-45cc-4984-bdac-2b7c4f21b79f" providerId="ADAL" clId="{CCB7F90B-8F7E-4DD3-B38A-5A585F76D8B1}" dt="2019-03-14T16:30:30.820" v="339" actId="27636"/>
          <ac:spMkLst>
            <pc:docMk/>
            <pc:sldMk cId="4066697117" sldId="3514"/>
            <ac:spMk id="3" creationId="{B89BA827-52C6-4AA5-9894-A6E2C9A29B64}"/>
          </ac:spMkLst>
        </pc:spChg>
      </pc:sldChg>
      <pc:sldChg chg="addSp delSp modSp add">
        <pc:chgData name="Stephan Bisser" userId="6bf20ff3-45cc-4984-bdac-2b7c4f21b79f" providerId="ADAL" clId="{CCB7F90B-8F7E-4DD3-B38A-5A585F76D8B1}" dt="2019-03-14T16:31:24.452" v="383" actId="20577"/>
        <pc:sldMkLst>
          <pc:docMk/>
          <pc:sldMk cId="3629594719" sldId="3515"/>
        </pc:sldMkLst>
        <pc:spChg chg="del">
          <ac:chgData name="Stephan Bisser" userId="6bf20ff3-45cc-4984-bdac-2b7c4f21b79f" providerId="ADAL" clId="{CCB7F90B-8F7E-4DD3-B38A-5A585F76D8B1}" dt="2019-03-14T16:31:17.459" v="354"/>
          <ac:spMkLst>
            <pc:docMk/>
            <pc:sldMk cId="3629594719" sldId="3515"/>
            <ac:spMk id="2" creationId="{EEC5EA68-5D1B-46A6-AFC0-26F7E65C6782}"/>
          </ac:spMkLst>
        </pc:spChg>
        <pc:spChg chg="del">
          <ac:chgData name="Stephan Bisser" userId="6bf20ff3-45cc-4984-bdac-2b7c4f21b79f" providerId="ADAL" clId="{CCB7F90B-8F7E-4DD3-B38A-5A585F76D8B1}" dt="2019-03-14T16:31:17.459" v="354"/>
          <ac:spMkLst>
            <pc:docMk/>
            <pc:sldMk cId="3629594719" sldId="3515"/>
            <ac:spMk id="3" creationId="{10B1CB3D-7322-4C9F-951E-237CE0E70B02}"/>
          </ac:spMkLst>
        </pc:spChg>
        <pc:spChg chg="add mod">
          <ac:chgData name="Stephan Bisser" userId="6bf20ff3-45cc-4984-bdac-2b7c4f21b79f" providerId="ADAL" clId="{CCB7F90B-8F7E-4DD3-B38A-5A585F76D8B1}" dt="2019-03-14T16:31:24.452" v="383" actId="20577"/>
          <ac:spMkLst>
            <pc:docMk/>
            <pc:sldMk cId="3629594719" sldId="3515"/>
            <ac:spMk id="4" creationId="{EBF9348A-5FDD-46EF-B3F2-B7C5E9145CDC}"/>
          </ac:spMkLst>
        </pc:spChg>
      </pc:sldChg>
      <pc:sldChg chg="modSp add">
        <pc:chgData name="Stephan Bisser" userId="6bf20ff3-45cc-4984-bdac-2b7c4f21b79f" providerId="ADAL" clId="{CCB7F90B-8F7E-4DD3-B38A-5A585F76D8B1}" dt="2019-03-14T16:32:10.948" v="428" actId="166"/>
        <pc:sldMkLst>
          <pc:docMk/>
          <pc:sldMk cId="3230421463" sldId="3517"/>
        </pc:sldMkLst>
        <pc:spChg chg="mod ord">
          <ac:chgData name="Stephan Bisser" userId="6bf20ff3-45cc-4984-bdac-2b7c4f21b79f" providerId="ADAL" clId="{CCB7F90B-8F7E-4DD3-B38A-5A585F76D8B1}" dt="2019-03-14T16:32:10.948" v="428" actId="166"/>
          <ac:spMkLst>
            <pc:docMk/>
            <pc:sldMk cId="3230421463" sldId="3517"/>
            <ac:spMk id="5" creationId="{E435A752-8ED5-4B60-9053-AEF5E3AE0519}"/>
          </ac:spMkLst>
        </pc:spChg>
        <pc:picChg chg="mod">
          <ac:chgData name="Stephan Bisser" userId="6bf20ff3-45cc-4984-bdac-2b7c4f21b79f" providerId="ADAL" clId="{CCB7F90B-8F7E-4DD3-B38A-5A585F76D8B1}" dt="2019-03-14T16:31:43.198" v="397" actId="1035"/>
          <ac:picMkLst>
            <pc:docMk/>
            <pc:sldMk cId="3230421463" sldId="3517"/>
            <ac:picMk id="6" creationId="{30C32E89-367D-45B2-813C-6F815C5F76A9}"/>
          </ac:picMkLst>
        </pc:picChg>
        <pc:picChg chg="mod">
          <ac:chgData name="Stephan Bisser" userId="6bf20ff3-45cc-4984-bdac-2b7c4f21b79f" providerId="ADAL" clId="{CCB7F90B-8F7E-4DD3-B38A-5A585F76D8B1}" dt="2019-03-14T16:31:53.247" v="421" actId="1038"/>
          <ac:picMkLst>
            <pc:docMk/>
            <pc:sldMk cId="3230421463" sldId="3517"/>
            <ac:picMk id="7" creationId="{E0E098BF-334A-43C2-823B-C685BE8B1573}"/>
          </ac:picMkLst>
        </pc:picChg>
      </pc:sldChg>
      <pc:sldChg chg="addSp delSp modSp add modTransition">
        <pc:chgData name="Stephan Bisser" userId="6bf20ff3-45cc-4984-bdac-2b7c4f21b79f" providerId="ADAL" clId="{CCB7F90B-8F7E-4DD3-B38A-5A585F76D8B1}" dt="2019-03-14T16:35:08.495" v="492" actId="5793"/>
        <pc:sldMkLst>
          <pc:docMk/>
          <pc:sldMk cId="1650183151" sldId="3518"/>
        </pc:sldMkLst>
        <pc:spChg chg="del">
          <ac:chgData name="Stephan Bisser" userId="6bf20ff3-45cc-4984-bdac-2b7c4f21b79f" providerId="ADAL" clId="{CCB7F90B-8F7E-4DD3-B38A-5A585F76D8B1}" dt="2019-03-14T16:34:53.866" v="434"/>
          <ac:spMkLst>
            <pc:docMk/>
            <pc:sldMk cId="1650183151" sldId="3518"/>
            <ac:spMk id="2" creationId="{D13D19F1-A113-4CE0-9BA5-4C7D17691F38}"/>
          </ac:spMkLst>
        </pc:spChg>
        <pc:spChg chg="add mod">
          <ac:chgData name="Stephan Bisser" userId="6bf20ff3-45cc-4984-bdac-2b7c4f21b79f" providerId="ADAL" clId="{CCB7F90B-8F7E-4DD3-B38A-5A585F76D8B1}" dt="2019-03-14T16:35:08.495" v="492" actId="5793"/>
          <ac:spMkLst>
            <pc:docMk/>
            <pc:sldMk cId="1650183151" sldId="3518"/>
            <ac:spMk id="3" creationId="{B01A6544-2206-4284-91E5-4B309E1754E7}"/>
          </ac:spMkLst>
        </pc:spChg>
        <pc:spChg chg="add mod">
          <ac:chgData name="Stephan Bisser" userId="6bf20ff3-45cc-4984-bdac-2b7c4f21b79f" providerId="ADAL" clId="{CCB7F90B-8F7E-4DD3-B38A-5A585F76D8B1}" dt="2019-03-14T16:34:53.866" v="434"/>
          <ac:spMkLst>
            <pc:docMk/>
            <pc:sldMk cId="1650183151" sldId="3518"/>
            <ac:spMk id="4" creationId="{764F59B5-B594-42DB-8C0C-3749566447E6}"/>
          </ac:spMkLst>
        </pc:spChg>
      </pc:sldChg>
      <pc:sldChg chg="add del">
        <pc:chgData name="Stephan Bisser" userId="6bf20ff3-45cc-4984-bdac-2b7c4f21b79f" providerId="ADAL" clId="{CCB7F90B-8F7E-4DD3-B38A-5A585F76D8B1}" dt="2019-03-15T19:00:19.405" v="539" actId="2696"/>
        <pc:sldMkLst>
          <pc:docMk/>
          <pc:sldMk cId="1312437693" sldId="3519"/>
        </pc:sldMkLst>
      </pc:sldChg>
      <pc:sldChg chg="addSp delSp modSp add modTransition">
        <pc:chgData name="Stephan Bisser" userId="6bf20ff3-45cc-4984-bdac-2b7c4f21b79f" providerId="ADAL" clId="{CCB7F90B-8F7E-4DD3-B38A-5A585F76D8B1}" dt="2019-03-15T19:03:01.423" v="589" actId="20577"/>
        <pc:sldMkLst>
          <pc:docMk/>
          <pc:sldMk cId="1989121615" sldId="3519"/>
        </pc:sldMkLst>
        <pc:spChg chg="del">
          <ac:chgData name="Stephan Bisser" userId="6bf20ff3-45cc-4984-bdac-2b7c4f21b79f" providerId="ADAL" clId="{CCB7F90B-8F7E-4DD3-B38A-5A585F76D8B1}" dt="2019-03-15T19:02:52.330" v="552"/>
          <ac:spMkLst>
            <pc:docMk/>
            <pc:sldMk cId="1989121615" sldId="3519"/>
            <ac:spMk id="2" creationId="{885EEFAC-C9D4-4B8C-B465-CD0DD7FA424B}"/>
          </ac:spMkLst>
        </pc:spChg>
        <pc:spChg chg="del">
          <ac:chgData name="Stephan Bisser" userId="6bf20ff3-45cc-4984-bdac-2b7c4f21b79f" providerId="ADAL" clId="{CCB7F90B-8F7E-4DD3-B38A-5A585F76D8B1}" dt="2019-03-15T19:02:52.330" v="552"/>
          <ac:spMkLst>
            <pc:docMk/>
            <pc:sldMk cId="1989121615" sldId="3519"/>
            <ac:spMk id="3" creationId="{862BE2C7-1F39-4A0F-A735-A218E8BB62FF}"/>
          </ac:spMkLst>
        </pc:spChg>
        <pc:spChg chg="del">
          <ac:chgData name="Stephan Bisser" userId="6bf20ff3-45cc-4984-bdac-2b7c4f21b79f" providerId="ADAL" clId="{CCB7F90B-8F7E-4DD3-B38A-5A585F76D8B1}" dt="2019-03-15T19:02:52.330" v="552"/>
          <ac:spMkLst>
            <pc:docMk/>
            <pc:sldMk cId="1989121615" sldId="3519"/>
            <ac:spMk id="4" creationId="{E67C75FA-178E-4E52-80A2-412EB5A3783A}"/>
          </ac:spMkLst>
        </pc:spChg>
        <pc:spChg chg="add mod">
          <ac:chgData name="Stephan Bisser" userId="6bf20ff3-45cc-4984-bdac-2b7c4f21b79f" providerId="ADAL" clId="{CCB7F90B-8F7E-4DD3-B38A-5A585F76D8B1}" dt="2019-03-15T19:03:01.423" v="589" actId="20577"/>
          <ac:spMkLst>
            <pc:docMk/>
            <pc:sldMk cId="1989121615" sldId="3519"/>
            <ac:spMk id="5" creationId="{BAAB0A8B-973A-42D6-8A04-1E18E8F583C3}"/>
          </ac:spMkLst>
        </pc:spChg>
      </pc:sldChg>
      <pc:sldChg chg="modSp add">
        <pc:chgData name="Stephan Bisser" userId="6bf20ff3-45cc-4984-bdac-2b7c4f21b79f" providerId="ADAL" clId="{CCB7F90B-8F7E-4DD3-B38A-5A585F76D8B1}" dt="2019-03-15T19:09:36.278" v="705" actId="27636"/>
        <pc:sldMkLst>
          <pc:docMk/>
          <pc:sldMk cId="3037130796" sldId="3520"/>
        </pc:sldMkLst>
        <pc:spChg chg="mod">
          <ac:chgData name="Stephan Bisser" userId="6bf20ff3-45cc-4984-bdac-2b7c4f21b79f" providerId="ADAL" clId="{CCB7F90B-8F7E-4DD3-B38A-5A585F76D8B1}" dt="2019-03-15T19:08:48.384" v="664" actId="20577"/>
          <ac:spMkLst>
            <pc:docMk/>
            <pc:sldMk cId="3037130796" sldId="3520"/>
            <ac:spMk id="2" creationId="{50F457ED-5308-4B27-BEEF-DCB0A5E117D5}"/>
          </ac:spMkLst>
        </pc:spChg>
        <pc:spChg chg="mod">
          <ac:chgData name="Stephan Bisser" userId="6bf20ff3-45cc-4984-bdac-2b7c4f21b79f" providerId="ADAL" clId="{CCB7F90B-8F7E-4DD3-B38A-5A585F76D8B1}" dt="2019-03-15T19:09:36.278" v="705" actId="27636"/>
          <ac:spMkLst>
            <pc:docMk/>
            <pc:sldMk cId="3037130796" sldId="3520"/>
            <ac:spMk id="3" creationId="{00E7B12D-3821-4FA3-B33A-8CE3CC6E91B7}"/>
          </ac:spMkLst>
        </pc:spChg>
      </pc:sldChg>
      <pc:sldChg chg="modSp add del">
        <pc:chgData name="Stephan Bisser" userId="6bf20ff3-45cc-4984-bdac-2b7c4f21b79f" providerId="ADAL" clId="{CCB7F90B-8F7E-4DD3-B38A-5A585F76D8B1}" dt="2019-03-15T19:12:28.098" v="744" actId="2696"/>
        <pc:sldMkLst>
          <pc:docMk/>
          <pc:sldMk cId="1826038392" sldId="3521"/>
        </pc:sldMkLst>
        <pc:spChg chg="mod">
          <ac:chgData name="Stephan Bisser" userId="6bf20ff3-45cc-4984-bdac-2b7c4f21b79f" providerId="ADAL" clId="{CCB7F90B-8F7E-4DD3-B38A-5A585F76D8B1}" dt="2019-03-15T19:11:59.888" v="737" actId="20577"/>
          <ac:spMkLst>
            <pc:docMk/>
            <pc:sldMk cId="1826038392" sldId="3521"/>
            <ac:spMk id="2" creationId="{00762CEB-1EE2-424A-8CF7-98ED792402E3}"/>
          </ac:spMkLst>
        </pc:spChg>
        <pc:spChg chg="mod">
          <ac:chgData name="Stephan Bisser" userId="6bf20ff3-45cc-4984-bdac-2b7c4f21b79f" providerId="ADAL" clId="{CCB7F90B-8F7E-4DD3-B38A-5A585F76D8B1}" dt="2019-03-15T19:12:10.286" v="743" actId="5793"/>
          <ac:spMkLst>
            <pc:docMk/>
            <pc:sldMk cId="1826038392" sldId="3521"/>
            <ac:spMk id="3" creationId="{1FBE81C4-5487-4F45-81C5-3904754453C9}"/>
          </ac:spMkLst>
        </pc:spChg>
      </pc:sldChg>
      <pc:sldChg chg="addSp delSp modSp add modTransition">
        <pc:chgData name="Stephan Bisser" userId="6bf20ff3-45cc-4984-bdac-2b7c4f21b79f" providerId="ADAL" clId="{CCB7F90B-8F7E-4DD3-B38A-5A585F76D8B1}" dt="2019-03-15T19:20:37.504" v="864" actId="478"/>
        <pc:sldMkLst>
          <pc:docMk/>
          <pc:sldMk cId="3501531039" sldId="3521"/>
        </pc:sldMkLst>
        <pc:spChg chg="del mod">
          <ac:chgData name="Stephan Bisser" userId="6bf20ff3-45cc-4984-bdac-2b7c4f21b79f" providerId="ADAL" clId="{CCB7F90B-8F7E-4DD3-B38A-5A585F76D8B1}" dt="2019-03-15T19:17:49.682" v="779"/>
          <ac:spMkLst>
            <pc:docMk/>
            <pc:sldMk cId="3501531039" sldId="3521"/>
            <ac:spMk id="2" creationId="{9A81AE33-609A-451B-832E-DF1BB0D61A70}"/>
          </ac:spMkLst>
        </pc:spChg>
        <pc:spChg chg="del">
          <ac:chgData name="Stephan Bisser" userId="6bf20ff3-45cc-4984-bdac-2b7c4f21b79f" providerId="ADAL" clId="{CCB7F90B-8F7E-4DD3-B38A-5A585F76D8B1}" dt="2019-03-15T19:17:49.682" v="779"/>
          <ac:spMkLst>
            <pc:docMk/>
            <pc:sldMk cId="3501531039" sldId="3521"/>
            <ac:spMk id="3" creationId="{35BA73EA-5046-418A-B778-C8AAD337878C}"/>
          </ac:spMkLst>
        </pc:spChg>
        <pc:spChg chg="add mod">
          <ac:chgData name="Stephan Bisser" userId="6bf20ff3-45cc-4984-bdac-2b7c4f21b79f" providerId="ADAL" clId="{CCB7F90B-8F7E-4DD3-B38A-5A585F76D8B1}" dt="2019-03-15T19:17:51.892" v="784" actId="20577"/>
          <ac:spMkLst>
            <pc:docMk/>
            <pc:sldMk cId="3501531039" sldId="3521"/>
            <ac:spMk id="4" creationId="{F4C90288-2F69-41B2-8967-E89DB3E963F3}"/>
          </ac:spMkLst>
        </pc:spChg>
        <pc:spChg chg="add del mod">
          <ac:chgData name="Stephan Bisser" userId="6bf20ff3-45cc-4984-bdac-2b7c4f21b79f" providerId="ADAL" clId="{CCB7F90B-8F7E-4DD3-B38A-5A585F76D8B1}" dt="2019-03-15T19:18:08.554" v="785"/>
          <ac:spMkLst>
            <pc:docMk/>
            <pc:sldMk cId="3501531039" sldId="3521"/>
            <ac:spMk id="5" creationId="{9DCEAEF3-F927-4381-8330-3C5DBDED8620}"/>
          </ac:spMkLst>
        </pc:spChg>
        <pc:spChg chg="add mod">
          <ac:chgData name="Stephan Bisser" userId="6bf20ff3-45cc-4984-bdac-2b7c4f21b79f" providerId="ADAL" clId="{CCB7F90B-8F7E-4DD3-B38A-5A585F76D8B1}" dt="2019-03-15T19:20:33.434" v="861" actId="1035"/>
          <ac:spMkLst>
            <pc:docMk/>
            <pc:sldMk cId="3501531039" sldId="3521"/>
            <ac:spMk id="6" creationId="{10114531-4E05-48FB-A42B-09CB4096034F}"/>
          </ac:spMkLst>
        </pc:spChg>
        <pc:spChg chg="add mod">
          <ac:chgData name="Stephan Bisser" userId="6bf20ff3-45cc-4984-bdac-2b7c4f21b79f" providerId="ADAL" clId="{CCB7F90B-8F7E-4DD3-B38A-5A585F76D8B1}" dt="2019-03-15T19:20:33.434" v="861" actId="1035"/>
          <ac:spMkLst>
            <pc:docMk/>
            <pc:sldMk cId="3501531039" sldId="3521"/>
            <ac:spMk id="9" creationId="{025E1740-B60A-4AC3-BA54-C4EE50DED596}"/>
          </ac:spMkLst>
        </pc:spChg>
        <pc:spChg chg="add mod">
          <ac:chgData name="Stephan Bisser" userId="6bf20ff3-45cc-4984-bdac-2b7c4f21b79f" providerId="ADAL" clId="{CCB7F90B-8F7E-4DD3-B38A-5A585F76D8B1}" dt="2019-03-15T19:20:33.434" v="861" actId="1035"/>
          <ac:spMkLst>
            <pc:docMk/>
            <pc:sldMk cId="3501531039" sldId="3521"/>
            <ac:spMk id="11" creationId="{8788F49F-05C0-43FC-B72C-666F26C7919B}"/>
          </ac:spMkLst>
        </pc:spChg>
        <pc:spChg chg="add mod">
          <ac:chgData name="Stephan Bisser" userId="6bf20ff3-45cc-4984-bdac-2b7c4f21b79f" providerId="ADAL" clId="{CCB7F90B-8F7E-4DD3-B38A-5A585F76D8B1}" dt="2019-03-15T19:20:33.434" v="861" actId="1035"/>
          <ac:spMkLst>
            <pc:docMk/>
            <pc:sldMk cId="3501531039" sldId="3521"/>
            <ac:spMk id="13" creationId="{93EA419F-18DA-41DB-99F5-B6EA96215754}"/>
          </ac:spMkLst>
        </pc:spChg>
        <pc:picChg chg="add mod">
          <ac:chgData name="Stephan Bisser" userId="6bf20ff3-45cc-4984-bdac-2b7c4f21b79f" providerId="ADAL" clId="{CCB7F90B-8F7E-4DD3-B38A-5A585F76D8B1}" dt="2019-03-15T19:20:33.434" v="861" actId="1035"/>
          <ac:picMkLst>
            <pc:docMk/>
            <pc:sldMk cId="3501531039" sldId="3521"/>
            <ac:picMk id="3074" creationId="{ED9B7FDE-68D3-449B-B77C-5A3013AF8A57}"/>
          </ac:picMkLst>
        </pc:picChg>
        <pc:picChg chg="add mod">
          <ac:chgData name="Stephan Bisser" userId="6bf20ff3-45cc-4984-bdac-2b7c4f21b79f" providerId="ADAL" clId="{CCB7F90B-8F7E-4DD3-B38A-5A585F76D8B1}" dt="2019-03-15T19:20:33.434" v="861" actId="1035"/>
          <ac:picMkLst>
            <pc:docMk/>
            <pc:sldMk cId="3501531039" sldId="3521"/>
            <ac:picMk id="3076" creationId="{C1136C26-F3CA-41F7-B061-4C11B9CBF9EC}"/>
          </ac:picMkLst>
        </pc:picChg>
        <pc:picChg chg="add mod">
          <ac:chgData name="Stephan Bisser" userId="6bf20ff3-45cc-4984-bdac-2b7c4f21b79f" providerId="ADAL" clId="{CCB7F90B-8F7E-4DD3-B38A-5A585F76D8B1}" dt="2019-03-15T19:20:33.434" v="861" actId="1035"/>
          <ac:picMkLst>
            <pc:docMk/>
            <pc:sldMk cId="3501531039" sldId="3521"/>
            <ac:picMk id="3078" creationId="{AB796D36-27AA-479D-BA76-1D595AB968C3}"/>
          </ac:picMkLst>
        </pc:picChg>
        <pc:picChg chg="add mod">
          <ac:chgData name="Stephan Bisser" userId="6bf20ff3-45cc-4984-bdac-2b7c4f21b79f" providerId="ADAL" clId="{CCB7F90B-8F7E-4DD3-B38A-5A585F76D8B1}" dt="2019-03-15T19:20:33.434" v="861" actId="1035"/>
          <ac:picMkLst>
            <pc:docMk/>
            <pc:sldMk cId="3501531039" sldId="3521"/>
            <ac:picMk id="3080" creationId="{EABB08DD-CF59-4299-892E-08727A2FFB13}"/>
          </ac:picMkLst>
        </pc:picChg>
        <pc:picChg chg="add del mod">
          <ac:chgData name="Stephan Bisser" userId="6bf20ff3-45cc-4984-bdac-2b7c4f21b79f" providerId="ADAL" clId="{CCB7F90B-8F7E-4DD3-B38A-5A585F76D8B1}" dt="2019-03-15T19:20:37.504" v="864" actId="478"/>
          <ac:picMkLst>
            <pc:docMk/>
            <pc:sldMk cId="3501531039" sldId="3521"/>
            <ac:picMk id="3082" creationId="{C4CBC172-207A-4F6E-91CD-F1FF0DB7FC79}"/>
          </ac:picMkLst>
        </pc:picChg>
      </pc:sldChg>
      <pc:sldChg chg="addSp delSp modSp add ord">
        <pc:chgData name="Stephan Bisser" userId="6bf20ff3-45cc-4984-bdac-2b7c4f21b79f" providerId="ADAL" clId="{CCB7F90B-8F7E-4DD3-B38A-5A585F76D8B1}" dt="2019-03-15T19:16:55.856" v="774"/>
        <pc:sldMkLst>
          <pc:docMk/>
          <pc:sldMk cId="4268249651" sldId="3522"/>
        </pc:sldMkLst>
        <pc:spChg chg="add del mod">
          <ac:chgData name="Stephan Bisser" userId="6bf20ff3-45cc-4984-bdac-2b7c4f21b79f" providerId="ADAL" clId="{CCB7F90B-8F7E-4DD3-B38A-5A585F76D8B1}" dt="2019-03-15T19:16:07.984" v="764" actId="478"/>
          <ac:spMkLst>
            <pc:docMk/>
            <pc:sldMk cId="4268249651" sldId="3522"/>
            <ac:spMk id="2" creationId="{E22558B4-A29E-4F34-A3D2-3BE593687395}"/>
          </ac:spMkLst>
        </pc:spChg>
        <pc:spChg chg="del">
          <ac:chgData name="Stephan Bisser" userId="6bf20ff3-45cc-4984-bdac-2b7c4f21b79f" providerId="ADAL" clId="{CCB7F90B-8F7E-4DD3-B38A-5A585F76D8B1}" dt="2019-03-15T19:15:41.732" v="753"/>
          <ac:spMkLst>
            <pc:docMk/>
            <pc:sldMk cId="4268249651" sldId="3522"/>
            <ac:spMk id="3" creationId="{160D4666-8CED-4043-8AAC-9ABFEE3713FC}"/>
          </ac:spMkLst>
        </pc:spChg>
        <pc:spChg chg="add del mod">
          <ac:chgData name="Stephan Bisser" userId="6bf20ff3-45cc-4984-bdac-2b7c4f21b79f" providerId="ADAL" clId="{CCB7F90B-8F7E-4DD3-B38A-5A585F76D8B1}" dt="2019-03-15T19:15:45.578" v="754"/>
          <ac:spMkLst>
            <pc:docMk/>
            <pc:sldMk cId="4268249651" sldId="3522"/>
            <ac:spMk id="4" creationId="{A66D8297-4D9C-4BC1-B201-F793BB6B8EFB}"/>
          </ac:spMkLst>
        </pc:spChg>
        <pc:spChg chg="add del mod">
          <ac:chgData name="Stephan Bisser" userId="6bf20ff3-45cc-4984-bdac-2b7c4f21b79f" providerId="ADAL" clId="{CCB7F90B-8F7E-4DD3-B38A-5A585F76D8B1}" dt="2019-03-15T19:16:24.736" v="768" actId="478"/>
          <ac:spMkLst>
            <pc:docMk/>
            <pc:sldMk cId="4268249651" sldId="3522"/>
            <ac:spMk id="5" creationId="{6999A47C-45CB-44AC-AE25-6ECCDE171329}"/>
          </ac:spMkLst>
        </pc:spChg>
        <pc:spChg chg="add del">
          <ac:chgData name="Stephan Bisser" userId="6bf20ff3-45cc-4984-bdac-2b7c4f21b79f" providerId="ADAL" clId="{CCB7F90B-8F7E-4DD3-B38A-5A585F76D8B1}" dt="2019-03-15T19:16:09.224" v="767"/>
          <ac:spMkLst>
            <pc:docMk/>
            <pc:sldMk cId="4268249651" sldId="3522"/>
            <ac:spMk id="6" creationId="{72B3AF77-D65D-4D11-89C0-B290C6E967F3}"/>
          </ac:spMkLst>
        </pc:spChg>
        <pc:spChg chg="add del">
          <ac:chgData name="Stephan Bisser" userId="6bf20ff3-45cc-4984-bdac-2b7c4f21b79f" providerId="ADAL" clId="{CCB7F90B-8F7E-4DD3-B38A-5A585F76D8B1}" dt="2019-03-15T19:16:08.238" v="765"/>
          <ac:spMkLst>
            <pc:docMk/>
            <pc:sldMk cId="4268249651" sldId="3522"/>
            <ac:spMk id="7" creationId="{0A63C325-D1B5-45AA-B2CC-4882BA1C9F46}"/>
          </ac:spMkLst>
        </pc:spChg>
        <pc:spChg chg="add del mod">
          <ac:chgData name="Stephan Bisser" userId="6bf20ff3-45cc-4984-bdac-2b7c4f21b79f" providerId="ADAL" clId="{CCB7F90B-8F7E-4DD3-B38A-5A585F76D8B1}" dt="2019-03-15T19:16:05.758" v="762" actId="478"/>
          <ac:spMkLst>
            <pc:docMk/>
            <pc:sldMk cId="4268249651" sldId="3522"/>
            <ac:spMk id="9" creationId="{2F9D1F06-9E80-44BA-8E03-DB3038965E9D}"/>
          </ac:spMkLst>
        </pc:spChg>
        <pc:spChg chg="add del mod">
          <ac:chgData name="Stephan Bisser" userId="6bf20ff3-45cc-4984-bdac-2b7c4f21b79f" providerId="ADAL" clId="{CCB7F90B-8F7E-4DD3-B38A-5A585F76D8B1}" dt="2019-03-15T19:16:07.984" v="764" actId="478"/>
          <ac:spMkLst>
            <pc:docMk/>
            <pc:sldMk cId="4268249651" sldId="3522"/>
            <ac:spMk id="11" creationId="{0AB8FE6C-3DA6-4504-A473-BC99FC7919C7}"/>
          </ac:spMkLst>
        </pc:spChg>
        <pc:picChg chg="add mod">
          <ac:chgData name="Stephan Bisser" userId="6bf20ff3-45cc-4984-bdac-2b7c4f21b79f" providerId="ADAL" clId="{CCB7F90B-8F7E-4DD3-B38A-5A585F76D8B1}" dt="2019-03-15T19:16:33.116" v="773" actId="1076"/>
          <ac:picMkLst>
            <pc:docMk/>
            <pc:sldMk cId="4268249651" sldId="3522"/>
            <ac:picMk id="12" creationId="{DC6564CB-40B0-4121-AF29-74FA5DA0D3C8}"/>
          </ac:picMkLst>
        </pc:picChg>
      </pc:sldChg>
      <pc:sldChg chg="addSp delSp modSp add">
        <pc:chgData name="Stephan Bisser" userId="6bf20ff3-45cc-4984-bdac-2b7c4f21b79f" providerId="ADAL" clId="{CCB7F90B-8F7E-4DD3-B38A-5A585F76D8B1}" dt="2019-03-15T19:17:12.525" v="778" actId="20577"/>
        <pc:sldMkLst>
          <pc:docMk/>
          <pc:sldMk cId="1700626361" sldId="3523"/>
        </pc:sldMkLst>
        <pc:spChg chg="mod">
          <ac:chgData name="Stephan Bisser" userId="6bf20ff3-45cc-4984-bdac-2b7c4f21b79f" providerId="ADAL" clId="{CCB7F90B-8F7E-4DD3-B38A-5A585F76D8B1}" dt="2019-03-15T19:17:12.525" v="778" actId="20577"/>
          <ac:spMkLst>
            <pc:docMk/>
            <pc:sldMk cId="1700626361" sldId="3523"/>
            <ac:spMk id="2" creationId="{CD5D8083-39B3-47F9-91DF-19A1FA16BF5C}"/>
          </ac:spMkLst>
        </pc:spChg>
        <pc:spChg chg="del">
          <ac:chgData name="Stephan Bisser" userId="6bf20ff3-45cc-4984-bdac-2b7c4f21b79f" providerId="ADAL" clId="{CCB7F90B-8F7E-4DD3-B38A-5A585F76D8B1}" dt="2019-03-15T19:17:03.868" v="776"/>
          <ac:spMkLst>
            <pc:docMk/>
            <pc:sldMk cId="1700626361" sldId="3523"/>
            <ac:spMk id="3" creationId="{818F7111-891F-4E32-8846-848BB82A9730}"/>
          </ac:spMkLst>
        </pc:spChg>
        <pc:picChg chg="add mod">
          <ac:chgData name="Stephan Bisser" userId="6bf20ff3-45cc-4984-bdac-2b7c4f21b79f" providerId="ADAL" clId="{CCB7F90B-8F7E-4DD3-B38A-5A585F76D8B1}" dt="2019-03-15T19:17:03.868" v="776"/>
          <ac:picMkLst>
            <pc:docMk/>
            <pc:sldMk cId="1700626361" sldId="3523"/>
            <ac:picMk id="4" creationId="{17C1509B-0041-415F-8575-B1BE09385E22}"/>
          </ac:picMkLst>
        </pc:picChg>
      </pc:sldChg>
      <pc:sldMasterChg chg="addSldLayout delSldLayout modSldLayout">
        <pc:chgData name="Stephan Bisser" userId="6bf20ff3-45cc-4984-bdac-2b7c4f21b79f" providerId="ADAL" clId="{CCB7F90B-8F7E-4DD3-B38A-5A585F76D8B1}" dt="2019-03-15T19:00:50.801" v="543" actId="2696"/>
        <pc:sldMasterMkLst>
          <pc:docMk/>
          <pc:sldMasterMk cId="1809213731" sldId="2147483648"/>
        </pc:sldMasterMkLst>
        <pc:sldLayoutChg chg="modSp">
          <pc:chgData name="Stephan Bisser" userId="6bf20ff3-45cc-4984-bdac-2b7c4f21b79f" providerId="ADAL" clId="{CCB7F90B-8F7E-4DD3-B38A-5A585F76D8B1}" dt="2019-03-04T19:11:42.935" v="6" actId="207"/>
          <pc:sldLayoutMkLst>
            <pc:docMk/>
            <pc:sldMasterMk cId="1809213731" sldId="2147483648"/>
            <pc:sldLayoutMk cId="3703650711" sldId="2147483649"/>
          </pc:sldLayoutMkLst>
          <pc:spChg chg="mod">
            <ac:chgData name="Stephan Bisser" userId="6bf20ff3-45cc-4984-bdac-2b7c4f21b79f" providerId="ADAL" clId="{CCB7F90B-8F7E-4DD3-B38A-5A585F76D8B1}" dt="2019-03-04T19:11:42.935" v="6" actId="207"/>
            <ac:spMkLst>
              <pc:docMk/>
              <pc:sldMasterMk cId="1809213731" sldId="2147483648"/>
              <pc:sldLayoutMk cId="3703650711" sldId="2147483649"/>
              <ac:spMk id="3" creationId="{A406BFDB-570D-491B-869A-3FE456343E28}"/>
            </ac:spMkLst>
          </pc:spChg>
          <pc:spChg chg="mod">
            <ac:chgData name="Stephan Bisser" userId="6bf20ff3-45cc-4984-bdac-2b7c4f21b79f" providerId="ADAL" clId="{CCB7F90B-8F7E-4DD3-B38A-5A585F76D8B1}" dt="2019-03-04T19:11:37.328" v="5" actId="1076"/>
            <ac:spMkLst>
              <pc:docMk/>
              <pc:sldMasterMk cId="1809213731" sldId="2147483648"/>
              <pc:sldLayoutMk cId="3703650711" sldId="2147483649"/>
              <ac:spMk id="8" creationId="{B01C170A-D28C-45EC-BD2C-99B0A2A99A59}"/>
            </ac:spMkLst>
          </pc:spChg>
        </pc:sldLayoutChg>
        <pc:sldLayoutChg chg="add">
          <pc:chgData name="Stephan Bisser" userId="6bf20ff3-45cc-4984-bdac-2b7c4f21b79f" providerId="ADAL" clId="{CCB7F90B-8F7E-4DD3-B38A-5A585F76D8B1}" dt="2019-03-04T19:13:09.657" v="79" actId="2696"/>
          <pc:sldLayoutMkLst>
            <pc:docMk/>
            <pc:sldMasterMk cId="1809213731" sldId="2147483648"/>
            <pc:sldLayoutMk cId="311582428" sldId="2147483696"/>
          </pc:sldLayoutMkLst>
        </pc:sldLayoutChg>
        <pc:sldLayoutChg chg="del">
          <pc:chgData name="Stephan Bisser" userId="6bf20ff3-45cc-4984-bdac-2b7c4f21b79f" providerId="ADAL" clId="{CCB7F90B-8F7E-4DD3-B38A-5A585F76D8B1}" dt="2019-03-15T19:00:50.801" v="543" actId="2696"/>
          <pc:sldLayoutMkLst>
            <pc:docMk/>
            <pc:sldMasterMk cId="1809213731" sldId="2147483648"/>
            <pc:sldLayoutMk cId="285324459" sldId="214748374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17EC08-A354-467A-8FCE-E29245B35C62}" type="datetimeFigureOut">
              <a:rPr lang="en-AT" smtClean="0"/>
              <a:t>15/03/2019</a:t>
            </a:fld>
            <a:endParaRPr lang="en-A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38D51C-7B25-4211-984D-FDC61B843A2C}" type="slidenum">
              <a:rPr lang="en-AT" smtClean="0"/>
              <a:t>‹#›</a:t>
            </a:fld>
            <a:endParaRPr lang="en-AT"/>
          </a:p>
        </p:txBody>
      </p:sp>
    </p:spTree>
    <p:extLst>
      <p:ext uri="{BB962C8B-B14F-4D97-AF65-F5344CB8AC3E}">
        <p14:creationId xmlns:p14="http://schemas.microsoft.com/office/powerpoint/2010/main" val="2203580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60034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3/15/2019 8:06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2772463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3/15/2019 8:06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3161187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3/15/2019 8:06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54302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Plan phase:</a:t>
            </a:r>
            <a:br>
              <a:rPr lang="en-US" sz="1200" dirty="0"/>
            </a:br>
            <a:r>
              <a:rPr lang="en-US" sz="1200" dirty="0"/>
              <a:t>- dialog flow </a:t>
            </a:r>
            <a:br>
              <a:rPr lang="en-US" sz="1200" dirty="0"/>
            </a:br>
            <a:r>
              <a:rPr lang="en-US" sz="1200" dirty="0"/>
              <a:t>- Bot tools V4 (CLI, Dispatcher)</a:t>
            </a:r>
            <a:br>
              <a:rPr lang="en-US" sz="1200" dirty="0"/>
            </a:br>
            <a:r>
              <a:rPr lang="en-US" sz="1200" dirty="0"/>
              <a:t>- </a:t>
            </a:r>
            <a:r>
              <a:rPr lang="en-US" sz="1200" dirty="0" err="1"/>
              <a:t>Chatdown</a:t>
            </a:r>
            <a:r>
              <a:rPr lang="en-US" sz="1200" dirty="0"/>
              <a:t> (happy - non happy path)</a:t>
            </a:r>
            <a:br>
              <a:rPr lang="en-US" sz="1200" dirty="0"/>
            </a:br>
            <a:r>
              <a:rPr lang="en-US" sz="1200" dirty="0"/>
              <a:t>- adaptive cards (</a:t>
            </a:r>
            <a:r>
              <a:rPr lang="en-US" sz="1200" dirty="0" err="1"/>
              <a:t>azurewebsite</a:t>
            </a:r>
            <a:r>
              <a:rPr lang="en-US" sz="1200" dirty="0"/>
              <a:t> + how it works)</a:t>
            </a:r>
            <a:br>
              <a:rPr lang="en-US" sz="1200" dirty="0"/>
            </a:br>
            <a:r>
              <a:rPr lang="en-US" sz="1200" dirty="0"/>
              <a:t>- Our Scenario: How are we going to do it. </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3/15/2019 8:13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3627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3/15/2019 8:06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5599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https://docs.microsoft.com/en-us/azure/bot-service/bot-service-design-user-experience?view=azure-bot-service-4.0</a:t>
            </a:r>
            <a:endParaRPr lang="en-AT" dirty="0"/>
          </a:p>
        </p:txBody>
      </p:sp>
      <p:sp>
        <p:nvSpPr>
          <p:cNvPr id="4" name="Slide Number Placeholder 3"/>
          <p:cNvSpPr>
            <a:spLocks noGrp="1"/>
          </p:cNvSpPr>
          <p:nvPr>
            <p:ph type="sldNum" sz="quarter" idx="5"/>
          </p:nvPr>
        </p:nvSpPr>
        <p:spPr/>
        <p:txBody>
          <a:bodyPr/>
          <a:lstStyle/>
          <a:p>
            <a:fld id="{5E38D51C-7B25-4211-984D-FDC61B843A2C}" type="slidenum">
              <a:rPr lang="en-AT" smtClean="0"/>
              <a:t>72</a:t>
            </a:fld>
            <a:endParaRPr lang="en-AT"/>
          </a:p>
        </p:txBody>
      </p:sp>
    </p:spTree>
    <p:extLst>
      <p:ext uri="{BB962C8B-B14F-4D97-AF65-F5344CB8AC3E}">
        <p14:creationId xmlns:p14="http://schemas.microsoft.com/office/powerpoint/2010/main" val="188092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3/15/2019 8:06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37672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3/15/2019 8:06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69883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3/15/2019 8:06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1447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93957724-74D0-4AAB-8366-EF91C6CD0800}" type="slidenum">
              <a:rPr lang="en-US" smtClean="0"/>
              <a:t>76</a:t>
            </a:fld>
            <a:endParaRPr lang="en-US"/>
          </a:p>
        </p:txBody>
      </p:sp>
    </p:spTree>
    <p:extLst>
      <p:ext uri="{BB962C8B-B14F-4D97-AF65-F5344CB8AC3E}">
        <p14:creationId xmlns:p14="http://schemas.microsoft.com/office/powerpoint/2010/main" val="1923842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Envision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7708"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3/15/2019 8:06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19540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3/15/2019 8:06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59493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3/15/2019 8:06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38854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3/15/2019 8:06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97712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499B7BC6-B245-40E9-AF83-3417B2B6FA64}" type="slidenum">
              <a:rPr lang="en-US" smtClean="0"/>
              <a:t>82</a:t>
            </a:fld>
            <a:endParaRPr lang="en-US"/>
          </a:p>
        </p:txBody>
      </p:sp>
    </p:spTree>
    <p:extLst>
      <p:ext uri="{BB962C8B-B14F-4D97-AF65-F5344CB8AC3E}">
        <p14:creationId xmlns:p14="http://schemas.microsoft.com/office/powerpoint/2010/main" val="239792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F7F2D2D3-6CF0-484D-8AD1-B430DD7C2A04}" type="slidenum">
              <a:rPr lang="en-US" smtClean="0"/>
              <a:t>14</a:t>
            </a:fld>
            <a:endParaRPr lang="en-US" dirty="0"/>
          </a:p>
        </p:txBody>
      </p:sp>
    </p:spTree>
    <p:extLst>
      <p:ext uri="{BB962C8B-B14F-4D97-AF65-F5344CB8AC3E}">
        <p14:creationId xmlns:p14="http://schemas.microsoft.com/office/powerpoint/2010/main" val="1046827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93957724-74D0-4AAB-8366-EF91C6CD0800}" type="slidenum">
              <a:rPr lang="en-US" smtClean="0"/>
              <a:t>32</a:t>
            </a:fld>
            <a:endParaRPr lang="en-US"/>
          </a:p>
        </p:txBody>
      </p:sp>
      <p:sp>
        <p:nvSpPr>
          <p:cNvPr id="3" name="Notes Placeholder 2">
            <a:extLst>
              <a:ext uri="{FF2B5EF4-FFF2-40B4-BE49-F238E27FC236}">
                <a16:creationId xmlns:a16="http://schemas.microsoft.com/office/drawing/2014/main" id="{C26CB033-98FE-4512-9F35-074D2A11D6CC}"/>
              </a:ext>
            </a:extLst>
          </p:cNvPr>
          <p:cNvSpPr>
            <a:spLocks noGrp="1"/>
          </p:cNvSpPr>
          <p:nvPr>
            <p:ph type="body" idx="1"/>
          </p:nvPr>
        </p:nvSpPr>
        <p:spPr/>
        <p:txBody>
          <a:bodyPr/>
          <a:lstStyle/>
          <a:p>
            <a:r>
              <a:rPr lang="en-US" dirty="0"/>
              <a:t>https://azure.microsoft.com/en-us/blog/build-conversational-experiences-with-microsoft-bot-framework/</a:t>
            </a:r>
          </a:p>
          <a:p>
            <a:r>
              <a:rPr lang="en-US" dirty="0"/>
              <a:t>https://blog.botframework.com/2018/11/06/announcing-bot-framework-sdk-and-tools-4-1-release/</a:t>
            </a:r>
            <a:endParaRPr lang="en-AT" dirty="0"/>
          </a:p>
        </p:txBody>
      </p:sp>
    </p:spTree>
    <p:extLst>
      <p:ext uri="{BB962C8B-B14F-4D97-AF65-F5344CB8AC3E}">
        <p14:creationId xmlns:p14="http://schemas.microsoft.com/office/powerpoint/2010/main" val="349628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8BE315-2B22-4FD4-85B7-F0C7855D42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5228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err="1"/>
              <a:t>Bespoke</a:t>
            </a:r>
            <a:r>
              <a:rPr lang="de-AT" dirty="0"/>
              <a:t> – maßgeschneidert</a:t>
            </a:r>
          </a:p>
          <a:p>
            <a:endParaRPr lang="de-AT" dirty="0"/>
          </a:p>
        </p:txBody>
      </p:sp>
      <p:sp>
        <p:nvSpPr>
          <p:cNvPr id="4" name="Slide Number Placeholder 3"/>
          <p:cNvSpPr>
            <a:spLocks noGrp="1"/>
          </p:cNvSpPr>
          <p:nvPr>
            <p:ph type="sldNum" sz="quarter" idx="10"/>
          </p:nvPr>
        </p:nvSpPr>
        <p:spPr/>
        <p:txBody>
          <a:bodyPr/>
          <a:lstStyle/>
          <a:p>
            <a:fld id="{CE82E41F-2744-0A41-B8FE-A64B03EEB882}" type="slidenum">
              <a:rPr lang="de-DE" smtClean="0"/>
              <a:t>36</a:t>
            </a:fld>
            <a:endParaRPr lang="de-DE"/>
          </a:p>
        </p:txBody>
      </p:sp>
    </p:spTree>
    <p:extLst>
      <p:ext uri="{BB962C8B-B14F-4D97-AF65-F5344CB8AC3E}">
        <p14:creationId xmlns:p14="http://schemas.microsoft.com/office/powerpoint/2010/main" val="3147943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a:t>
            </a:r>
            <a:r>
              <a:rPr lang="en-US" baseline="0" dirty="0"/>
              <a:t> an intelligent bot is in action, several things are being managed behind the scenes. The </a:t>
            </a:r>
            <a:r>
              <a:rPr lang="en-US" baseline="0" dirty="0" err="1"/>
              <a:t>Litware</a:t>
            </a:r>
            <a:r>
              <a:rPr lang="en-US" baseline="0" dirty="0"/>
              <a:t> Insurance bot demo we took a look at a couple minutes ago is a great example. Let’s take a “behind the scenes” look at what was happening.</a:t>
            </a:r>
          </a:p>
          <a:p>
            <a:r>
              <a:rPr lang="en-US" b="0" baseline="0" dirty="0"/>
              <a:t>&lt;click&gt;</a:t>
            </a:r>
          </a:p>
          <a:p>
            <a:endParaRPr lang="en-US" b="0" baseline="0" dirty="0"/>
          </a:p>
          <a:p>
            <a:pPr marL="0" indent="0">
              <a:buFont typeface="Arial" panose="020B0604020202020204" pitchFamily="34" charset="0"/>
              <a:buNone/>
            </a:pPr>
            <a:r>
              <a:rPr lang="en-US" b="0" baseline="0" dirty="0"/>
              <a:t>In order to interact in personal, natural ways, the </a:t>
            </a:r>
            <a:r>
              <a:rPr lang="en-US" b="0" baseline="0" dirty="0" err="1"/>
              <a:t>Litware</a:t>
            </a:r>
            <a:r>
              <a:rPr lang="en-US" b="0" baseline="0" dirty="0"/>
              <a:t> bot had to be able to recognize simple parts of a conversation, like greetings, and respond with the appropriate information or prompt for response. Natural language parsing capabilities assisted the </a:t>
            </a:r>
            <a:r>
              <a:rPr lang="en-US" b="0" baseline="0" dirty="0" err="1"/>
              <a:t>Litware</a:t>
            </a:r>
            <a:r>
              <a:rPr lang="en-US" b="0" baseline="0" dirty="0"/>
              <a:t> bot in this process, and can translate between languages when necessary with the help of the Translator Cognitive Services API.</a:t>
            </a:r>
          </a:p>
          <a:p>
            <a:pPr marL="0" indent="0">
              <a:buFont typeface="Arial" panose="020B0604020202020204" pitchFamily="34" charset="0"/>
              <a:buNone/>
            </a:pPr>
            <a:r>
              <a:rPr lang="en-US" b="0" baseline="0" dirty="0"/>
              <a:t>&lt;click&gt;</a:t>
            </a:r>
          </a:p>
          <a:p>
            <a:pPr marL="0" indent="0">
              <a:buFont typeface="Arial" panose="020B0604020202020204" pitchFamily="34" charset="0"/>
              <a:buNone/>
            </a:pPr>
            <a:endParaRPr lang="en-US" b="0" baseline="0" dirty="0"/>
          </a:p>
          <a:p>
            <a:pPr marL="0" indent="0">
              <a:buFont typeface="Arial" panose="020B0604020202020204" pitchFamily="34" charset="0"/>
              <a:buNone/>
            </a:pPr>
            <a:r>
              <a:rPr lang="en-US" b="0" baseline="0" dirty="0"/>
              <a:t>Intelligent bots are capable of prompting the user with choices, and making decisions about where to direct the conversation next based on the user’s response. An example of this in the </a:t>
            </a:r>
            <a:r>
              <a:rPr lang="en-US" b="0" baseline="0" dirty="0" err="1"/>
              <a:t>Litware</a:t>
            </a:r>
            <a:r>
              <a:rPr lang="en-US" b="0" baseline="0" dirty="0"/>
              <a:t> demo is when </a:t>
            </a:r>
            <a:r>
              <a:rPr lang="en-US" b="0" baseline="0" dirty="0" err="1"/>
              <a:t>Litware</a:t>
            </a:r>
            <a:r>
              <a:rPr lang="en-US" b="0" baseline="0" dirty="0"/>
              <a:t> bot prompts Shelly with the choice of adding her daughter to her insurance policy after recognizing her account. When enabled with Microsoft Cognitive Services like Language Understanding, Speech Recognition, and Custom Recognition, bots can interact through either voice or text. Throughout this conversation, the </a:t>
            </a:r>
            <a:r>
              <a:rPr lang="en-US" b="0" baseline="0" dirty="0" err="1"/>
              <a:t>Litware</a:t>
            </a:r>
            <a:r>
              <a:rPr lang="en-US" b="0" baseline="0" dirty="0"/>
              <a:t> bot used Dynamics CRM to track customer information and surface questions and information appropriately, infusing the conversation process with intelligence. </a:t>
            </a:r>
          </a:p>
          <a:p>
            <a:pPr marL="0" indent="0">
              <a:buFont typeface="Arial" panose="020B0604020202020204" pitchFamily="34" charset="0"/>
              <a:buNone/>
            </a:pPr>
            <a:r>
              <a:rPr lang="en-US" b="0" baseline="0" dirty="0"/>
              <a:t>&lt;click&gt;</a:t>
            </a:r>
          </a:p>
          <a:p>
            <a:pPr marL="0" indent="0">
              <a:buFont typeface="Arial" panose="020B0604020202020204" pitchFamily="34" charset="0"/>
              <a:buNone/>
            </a:pPr>
            <a:endParaRPr lang="en-US" b="0" baseline="0" dirty="0"/>
          </a:p>
          <a:p>
            <a:pPr marL="0" indent="0">
              <a:buFont typeface="Arial" panose="020B0604020202020204" pitchFamily="34" charset="0"/>
              <a:buNone/>
            </a:pPr>
            <a:r>
              <a:rPr lang="en-US" b="0" baseline="0" dirty="0"/>
              <a:t>Also behind the scenes, </a:t>
            </a:r>
            <a:r>
              <a:rPr lang="en-US" b="0" baseline="0" dirty="0" err="1"/>
              <a:t>Litware</a:t>
            </a:r>
            <a:r>
              <a:rPr lang="en-US" b="0" baseline="0" dirty="0"/>
              <a:t> bot was helping capitalize on hidden insights beyond </a:t>
            </a:r>
            <a:r>
              <a:rPr lang="en-US" b="0" baseline="0" dirty="0" err="1"/>
              <a:t>Litware’s</a:t>
            </a:r>
            <a:r>
              <a:rPr lang="en-US" b="0" baseline="0" dirty="0"/>
              <a:t> data by integrating the information being gathered with Microsoft’s advanced analytics, Machine Learning, and data enrichment tools. Additional Cognitive Services offerings like Computer Vision powered our bot’s ability to recognize Shelly’s image of her new car to detect information. </a:t>
            </a:r>
          </a:p>
          <a:p>
            <a:pPr marL="0" indent="0">
              <a:buFont typeface="Arial" panose="020B0604020202020204" pitchFamily="34" charset="0"/>
              <a:buNone/>
            </a:pPr>
            <a:endParaRPr lang="en-US" b="0" baseline="0" dirty="0"/>
          </a:p>
          <a:p>
            <a:pPr marL="0" indent="0">
              <a:buFont typeface="Arial" panose="020B0604020202020204" pitchFamily="34" charset="0"/>
              <a:buNone/>
            </a:pPr>
            <a:r>
              <a:rPr lang="en-US" b="0" baseline="0" dirty="0"/>
              <a:t>Advanced Analytics and Machine Learning enabled </a:t>
            </a:r>
            <a:r>
              <a:rPr lang="en-US" b="0" baseline="0" dirty="0" err="1"/>
              <a:t>Litware</a:t>
            </a:r>
            <a:r>
              <a:rPr lang="en-US" b="0" baseline="0" dirty="0"/>
              <a:t> bot to tap into an enriched pricing information database when it was time to surface a quote in this conversation. As the information from this and other unique conversations is compiled and the database grows, </a:t>
            </a:r>
            <a:r>
              <a:rPr lang="en-US" b="0" baseline="0" dirty="0" err="1"/>
              <a:t>Litware</a:t>
            </a:r>
            <a:r>
              <a:rPr lang="en-US" b="0" baseline="0" dirty="0"/>
              <a:t> bot gets better at generating quotes and offers for customers like the one we saw generated for Shelly today. When Shelly wasn’t satisfied with her quote, the Text Analytics API helped </a:t>
            </a:r>
            <a:r>
              <a:rPr lang="en-US" b="0" baseline="0" dirty="0" err="1"/>
              <a:t>Litware</a:t>
            </a:r>
            <a:r>
              <a:rPr lang="en-US" b="0" baseline="0" dirty="0"/>
              <a:t> bot detect her sentiment regarding the quote, which led to a handoff with a human agent to continue the conversation. </a:t>
            </a:r>
          </a:p>
          <a:p>
            <a:pPr marL="171450" indent="-171450">
              <a:buFont typeface="Arial" panose="020B0604020202020204" pitchFamily="34" charset="0"/>
              <a:buChar char="•"/>
            </a:pPr>
            <a:endParaRPr lang="en-US" b="0" baseline="0" dirty="0"/>
          </a:p>
          <a:p>
            <a:pPr marL="0" indent="0">
              <a:buFont typeface="Arial" panose="020B0604020202020204" pitchFamily="34" charset="0"/>
              <a:buNone/>
            </a:pPr>
            <a:r>
              <a:rPr lang="en-US" b="1" dirty="0"/>
              <a:t>Transition: </a:t>
            </a:r>
            <a:r>
              <a:rPr lang="en-US" b="1" baseline="0" dirty="0"/>
              <a:t>Although we’ve demonstrated the usefulness of bots, there are some misconceptions about the technology that should be confronted. </a:t>
            </a:r>
            <a:endParaRPr lang="en-US" b="1" dirty="0"/>
          </a:p>
          <a:p>
            <a:pPr marL="0" indent="0">
              <a:buFont typeface="Arial" panose="020B0604020202020204" pitchFamily="34" charset="0"/>
              <a:buNone/>
            </a:pPr>
            <a:r>
              <a:rPr lang="en-US" b="1" dirty="0"/>
              <a:t>&lt;click&gt;</a:t>
            </a:r>
            <a:endParaRPr lang="en-US" b="1"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3/15/2019 8:06 PM</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74553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3/15/2019 8:06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137606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6" name="Date Placeholder 5"/>
          <p:cNvSpPr>
            <a:spLocks noGrp="1"/>
          </p:cNvSpPr>
          <p:nvPr>
            <p:ph type="dt" idx="12"/>
          </p:nvPr>
        </p:nvSpPr>
        <p:spPr/>
        <p:txBody>
          <a:bodyPr/>
          <a:lstStyle/>
          <a:p>
            <a:fld id="{353CB5B1-3D40-4389-814A-A3E0AEC8E2FF}" type="datetime8">
              <a:rPr lang="en-US" smtClean="0"/>
              <a:t>3/15/2019 8:06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a:p>
        </p:txBody>
      </p:sp>
      <p:sp>
        <p:nvSpPr>
          <p:cNvPr id="8" name="Footer Placeholder 7">
            <a:extLst>
              <a:ext uri="{FF2B5EF4-FFF2-40B4-BE49-F238E27FC236}">
                <a16:creationId xmlns:a16="http://schemas.microsoft.com/office/drawing/2014/main" id="{AB0A3098-74CE-4AF5-9C5C-C2A7A2AE65A8}"/>
              </a:ext>
            </a:extLst>
          </p:cNvPr>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a:extLst>
              <a:ext uri="{FF2B5EF4-FFF2-40B4-BE49-F238E27FC236}">
                <a16:creationId xmlns:a16="http://schemas.microsoft.com/office/drawing/2014/main" id="{E0F78483-C1B0-470C-ACDF-3FFAE031C6ED}"/>
              </a:ext>
            </a:extLst>
          </p:cNvPr>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31960443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1.xml"/><Relationship Id="rId5" Type="http://schemas.openxmlformats.org/officeDocument/2006/relationships/image" Target="../media/image11.emf"/><Relationship Id="rId4" Type="http://schemas.openxmlformats.org/officeDocument/2006/relationships/image" Target="../media/image10.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8.emf"/><Relationship Id="rId1" Type="http://schemas.openxmlformats.org/officeDocument/2006/relationships/slideMaster" Target="../slideMasters/slideMaster1.xml"/><Relationship Id="rId4" Type="http://schemas.openxmlformats.org/officeDocument/2006/relationships/image" Target="../media/image11.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Master" Target="../slideMasters/slideMaster1.xml"/><Relationship Id="rId5" Type="http://schemas.openxmlformats.org/officeDocument/2006/relationships/image" Target="../media/image13.emf"/><Relationship Id="rId4" Type="http://schemas.openxmlformats.org/officeDocument/2006/relationships/image" Target="../media/image1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EF20AAEE-2C8F-483E-8884-BF0D25D26EF1}"/>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8904" b="6786"/>
          <a:stretch/>
        </p:blipFill>
        <p:spPr bwMode="gray">
          <a:xfrm>
            <a:off x="-1" y="-1"/>
            <a:ext cx="12190413" cy="6859589"/>
          </a:xfrm>
          <a:prstGeom prst="rect">
            <a:avLst/>
          </a:prstGeom>
          <a:noFill/>
          <a:extLst>
            <a:ext uri="{909E8E84-426E-40DD-AFC4-6F175D3DCCD1}">
              <a14:hiddenFill xmlns:a14="http://schemas.microsoft.com/office/drawing/2010/main">
                <a:solidFill>
                  <a:srgbClr val="FFFFFF"/>
                </a:solidFill>
              </a14:hiddenFill>
            </a:ext>
          </a:extLst>
        </p:spPr>
      </p:pic>
      <p:sp>
        <p:nvSpPr>
          <p:cNvPr id="8" name="Rechteck 7">
            <a:extLst>
              <a:ext uri="{FF2B5EF4-FFF2-40B4-BE49-F238E27FC236}">
                <a16:creationId xmlns:a16="http://schemas.microsoft.com/office/drawing/2014/main" id="{B01C170A-D28C-45EC-BD2C-99B0A2A99A59}"/>
              </a:ext>
            </a:extLst>
          </p:cNvPr>
          <p:cNvSpPr/>
          <p:nvPr userDrawn="1"/>
        </p:nvSpPr>
        <p:spPr bwMode="gray">
          <a:xfrm>
            <a:off x="1" y="-1"/>
            <a:ext cx="12190411" cy="6858001"/>
          </a:xfrm>
          <a:prstGeom prst="rect">
            <a:avLst/>
          </a:prstGeom>
          <a:gradFill flip="none" rotWithShape="1">
            <a:gsLst>
              <a:gs pos="0">
                <a:schemeClr val="tx1">
                  <a:alpha val="84000"/>
                </a:schemeClr>
              </a:gs>
              <a:gs pos="100000">
                <a:schemeClr val="tx1">
                  <a:alpha val="38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solidFill>
                <a:schemeClr val="bg1"/>
              </a:solidFill>
            </a:endParaRPr>
          </a:p>
        </p:txBody>
      </p:sp>
      <p:sp>
        <p:nvSpPr>
          <p:cNvPr id="2" name="Title 1">
            <a:extLst>
              <a:ext uri="{FF2B5EF4-FFF2-40B4-BE49-F238E27FC236}">
                <a16:creationId xmlns:a16="http://schemas.microsoft.com/office/drawing/2014/main" id="{30E08E53-FA69-42F8-887C-187014D6B742}"/>
              </a:ext>
            </a:extLst>
          </p:cNvPr>
          <p:cNvSpPr>
            <a:spLocks noGrp="1"/>
          </p:cNvSpPr>
          <p:nvPr>
            <p:ph type="ctrTitle"/>
          </p:nvPr>
        </p:nvSpPr>
        <p:spPr>
          <a:xfrm>
            <a:off x="1524000" y="1122363"/>
            <a:ext cx="9144000" cy="2387600"/>
          </a:xfrm>
          <a:solidFill>
            <a:srgbClr val="080808">
              <a:alpha val="60000"/>
            </a:srgbClr>
          </a:solidFill>
        </p:spPr>
        <p:txBody>
          <a:bodyPr anchor="b"/>
          <a:lstStyle>
            <a:lvl1pPr algn="ctr">
              <a:defRPr sz="6000">
                <a:solidFill>
                  <a:schemeClr val="bg1"/>
                </a:solidFill>
              </a:defRPr>
            </a:lvl1pPr>
          </a:lstStyle>
          <a:p>
            <a:r>
              <a:rPr lang="en-US" dirty="0"/>
              <a:t>Click to edit Master title style</a:t>
            </a:r>
            <a:endParaRPr lang="en-AT" dirty="0"/>
          </a:p>
        </p:txBody>
      </p:sp>
      <p:sp>
        <p:nvSpPr>
          <p:cNvPr id="3" name="Subtitle 2">
            <a:extLst>
              <a:ext uri="{FF2B5EF4-FFF2-40B4-BE49-F238E27FC236}">
                <a16:creationId xmlns:a16="http://schemas.microsoft.com/office/drawing/2014/main" id="{A406BFDB-570D-491B-869A-3FE456343E28}"/>
              </a:ext>
            </a:extLst>
          </p:cNvPr>
          <p:cNvSpPr>
            <a:spLocks noGrp="1"/>
          </p:cNvSpPr>
          <p:nvPr>
            <p:ph type="subTitle" idx="1"/>
          </p:nvPr>
        </p:nvSpPr>
        <p:spPr>
          <a:xfrm>
            <a:off x="1524000" y="3602038"/>
            <a:ext cx="9144000" cy="1655762"/>
          </a:xfrm>
          <a:solidFill>
            <a:srgbClr val="080808">
              <a:alpha val="60000"/>
            </a:srgbClr>
          </a:solidFill>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AT" dirty="0"/>
          </a:p>
        </p:txBody>
      </p:sp>
      <p:sp>
        <p:nvSpPr>
          <p:cNvPr id="4" name="Date Placeholder 3">
            <a:extLst>
              <a:ext uri="{FF2B5EF4-FFF2-40B4-BE49-F238E27FC236}">
                <a16:creationId xmlns:a16="http://schemas.microsoft.com/office/drawing/2014/main" id="{C33EE650-8738-4008-9507-6CB7D223E61E}"/>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fld id="{43809664-068E-423D-A2AA-775540CB4393}" type="datetimeFigureOut">
              <a:rPr lang="en-AT" smtClean="0"/>
              <a:pPr/>
              <a:t>15/03/2019</a:t>
            </a:fld>
            <a:endParaRPr lang="en-AT"/>
          </a:p>
        </p:txBody>
      </p:sp>
      <p:sp>
        <p:nvSpPr>
          <p:cNvPr id="5" name="Footer Placeholder 4">
            <a:extLst>
              <a:ext uri="{FF2B5EF4-FFF2-40B4-BE49-F238E27FC236}">
                <a16:creationId xmlns:a16="http://schemas.microsoft.com/office/drawing/2014/main" id="{97BD585B-6B9E-4D37-BFCB-0FD1B9A9373B}"/>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endParaRPr lang="en-AT"/>
          </a:p>
        </p:txBody>
      </p:sp>
      <p:sp>
        <p:nvSpPr>
          <p:cNvPr id="6" name="Slide Number Placeholder 5">
            <a:extLst>
              <a:ext uri="{FF2B5EF4-FFF2-40B4-BE49-F238E27FC236}">
                <a16:creationId xmlns:a16="http://schemas.microsoft.com/office/drawing/2014/main" id="{711C5CF4-9BB4-4109-8C0C-55445139B6D5}"/>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4C41A67C-E4B7-420C-B716-F472B7175B1F}" type="slidenum">
              <a:rPr lang="en-AT" smtClean="0"/>
              <a:pPr/>
              <a:t>‹#›</a:t>
            </a:fld>
            <a:endParaRPr lang="en-AT"/>
          </a:p>
        </p:txBody>
      </p:sp>
    </p:spTree>
    <p:extLst>
      <p:ext uri="{BB962C8B-B14F-4D97-AF65-F5344CB8AC3E}">
        <p14:creationId xmlns:p14="http://schemas.microsoft.com/office/powerpoint/2010/main" val="37036507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730E1-FD58-4117-9E74-3B48B7AF4F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T"/>
          </a:p>
        </p:txBody>
      </p:sp>
      <p:sp>
        <p:nvSpPr>
          <p:cNvPr id="3" name="Picture Placeholder 2">
            <a:extLst>
              <a:ext uri="{FF2B5EF4-FFF2-40B4-BE49-F238E27FC236}">
                <a16:creationId xmlns:a16="http://schemas.microsoft.com/office/drawing/2014/main" id="{DF0F46DD-A019-40CA-9DA9-7A67FBF475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T"/>
          </a:p>
        </p:txBody>
      </p:sp>
      <p:sp>
        <p:nvSpPr>
          <p:cNvPr id="4" name="Text Placeholder 3">
            <a:extLst>
              <a:ext uri="{FF2B5EF4-FFF2-40B4-BE49-F238E27FC236}">
                <a16:creationId xmlns:a16="http://schemas.microsoft.com/office/drawing/2014/main" id="{1581E184-2509-4758-B59E-C801172F3D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319F20C-37BC-4AE3-BD46-7BAFB5E65CC2}"/>
              </a:ext>
            </a:extLst>
          </p:cNvPr>
          <p:cNvSpPr>
            <a:spLocks noGrp="1"/>
          </p:cNvSpPr>
          <p:nvPr>
            <p:ph type="dt" sz="half" idx="10"/>
          </p:nvPr>
        </p:nvSpPr>
        <p:spPr>
          <a:xfrm>
            <a:off x="838200" y="6356350"/>
            <a:ext cx="2743200" cy="365125"/>
          </a:xfrm>
          <a:prstGeom prst="rect">
            <a:avLst/>
          </a:prstGeom>
        </p:spPr>
        <p:txBody>
          <a:bodyPr/>
          <a:lstStyle/>
          <a:p>
            <a:fld id="{43809664-068E-423D-A2AA-775540CB4393}" type="datetimeFigureOut">
              <a:rPr lang="en-AT" smtClean="0"/>
              <a:t>15/03/2019</a:t>
            </a:fld>
            <a:endParaRPr lang="en-AT"/>
          </a:p>
        </p:txBody>
      </p:sp>
      <p:sp>
        <p:nvSpPr>
          <p:cNvPr id="6" name="Footer Placeholder 5">
            <a:extLst>
              <a:ext uri="{FF2B5EF4-FFF2-40B4-BE49-F238E27FC236}">
                <a16:creationId xmlns:a16="http://schemas.microsoft.com/office/drawing/2014/main" id="{CB989ADA-6915-48D9-81F2-34C72EB040E6}"/>
              </a:ext>
            </a:extLst>
          </p:cNvPr>
          <p:cNvSpPr>
            <a:spLocks noGrp="1"/>
          </p:cNvSpPr>
          <p:nvPr>
            <p:ph type="ftr" sz="quarter" idx="11"/>
          </p:nvPr>
        </p:nvSpPr>
        <p:spPr>
          <a:xfrm>
            <a:off x="4038600" y="6356350"/>
            <a:ext cx="4114800" cy="365125"/>
          </a:xfrm>
          <a:prstGeom prst="rect">
            <a:avLst/>
          </a:prstGeom>
        </p:spPr>
        <p:txBody>
          <a:bodyPr/>
          <a:lstStyle/>
          <a:p>
            <a:endParaRPr lang="en-AT"/>
          </a:p>
        </p:txBody>
      </p:sp>
      <p:sp>
        <p:nvSpPr>
          <p:cNvPr id="7" name="Slide Number Placeholder 6">
            <a:extLst>
              <a:ext uri="{FF2B5EF4-FFF2-40B4-BE49-F238E27FC236}">
                <a16:creationId xmlns:a16="http://schemas.microsoft.com/office/drawing/2014/main" id="{3B72C632-C5E6-470D-B305-1C1A2864776B}"/>
              </a:ext>
            </a:extLst>
          </p:cNvPr>
          <p:cNvSpPr>
            <a:spLocks noGrp="1"/>
          </p:cNvSpPr>
          <p:nvPr>
            <p:ph type="sldNum" sz="quarter" idx="12"/>
          </p:nvPr>
        </p:nvSpPr>
        <p:spPr>
          <a:xfrm>
            <a:off x="8610600" y="6356350"/>
            <a:ext cx="2743200" cy="365125"/>
          </a:xfrm>
          <a:prstGeom prst="rect">
            <a:avLst/>
          </a:prstGeom>
        </p:spPr>
        <p:txBody>
          <a:bodyPr/>
          <a:lstStyle/>
          <a:p>
            <a:fld id="{4C41A67C-E4B7-420C-B716-F472B7175B1F}" type="slidenum">
              <a:rPr lang="en-AT" smtClean="0"/>
              <a:t>‹#›</a:t>
            </a:fld>
            <a:endParaRPr lang="en-AT"/>
          </a:p>
        </p:txBody>
      </p:sp>
    </p:spTree>
    <p:extLst>
      <p:ext uri="{BB962C8B-B14F-4D97-AF65-F5344CB8AC3E}">
        <p14:creationId xmlns:p14="http://schemas.microsoft.com/office/powerpoint/2010/main" val="1953389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FA251-438A-4C97-9EF6-CC2C776875C0}"/>
              </a:ext>
            </a:extLst>
          </p:cNvPr>
          <p:cNvSpPr>
            <a:spLocks noGrp="1"/>
          </p:cNvSpPr>
          <p:nvPr>
            <p:ph type="title"/>
          </p:nvPr>
        </p:nvSpPr>
        <p:spPr/>
        <p:txBody>
          <a:bodyPr/>
          <a:lstStyle/>
          <a:p>
            <a:r>
              <a:rPr lang="en-US"/>
              <a:t>Click to edit Master title style</a:t>
            </a:r>
            <a:endParaRPr lang="en-AT"/>
          </a:p>
        </p:txBody>
      </p:sp>
      <p:sp>
        <p:nvSpPr>
          <p:cNvPr id="3" name="Vertical Text Placeholder 2">
            <a:extLst>
              <a:ext uri="{FF2B5EF4-FFF2-40B4-BE49-F238E27FC236}">
                <a16:creationId xmlns:a16="http://schemas.microsoft.com/office/drawing/2014/main" id="{5135B941-D13F-43E0-B27A-8006538F00D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Date Placeholder 3">
            <a:extLst>
              <a:ext uri="{FF2B5EF4-FFF2-40B4-BE49-F238E27FC236}">
                <a16:creationId xmlns:a16="http://schemas.microsoft.com/office/drawing/2014/main" id="{975C7FA8-9CB4-469A-ABB7-0ABBE35C11B4}"/>
              </a:ext>
            </a:extLst>
          </p:cNvPr>
          <p:cNvSpPr>
            <a:spLocks noGrp="1"/>
          </p:cNvSpPr>
          <p:nvPr>
            <p:ph type="dt" sz="half" idx="10"/>
          </p:nvPr>
        </p:nvSpPr>
        <p:spPr>
          <a:xfrm>
            <a:off x="838200" y="6356350"/>
            <a:ext cx="2743200" cy="365125"/>
          </a:xfrm>
          <a:prstGeom prst="rect">
            <a:avLst/>
          </a:prstGeom>
        </p:spPr>
        <p:txBody>
          <a:bodyPr/>
          <a:lstStyle/>
          <a:p>
            <a:fld id="{43809664-068E-423D-A2AA-775540CB4393}" type="datetimeFigureOut">
              <a:rPr lang="en-AT" smtClean="0"/>
              <a:t>15/03/2019</a:t>
            </a:fld>
            <a:endParaRPr lang="en-AT"/>
          </a:p>
        </p:txBody>
      </p:sp>
      <p:sp>
        <p:nvSpPr>
          <p:cNvPr id="5" name="Footer Placeholder 4">
            <a:extLst>
              <a:ext uri="{FF2B5EF4-FFF2-40B4-BE49-F238E27FC236}">
                <a16:creationId xmlns:a16="http://schemas.microsoft.com/office/drawing/2014/main" id="{903C990F-EA63-441F-B662-4E8FA976EACD}"/>
              </a:ext>
            </a:extLst>
          </p:cNvPr>
          <p:cNvSpPr>
            <a:spLocks noGrp="1"/>
          </p:cNvSpPr>
          <p:nvPr>
            <p:ph type="ftr" sz="quarter" idx="11"/>
          </p:nvPr>
        </p:nvSpPr>
        <p:spPr>
          <a:xfrm>
            <a:off x="4038600" y="6356350"/>
            <a:ext cx="4114800" cy="365125"/>
          </a:xfrm>
          <a:prstGeom prst="rect">
            <a:avLst/>
          </a:prstGeom>
        </p:spPr>
        <p:txBody>
          <a:bodyPr/>
          <a:lstStyle/>
          <a:p>
            <a:endParaRPr lang="en-AT"/>
          </a:p>
        </p:txBody>
      </p:sp>
      <p:sp>
        <p:nvSpPr>
          <p:cNvPr id="6" name="Slide Number Placeholder 5">
            <a:extLst>
              <a:ext uri="{FF2B5EF4-FFF2-40B4-BE49-F238E27FC236}">
                <a16:creationId xmlns:a16="http://schemas.microsoft.com/office/drawing/2014/main" id="{5F001D52-310E-4782-B5BD-9787B13E7BE3}"/>
              </a:ext>
            </a:extLst>
          </p:cNvPr>
          <p:cNvSpPr>
            <a:spLocks noGrp="1"/>
          </p:cNvSpPr>
          <p:nvPr>
            <p:ph type="sldNum" sz="quarter" idx="12"/>
          </p:nvPr>
        </p:nvSpPr>
        <p:spPr>
          <a:xfrm>
            <a:off x="8610600" y="6356350"/>
            <a:ext cx="2743200" cy="365125"/>
          </a:xfrm>
          <a:prstGeom prst="rect">
            <a:avLst/>
          </a:prstGeom>
        </p:spPr>
        <p:txBody>
          <a:bodyPr/>
          <a:lstStyle/>
          <a:p>
            <a:fld id="{4C41A67C-E4B7-420C-B716-F472B7175B1F}" type="slidenum">
              <a:rPr lang="en-AT" smtClean="0"/>
              <a:t>‹#›</a:t>
            </a:fld>
            <a:endParaRPr lang="en-AT"/>
          </a:p>
        </p:txBody>
      </p:sp>
    </p:spTree>
    <p:extLst>
      <p:ext uri="{BB962C8B-B14F-4D97-AF65-F5344CB8AC3E}">
        <p14:creationId xmlns:p14="http://schemas.microsoft.com/office/powerpoint/2010/main" val="10284237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0BF62D-DCC6-4E92-B531-6D47F496C79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T"/>
          </a:p>
        </p:txBody>
      </p:sp>
      <p:sp>
        <p:nvSpPr>
          <p:cNvPr id="3" name="Vertical Text Placeholder 2">
            <a:extLst>
              <a:ext uri="{FF2B5EF4-FFF2-40B4-BE49-F238E27FC236}">
                <a16:creationId xmlns:a16="http://schemas.microsoft.com/office/drawing/2014/main" id="{9BA486B4-0179-494D-B88D-47AB49ABC39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Date Placeholder 3">
            <a:extLst>
              <a:ext uri="{FF2B5EF4-FFF2-40B4-BE49-F238E27FC236}">
                <a16:creationId xmlns:a16="http://schemas.microsoft.com/office/drawing/2014/main" id="{ACB95A5B-D50B-488B-8705-1B1D99BE9A4A}"/>
              </a:ext>
            </a:extLst>
          </p:cNvPr>
          <p:cNvSpPr>
            <a:spLocks noGrp="1"/>
          </p:cNvSpPr>
          <p:nvPr>
            <p:ph type="dt" sz="half" idx="10"/>
          </p:nvPr>
        </p:nvSpPr>
        <p:spPr>
          <a:xfrm>
            <a:off x="838200" y="6356350"/>
            <a:ext cx="2743200" cy="365125"/>
          </a:xfrm>
          <a:prstGeom prst="rect">
            <a:avLst/>
          </a:prstGeom>
        </p:spPr>
        <p:txBody>
          <a:bodyPr/>
          <a:lstStyle/>
          <a:p>
            <a:fld id="{43809664-068E-423D-A2AA-775540CB4393}" type="datetimeFigureOut">
              <a:rPr lang="en-AT" smtClean="0"/>
              <a:t>15/03/2019</a:t>
            </a:fld>
            <a:endParaRPr lang="en-AT"/>
          </a:p>
        </p:txBody>
      </p:sp>
      <p:sp>
        <p:nvSpPr>
          <p:cNvPr id="5" name="Footer Placeholder 4">
            <a:extLst>
              <a:ext uri="{FF2B5EF4-FFF2-40B4-BE49-F238E27FC236}">
                <a16:creationId xmlns:a16="http://schemas.microsoft.com/office/drawing/2014/main" id="{3FDE6B6F-8B7E-4FFD-A57B-4E885243C2EB}"/>
              </a:ext>
            </a:extLst>
          </p:cNvPr>
          <p:cNvSpPr>
            <a:spLocks noGrp="1"/>
          </p:cNvSpPr>
          <p:nvPr>
            <p:ph type="ftr" sz="quarter" idx="11"/>
          </p:nvPr>
        </p:nvSpPr>
        <p:spPr>
          <a:xfrm>
            <a:off x="4038600" y="6356350"/>
            <a:ext cx="4114800" cy="365125"/>
          </a:xfrm>
          <a:prstGeom prst="rect">
            <a:avLst/>
          </a:prstGeom>
        </p:spPr>
        <p:txBody>
          <a:bodyPr/>
          <a:lstStyle/>
          <a:p>
            <a:endParaRPr lang="en-AT"/>
          </a:p>
        </p:txBody>
      </p:sp>
      <p:sp>
        <p:nvSpPr>
          <p:cNvPr id="6" name="Slide Number Placeholder 5">
            <a:extLst>
              <a:ext uri="{FF2B5EF4-FFF2-40B4-BE49-F238E27FC236}">
                <a16:creationId xmlns:a16="http://schemas.microsoft.com/office/drawing/2014/main" id="{5E38571B-BD29-4AAF-A8E5-30C7F41527B9}"/>
              </a:ext>
            </a:extLst>
          </p:cNvPr>
          <p:cNvSpPr>
            <a:spLocks noGrp="1"/>
          </p:cNvSpPr>
          <p:nvPr>
            <p:ph type="sldNum" sz="quarter" idx="12"/>
          </p:nvPr>
        </p:nvSpPr>
        <p:spPr>
          <a:xfrm>
            <a:off x="8610600" y="6356350"/>
            <a:ext cx="2743200" cy="365125"/>
          </a:xfrm>
          <a:prstGeom prst="rect">
            <a:avLst/>
          </a:prstGeom>
        </p:spPr>
        <p:txBody>
          <a:bodyPr/>
          <a:lstStyle/>
          <a:p>
            <a:fld id="{4C41A67C-E4B7-420C-B716-F472B7175B1F}" type="slidenum">
              <a:rPr lang="en-AT" smtClean="0"/>
              <a:t>‹#›</a:t>
            </a:fld>
            <a:endParaRPr lang="en-AT"/>
          </a:p>
        </p:txBody>
      </p:sp>
    </p:spTree>
    <p:extLst>
      <p:ext uri="{BB962C8B-B14F-4D97-AF65-F5344CB8AC3E}">
        <p14:creationId xmlns:p14="http://schemas.microsoft.com/office/powerpoint/2010/main" val="1774205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2_Blank_1">
    <p:spTree>
      <p:nvGrpSpPr>
        <p:cNvPr id="1" name=""/>
        <p:cNvGrpSpPr/>
        <p:nvPr/>
      </p:nvGrpSpPr>
      <p:grpSpPr>
        <a:xfrm>
          <a:off x="0" y="0"/>
          <a:ext cx="0" cy="0"/>
          <a:chOff x="0" y="0"/>
          <a:chExt cx="0" cy="0"/>
        </a:xfrm>
      </p:grpSpPr>
      <p:sp>
        <p:nvSpPr>
          <p:cNvPr id="4" name="Slide Number Placeholder 12"/>
          <p:cNvSpPr>
            <a:spLocks noGrp="1"/>
          </p:cNvSpPr>
          <p:nvPr>
            <p:ph type="sldNum" sz="quarter" idx="4"/>
          </p:nvPr>
        </p:nvSpPr>
        <p:spPr>
          <a:xfrm>
            <a:off x="9180574" y="6248512"/>
            <a:ext cx="2742188" cy="364224"/>
          </a:xfrm>
          <a:prstGeom prst="rect">
            <a:avLst/>
          </a:prstGeom>
        </p:spPr>
        <p:txBody>
          <a:bodyPr vert="horz" lIns="91440" tIns="45720" rIns="146304" bIns="45720" rtlCol="0" anchor="ctr"/>
          <a:lstStyle>
            <a:lvl1pPr marL="0" algn="r" defTabSz="914192"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dirty="0"/>
          </a:p>
        </p:txBody>
      </p:sp>
      <p:sp>
        <p:nvSpPr>
          <p:cNvPr id="2" name="Title 1">
            <a:extLst>
              <a:ext uri="{FF2B5EF4-FFF2-40B4-BE49-F238E27FC236}">
                <a16:creationId xmlns:a16="http://schemas.microsoft.com/office/drawing/2014/main" id="{0E0F6331-77F9-4E10-9D57-65F3ECB28000}"/>
              </a:ext>
            </a:extLst>
          </p:cNvPr>
          <p:cNvSpPr>
            <a:spLocks noGrp="1"/>
          </p:cNvSpPr>
          <p:nvPr>
            <p:ph type="title"/>
          </p:nvPr>
        </p:nvSpPr>
        <p:spPr/>
        <p:txBody>
          <a:bodyPr/>
          <a:lstStyle/>
          <a:p>
            <a:r>
              <a:rPr lang="en-US"/>
              <a:t>Click to edit Master title style</a:t>
            </a:r>
            <a:endParaRPr lang="en-AT"/>
          </a:p>
        </p:txBody>
      </p:sp>
    </p:spTree>
    <p:extLst>
      <p:ext uri="{BB962C8B-B14F-4D97-AF65-F5344CB8AC3E}">
        <p14:creationId xmlns:p14="http://schemas.microsoft.com/office/powerpoint/2010/main" val="32388386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1_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dirty="0"/>
              <a:t>Click to edit Master title style</a:t>
            </a:r>
          </a:p>
        </p:txBody>
      </p:sp>
      <p:sp>
        <p:nvSpPr>
          <p:cNvPr id="5" name="Slide Number Placeholder 12"/>
          <p:cNvSpPr>
            <a:spLocks noGrp="1"/>
          </p:cNvSpPr>
          <p:nvPr>
            <p:ph type="sldNum" sz="quarter" idx="4"/>
          </p:nvPr>
        </p:nvSpPr>
        <p:spPr>
          <a:xfrm>
            <a:off x="9180574" y="6248512"/>
            <a:ext cx="2742188" cy="364224"/>
          </a:xfrm>
          <a:prstGeom prst="rect">
            <a:avLst/>
          </a:prstGeom>
        </p:spPr>
        <p:txBody>
          <a:bodyPr vert="horz" lIns="91440" tIns="45720" rIns="146304" bIns="45720" rtlCol="0" anchor="ctr"/>
          <a:lstStyle>
            <a:lvl1pPr marL="0" algn="r" defTabSz="914192"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dirty="0"/>
          </a:p>
        </p:txBody>
      </p:sp>
    </p:spTree>
    <p:extLst>
      <p:ext uri="{BB962C8B-B14F-4D97-AF65-F5344CB8AC3E}">
        <p14:creationId xmlns:p14="http://schemas.microsoft.com/office/powerpoint/2010/main" val="168644586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bg bwMode="black">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bwMode="white"/>
        <p:txBody>
          <a:bodyPr/>
          <a:lstStyle/>
          <a:p>
            <a:r>
              <a:rPr lang="en-US"/>
              <a:t>Click to edit Master title style</a:t>
            </a:r>
          </a:p>
        </p:txBody>
      </p:sp>
      <p:sp>
        <p:nvSpPr>
          <p:cNvPr id="3" name="Text Placeholder 2"/>
          <p:cNvSpPr>
            <a:spLocks noGrp="1"/>
          </p:cNvSpPr>
          <p:nvPr>
            <p:ph type="body" sz="quarter" idx="10"/>
          </p:nvPr>
        </p:nvSpPr>
        <p:spPr bwMode="white">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6973013"/>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1978170"/>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337243"/>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971245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Title &amp; Non-bulleted text">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046A162-135D-CE40-9157-F5ED04D43A19}"/>
              </a:ext>
            </a:extLst>
          </p:cNvPr>
          <p:cNvSpPr/>
          <p:nvPr userDrawn="1"/>
        </p:nvSpPr>
        <p:spPr bwMode="auto">
          <a:xfrm>
            <a:off x="0" y="0"/>
            <a:ext cx="12191999" cy="1829027"/>
          </a:xfrm>
          <a:prstGeom prst="rect">
            <a:avLst/>
          </a:prstGeom>
          <a:solidFill>
            <a:schemeClr val="tx1">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solidFill>
                <a:schemeClr val="bg1">
                  <a:lumMod val="75000"/>
                </a:schemeClr>
              </a:solidFill>
            </a:endParaRPr>
          </a:p>
        </p:txBody>
      </p:sp>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lvl1pPr>
              <a:defRPr>
                <a:solidFill>
                  <a:schemeClr val="bg1"/>
                </a:solidFill>
              </a:defRPr>
            </a:lvl1pPr>
          </a:lstStyle>
          <a:p>
            <a:r>
              <a:rPr lang="en-US"/>
              <a:t>Click to edit Master title style :</a:t>
            </a:r>
          </a:p>
        </p:txBody>
      </p:sp>
      <p:sp>
        <p:nvSpPr>
          <p:cNvPr id="4" name="Text Placeholder 3"/>
          <p:cNvSpPr>
            <a:spLocks noGrp="1"/>
          </p:cNvSpPr>
          <p:nvPr>
            <p:ph type="body" sz="quarter" idx="10"/>
          </p:nvPr>
        </p:nvSpPr>
        <p:spPr>
          <a:xfrm>
            <a:off x="586390" y="1091724"/>
            <a:ext cx="11018520" cy="276999"/>
          </a:xfrm>
        </p:spPr>
        <p:txBody>
          <a:bodyPr wrap="square">
            <a:spAutoFit/>
          </a:bodyPr>
          <a:lstStyle>
            <a:lvl1pPr marL="0" indent="0">
              <a:buNone/>
              <a:defRPr sz="1800" baseline="0">
                <a:solidFill>
                  <a:schemeClr val="bg1">
                    <a:lumMod val="65000"/>
                  </a:schemeClr>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spTree>
    <p:extLst>
      <p:ext uri="{BB962C8B-B14F-4D97-AF65-F5344CB8AC3E}">
        <p14:creationId xmlns:p14="http://schemas.microsoft.com/office/powerpoint/2010/main" val="149582973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Square Photo body text">
    <p:bg>
      <p:bgPr>
        <a:solidFill>
          <a:schemeClr val="bg1"/>
        </a:solidFill>
        <a:effectLst/>
      </p:bgPr>
    </p:bg>
    <p:spTree>
      <p:nvGrpSpPr>
        <p:cNvPr id="1" name=""/>
        <p:cNvGrpSpPr/>
        <p:nvPr/>
      </p:nvGrpSpPr>
      <p:grpSpPr>
        <a:xfrm>
          <a:off x="0" y="0"/>
          <a:ext cx="0" cy="0"/>
          <a:chOff x="0" y="0"/>
          <a:chExt cx="0" cy="0"/>
        </a:xfrm>
      </p:grpSpPr>
      <p:sp>
        <p:nvSpPr>
          <p:cNvPr id="40" name="Title 6">
            <a:extLst>
              <a:ext uri="{FF2B5EF4-FFF2-40B4-BE49-F238E27FC236}">
                <a16:creationId xmlns:a16="http://schemas.microsoft.com/office/drawing/2014/main" id="{8E732C79-5260-D141-A7E0-00F4CC4B7458}"/>
              </a:ext>
            </a:extLst>
          </p:cNvPr>
          <p:cNvSpPr>
            <a:spLocks noGrp="1"/>
          </p:cNvSpPr>
          <p:nvPr>
            <p:ph type="title" hasCustomPrompt="1"/>
          </p:nvPr>
        </p:nvSpPr>
        <p:spPr>
          <a:xfrm>
            <a:off x="588263" y="457200"/>
            <a:ext cx="4192893" cy="553998"/>
          </a:xfrm>
        </p:spPr>
        <p:txBody>
          <a:bodyPr/>
          <a:lstStyle>
            <a:lvl1pPr>
              <a:defRPr b="0" i="0">
                <a:solidFill>
                  <a:schemeClr val="bg1"/>
                </a:solidFill>
                <a:latin typeface="Segoe UI Light" panose="020B0502040204020203" pitchFamily="34" charset="0"/>
                <a:cs typeface="Segoe UI Light" panose="020B0502040204020203" pitchFamily="34" charset="0"/>
              </a:defRPr>
            </a:lvl1pPr>
          </a:lstStyle>
          <a:p>
            <a:r>
              <a:rPr lang="en-US" err="1"/>
              <a:t>ChatDown</a:t>
            </a:r>
            <a:endParaRPr lang="en-US"/>
          </a:p>
        </p:txBody>
      </p:sp>
      <p:sp>
        <p:nvSpPr>
          <p:cNvPr id="41" name="Text Placeholder 3">
            <a:extLst>
              <a:ext uri="{FF2B5EF4-FFF2-40B4-BE49-F238E27FC236}">
                <a16:creationId xmlns:a16="http://schemas.microsoft.com/office/drawing/2014/main" id="{B16C04F5-5AE2-6C48-87B6-0C620FF48CC6}"/>
              </a:ext>
            </a:extLst>
          </p:cNvPr>
          <p:cNvSpPr>
            <a:spLocks noGrp="1"/>
          </p:cNvSpPr>
          <p:nvPr>
            <p:ph type="body" sz="quarter" idx="10" hasCustomPrompt="1"/>
          </p:nvPr>
        </p:nvSpPr>
        <p:spPr>
          <a:xfrm>
            <a:off x="586390" y="1120676"/>
            <a:ext cx="4192893" cy="1120307"/>
          </a:xfrm>
        </p:spPr>
        <p:txBody>
          <a:bodyPr wrap="square">
            <a:spAutoFit/>
          </a:bodyPr>
          <a:lstStyle>
            <a:lvl1pPr marL="0" indent="0">
              <a:buNone/>
              <a:defRPr/>
            </a:lvl1pPr>
            <a:lvl2pPr marL="228600" indent="0">
              <a:buNone/>
              <a:defRPr>
                <a:solidFill>
                  <a:schemeClr val="tx1">
                    <a:lumMod val="90000"/>
                    <a:lumOff val="10000"/>
                  </a:schemeClr>
                </a:solidFill>
              </a:defRPr>
            </a:lvl2pPr>
            <a:lvl3pPr marL="457200" indent="0">
              <a:buNone/>
              <a:defRPr>
                <a:solidFill>
                  <a:schemeClr val="bg1">
                    <a:lumMod val="75000"/>
                  </a:schemeClr>
                </a:solidFill>
              </a:defRPr>
            </a:lvl3pPr>
            <a:lvl4pPr marL="685800" indent="0">
              <a:buNone/>
              <a:defRPr>
                <a:solidFill>
                  <a:schemeClr val="bg1">
                    <a:lumMod val="75000"/>
                  </a:schemeClr>
                </a:solidFill>
              </a:defRPr>
            </a:lvl4pPr>
            <a:lvl5pPr marL="914400" indent="0">
              <a:buNone/>
              <a:defRPr>
                <a:solidFill>
                  <a:schemeClr val="bg1">
                    <a:lumMod val="75000"/>
                  </a:schemeClr>
                </a:solidFill>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07777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baseline="0">
                <a:solidFill>
                  <a:schemeClr val="bg1">
                    <a:lumMod val="50000"/>
                  </a:schemeClr>
                </a:solidFill>
              </a:defRPr>
            </a:lvl1pPr>
          </a:lstStyle>
          <a:p>
            <a:r>
              <a:rPr lang="en-US"/>
              <a:t>Click to edit Master title style</a:t>
            </a:r>
          </a:p>
        </p:txBody>
      </p:sp>
      <p:sp>
        <p:nvSpPr>
          <p:cNvPr id="4" name="Text Placeholder 3"/>
          <p:cNvSpPr>
            <a:spLocks noGrp="1"/>
          </p:cNvSpPr>
          <p:nvPr>
            <p:ph type="body" sz="quarter" idx="10" hasCustomPrompt="1"/>
          </p:nvPr>
        </p:nvSpPr>
        <p:spPr>
          <a:xfrm>
            <a:off x="586390" y="1120676"/>
            <a:ext cx="11018520" cy="1120307"/>
          </a:xfrm>
        </p:spPr>
        <p:txBody>
          <a:bodyPr wrap="square">
            <a:spAutoFit/>
          </a:bodyPr>
          <a:lstStyle>
            <a:lvl1pPr marL="0" indent="0">
              <a:buNone/>
              <a:defRPr/>
            </a:lvl1pPr>
            <a:lvl2pPr marL="228600" indent="0">
              <a:buNone/>
              <a:defRPr baseline="0">
                <a:solidFill>
                  <a:schemeClr val="tx1">
                    <a:lumMod val="75000"/>
                    <a:lumOff val="25000"/>
                  </a:schemeClr>
                </a:solidFill>
              </a:defRPr>
            </a:lvl2pPr>
            <a:lvl3pPr marL="457200" indent="0">
              <a:buNone/>
              <a:defRPr baseline="0">
                <a:solidFill>
                  <a:schemeClr val="tx1">
                    <a:lumMod val="75000"/>
                    <a:lumOff val="25000"/>
                  </a:schemeClr>
                </a:solidFill>
              </a:defRPr>
            </a:lvl3pPr>
            <a:lvl4pPr marL="685800" indent="0">
              <a:buNone/>
              <a:defRPr baseline="0">
                <a:solidFill>
                  <a:schemeClr val="tx1">
                    <a:lumMod val="75000"/>
                    <a:lumOff val="25000"/>
                  </a:schemeClr>
                </a:solidFill>
              </a:defRPr>
            </a:lvl4pPr>
            <a:lvl5pPr marL="914400" indent="0">
              <a:buNone/>
              <a:defRPr baseline="0">
                <a:solidFill>
                  <a:schemeClr val="tx1">
                    <a:lumMod val="75000"/>
                    <a:lumOff val="25000"/>
                  </a:schemeClr>
                </a:solidFill>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246880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2C52B269-FD0F-43C2-99F8-2FD53937CC6A}"/>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 uri="{28A0092B-C50C-407E-A947-70E740481C1C}">
                <a14:useLocalDpi xmlns:a14="http://schemas.microsoft.com/office/drawing/2010/main" val="0"/>
              </a:ext>
            </a:extLst>
          </a:blip>
          <a:srcRect t="15613" r="15341" b="14036"/>
          <a:stretch/>
        </p:blipFill>
        <p:spPr bwMode="gray">
          <a:xfrm>
            <a:off x="1888" y="0"/>
            <a:ext cx="12190112"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7">
            <a:extLst>
              <a:ext uri="{FF2B5EF4-FFF2-40B4-BE49-F238E27FC236}">
                <a16:creationId xmlns:a16="http://schemas.microsoft.com/office/drawing/2014/main" id="{DEFAD818-CDC5-4924-BEE4-6FCD40EB0E81}"/>
              </a:ext>
            </a:extLst>
          </p:cNvPr>
          <p:cNvSpPr/>
          <p:nvPr userDrawn="1"/>
        </p:nvSpPr>
        <p:spPr bwMode="gray">
          <a:xfrm>
            <a:off x="0" y="-1"/>
            <a:ext cx="12190112" cy="6858001"/>
          </a:xfrm>
          <a:prstGeom prst="rect">
            <a:avLst/>
          </a:prstGeom>
          <a:gradFill flip="none" rotWithShape="1">
            <a:gsLst>
              <a:gs pos="0">
                <a:schemeClr val="tx1">
                  <a:alpha val="76000"/>
                </a:schemeClr>
              </a:gs>
              <a:gs pos="100000">
                <a:schemeClr val="tx1">
                  <a:alpha val="11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2" name="Title 1">
            <a:extLst>
              <a:ext uri="{FF2B5EF4-FFF2-40B4-BE49-F238E27FC236}">
                <a16:creationId xmlns:a16="http://schemas.microsoft.com/office/drawing/2014/main" id="{90AECD46-A773-40C6-A4F0-CC4D8186CB45}"/>
              </a:ext>
            </a:extLst>
          </p:cNvPr>
          <p:cNvSpPr>
            <a:spLocks noGrp="1"/>
          </p:cNvSpPr>
          <p:nvPr>
            <p:ph type="title"/>
          </p:nvPr>
        </p:nvSpPr>
        <p:spPr>
          <a:xfrm>
            <a:off x="838200" y="2034522"/>
            <a:ext cx="10515600" cy="2788953"/>
          </a:xfrm>
          <a:solidFill>
            <a:srgbClr val="000000">
              <a:alpha val="60000"/>
            </a:srgbClr>
          </a:solidFill>
        </p:spPr>
        <p:txBody>
          <a:bodyPr>
            <a:normAutofit/>
          </a:bodyPr>
          <a:lstStyle>
            <a:lvl1pPr>
              <a:defRPr sz="6600">
                <a:solidFill>
                  <a:schemeClr val="bg1"/>
                </a:solidFill>
              </a:defRPr>
            </a:lvl1pPr>
          </a:lstStyle>
          <a:p>
            <a:r>
              <a:rPr lang="en-US" dirty="0"/>
              <a:t>Click to edit Master title style</a:t>
            </a:r>
            <a:endParaRPr lang="en-AT" dirty="0"/>
          </a:p>
        </p:txBody>
      </p:sp>
      <p:sp>
        <p:nvSpPr>
          <p:cNvPr id="3" name="Date Placeholder 2">
            <a:extLst>
              <a:ext uri="{FF2B5EF4-FFF2-40B4-BE49-F238E27FC236}">
                <a16:creationId xmlns:a16="http://schemas.microsoft.com/office/drawing/2014/main" id="{E370DDD0-D1BA-4C0D-962A-9726BA4CACB7}"/>
              </a:ext>
            </a:extLst>
          </p:cNvPr>
          <p:cNvSpPr>
            <a:spLocks noGrp="1"/>
          </p:cNvSpPr>
          <p:nvPr>
            <p:ph type="dt" sz="half" idx="10"/>
          </p:nvPr>
        </p:nvSpPr>
        <p:spPr>
          <a:xfrm>
            <a:off x="838200" y="6356350"/>
            <a:ext cx="2743200" cy="365125"/>
          </a:xfrm>
          <a:prstGeom prst="rect">
            <a:avLst/>
          </a:prstGeom>
        </p:spPr>
        <p:txBody>
          <a:bodyPr/>
          <a:lstStyle/>
          <a:p>
            <a:fld id="{43809664-068E-423D-A2AA-775540CB4393}" type="datetimeFigureOut">
              <a:rPr lang="en-AT" smtClean="0"/>
              <a:t>15/03/2019</a:t>
            </a:fld>
            <a:endParaRPr lang="en-AT"/>
          </a:p>
        </p:txBody>
      </p:sp>
      <p:sp>
        <p:nvSpPr>
          <p:cNvPr id="4" name="Footer Placeholder 3">
            <a:extLst>
              <a:ext uri="{FF2B5EF4-FFF2-40B4-BE49-F238E27FC236}">
                <a16:creationId xmlns:a16="http://schemas.microsoft.com/office/drawing/2014/main" id="{0E7B5DB4-87BB-440B-8BD5-96748E3172BF}"/>
              </a:ext>
            </a:extLst>
          </p:cNvPr>
          <p:cNvSpPr>
            <a:spLocks noGrp="1"/>
          </p:cNvSpPr>
          <p:nvPr>
            <p:ph type="ftr" sz="quarter" idx="11"/>
          </p:nvPr>
        </p:nvSpPr>
        <p:spPr>
          <a:xfrm>
            <a:off x="4038600" y="6356350"/>
            <a:ext cx="4114800" cy="365125"/>
          </a:xfrm>
          <a:prstGeom prst="rect">
            <a:avLst/>
          </a:prstGeom>
        </p:spPr>
        <p:txBody>
          <a:bodyPr/>
          <a:lstStyle/>
          <a:p>
            <a:endParaRPr lang="en-AT"/>
          </a:p>
        </p:txBody>
      </p:sp>
      <p:sp>
        <p:nvSpPr>
          <p:cNvPr id="5" name="Slide Number Placeholder 4">
            <a:extLst>
              <a:ext uri="{FF2B5EF4-FFF2-40B4-BE49-F238E27FC236}">
                <a16:creationId xmlns:a16="http://schemas.microsoft.com/office/drawing/2014/main" id="{5B95CAF9-45BA-4E5A-ABA8-94F3B6E3059F}"/>
              </a:ext>
            </a:extLst>
          </p:cNvPr>
          <p:cNvSpPr>
            <a:spLocks noGrp="1"/>
          </p:cNvSpPr>
          <p:nvPr>
            <p:ph type="sldNum" sz="quarter" idx="12"/>
          </p:nvPr>
        </p:nvSpPr>
        <p:spPr>
          <a:xfrm>
            <a:off x="8610600" y="6356350"/>
            <a:ext cx="2743200" cy="365125"/>
          </a:xfrm>
          <a:prstGeom prst="rect">
            <a:avLst/>
          </a:prstGeom>
        </p:spPr>
        <p:txBody>
          <a:bodyPr/>
          <a:lstStyle/>
          <a:p>
            <a:fld id="{4C41A67C-E4B7-420C-B716-F472B7175B1F}" type="slidenum">
              <a:rPr lang="en-AT" smtClean="0"/>
              <a:t>‹#›</a:t>
            </a:fld>
            <a:endParaRPr lang="en-AT"/>
          </a:p>
        </p:txBody>
      </p:sp>
    </p:spTree>
    <p:extLst>
      <p:ext uri="{BB962C8B-B14F-4D97-AF65-F5344CB8AC3E}">
        <p14:creationId xmlns:p14="http://schemas.microsoft.com/office/powerpoint/2010/main" val="40768137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baseline="0">
                <a:solidFill>
                  <a:schemeClr val="bg1">
                    <a:lumMod val="50000"/>
                  </a:schemeClr>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3988401"/>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5824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5738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3_Blank_1">
    <p:spTree>
      <p:nvGrpSpPr>
        <p:cNvPr id="1" name=""/>
        <p:cNvGrpSpPr/>
        <p:nvPr/>
      </p:nvGrpSpPr>
      <p:grpSpPr>
        <a:xfrm>
          <a:off x="0" y="0"/>
          <a:ext cx="0" cy="0"/>
          <a:chOff x="0" y="0"/>
          <a:chExt cx="0" cy="0"/>
        </a:xfrm>
      </p:grpSpPr>
      <p:sp>
        <p:nvSpPr>
          <p:cNvPr id="4" name="Slide Number Placeholder 12"/>
          <p:cNvSpPr>
            <a:spLocks noGrp="1"/>
          </p:cNvSpPr>
          <p:nvPr>
            <p:ph type="sldNum" sz="quarter" idx="4"/>
          </p:nvPr>
        </p:nvSpPr>
        <p:spPr>
          <a:xfrm>
            <a:off x="9180574" y="6248512"/>
            <a:ext cx="2742188" cy="364224"/>
          </a:xfrm>
          <a:prstGeom prst="rect">
            <a:avLst/>
          </a:prstGeom>
        </p:spPr>
        <p:txBody>
          <a:bodyPr vert="horz" lIns="91440" tIns="45720" rIns="146304" bIns="45720" rtlCol="0" anchor="ctr"/>
          <a:lstStyle>
            <a:lvl1pPr marL="0" algn="r" defTabSz="914192"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dirty="0"/>
          </a:p>
        </p:txBody>
      </p:sp>
    </p:spTree>
    <p:extLst>
      <p:ext uri="{BB962C8B-B14F-4D97-AF65-F5344CB8AC3E}">
        <p14:creationId xmlns:p14="http://schemas.microsoft.com/office/powerpoint/2010/main" val="118253257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2_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dirty="0"/>
              <a:t>Click to edit Master title style</a:t>
            </a:r>
          </a:p>
        </p:txBody>
      </p:sp>
      <p:sp>
        <p:nvSpPr>
          <p:cNvPr id="5" name="Slide Number Placeholder 12"/>
          <p:cNvSpPr>
            <a:spLocks noGrp="1"/>
          </p:cNvSpPr>
          <p:nvPr>
            <p:ph type="sldNum" sz="quarter" idx="4"/>
          </p:nvPr>
        </p:nvSpPr>
        <p:spPr>
          <a:xfrm>
            <a:off x="9180574" y="6248512"/>
            <a:ext cx="2742188" cy="364224"/>
          </a:xfrm>
          <a:prstGeom prst="rect">
            <a:avLst/>
          </a:prstGeom>
        </p:spPr>
        <p:txBody>
          <a:bodyPr vert="horz" lIns="91440" tIns="45720" rIns="146304" bIns="45720" rtlCol="0" anchor="ctr"/>
          <a:lstStyle>
            <a:lvl1pPr marL="0" algn="r" defTabSz="914192"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dirty="0"/>
          </a:p>
        </p:txBody>
      </p:sp>
    </p:spTree>
    <p:extLst>
      <p:ext uri="{BB962C8B-B14F-4D97-AF65-F5344CB8AC3E}">
        <p14:creationId xmlns:p14="http://schemas.microsoft.com/office/powerpoint/2010/main" val="337853377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1978170"/>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337243"/>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4144567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el_Untertitel">
    <p:spTree>
      <p:nvGrpSpPr>
        <p:cNvPr id="1" name=""/>
        <p:cNvGrpSpPr/>
        <p:nvPr/>
      </p:nvGrpSpPr>
      <p:grpSpPr>
        <a:xfrm>
          <a:off x="0" y="0"/>
          <a:ext cx="0" cy="0"/>
          <a:chOff x="0" y="0"/>
          <a:chExt cx="0" cy="0"/>
        </a:xfrm>
      </p:grpSpPr>
      <p:sp>
        <p:nvSpPr>
          <p:cNvPr id="8" name="Titel">
            <a:extLst>
              <a:ext uri="{FF2B5EF4-FFF2-40B4-BE49-F238E27FC236}">
                <a16:creationId xmlns:a16="http://schemas.microsoft.com/office/drawing/2014/main" id="{CF4B099E-0AE2-41D4-8D03-3302213AC80D}"/>
              </a:ext>
            </a:extLst>
          </p:cNvPr>
          <p:cNvSpPr>
            <a:spLocks noGrp="1"/>
          </p:cNvSpPr>
          <p:nvPr>
            <p:ph type="title" hasCustomPrompt="1"/>
          </p:nvPr>
        </p:nvSpPr>
        <p:spPr bwMode="gray">
          <a:xfrm>
            <a:off x="540070" y="431900"/>
            <a:ext cx="11111046" cy="1079750"/>
          </a:xfrm>
        </p:spPr>
        <p:txBody>
          <a:bodyPr/>
          <a:lstStyle/>
          <a:p>
            <a:r>
              <a:rPr lang="en-US" dirty="0"/>
              <a:t>Click to edit Master title style</a:t>
            </a:r>
            <a:endParaRPr lang="de-DE" noProof="0" dirty="0"/>
          </a:p>
        </p:txBody>
      </p:sp>
      <p:sp>
        <p:nvSpPr>
          <p:cNvPr id="9" name="Untertitel">
            <a:extLst>
              <a:ext uri="{FF2B5EF4-FFF2-40B4-BE49-F238E27FC236}">
                <a16:creationId xmlns:a16="http://schemas.microsoft.com/office/drawing/2014/main" id="{DD2B5083-E324-49C7-A64D-733B432EE94D}"/>
              </a:ext>
            </a:extLst>
          </p:cNvPr>
          <p:cNvSpPr>
            <a:spLocks noGrp="1"/>
          </p:cNvSpPr>
          <p:nvPr>
            <p:ph type="body" sz="quarter" idx="13" hasCustomPrompt="1"/>
          </p:nvPr>
        </p:nvSpPr>
        <p:spPr bwMode="gray">
          <a:xfrm>
            <a:off x="540070" y="971775"/>
            <a:ext cx="11111046" cy="539875"/>
          </a:xfrm>
        </p:spPr>
        <p:txBody>
          <a:bodyPr/>
          <a:lstStyle>
            <a:lvl1pPr marL="0" indent="0">
              <a:buNone/>
              <a:defRPr sz="2200" baseline="0">
                <a:solidFill>
                  <a:schemeClr val="bg1">
                    <a:lumMod val="50000"/>
                  </a:schemeClr>
                </a:solidFill>
              </a:defRPr>
            </a:lvl1pPr>
          </a:lstStyle>
          <a:p>
            <a:pPr lvl="0"/>
            <a:r>
              <a:rPr lang="en-US" dirty="0"/>
              <a:t>Enter your subtitle here</a:t>
            </a:r>
          </a:p>
        </p:txBody>
      </p:sp>
      <p:sp>
        <p:nvSpPr>
          <p:cNvPr id="10" name="Datum">
            <a:extLst>
              <a:ext uri="{FF2B5EF4-FFF2-40B4-BE49-F238E27FC236}">
                <a16:creationId xmlns:a16="http://schemas.microsoft.com/office/drawing/2014/main" id="{2D806252-DB73-4DF4-BC15-0B0C2514F180}"/>
              </a:ext>
            </a:extLst>
          </p:cNvPr>
          <p:cNvSpPr>
            <a:spLocks noGrp="1"/>
          </p:cNvSpPr>
          <p:nvPr>
            <p:ph type="dt" sz="half" idx="10"/>
          </p:nvPr>
        </p:nvSpPr>
        <p:spPr bwMode="gray">
          <a:xfrm>
            <a:off x="10210929" y="6082591"/>
            <a:ext cx="1440187" cy="359917"/>
          </a:xfrm>
          <a:prstGeom prst="rect">
            <a:avLst/>
          </a:prstGeom>
        </p:spPr>
        <p:txBody>
          <a:bodyPr/>
          <a:lstStyle/>
          <a:p>
            <a:fld id="{09B0E6C1-7FE1-4100-978E-C38ACACC18A2}" type="datetime1">
              <a:rPr lang="en-US" smtClean="0">
                <a:solidFill>
                  <a:prstClr val="white">
                    <a:lumMod val="50000"/>
                  </a:prstClr>
                </a:solidFill>
              </a:rPr>
              <a:pPr/>
              <a:t>3/15/2019</a:t>
            </a:fld>
            <a:endParaRPr lang="en-US" dirty="0">
              <a:solidFill>
                <a:prstClr val="white">
                  <a:lumMod val="50000"/>
                </a:prstClr>
              </a:solidFill>
            </a:endParaRPr>
          </a:p>
        </p:txBody>
      </p:sp>
      <p:sp>
        <p:nvSpPr>
          <p:cNvPr id="11" name="Fußzeile">
            <a:extLst>
              <a:ext uri="{FF2B5EF4-FFF2-40B4-BE49-F238E27FC236}">
                <a16:creationId xmlns:a16="http://schemas.microsoft.com/office/drawing/2014/main" id="{5B028CC8-57F7-4920-A2F2-BAB3D30967D0}"/>
              </a:ext>
            </a:extLst>
          </p:cNvPr>
          <p:cNvSpPr>
            <a:spLocks noGrp="1"/>
          </p:cNvSpPr>
          <p:nvPr>
            <p:ph type="ftr" sz="quarter" idx="11"/>
          </p:nvPr>
        </p:nvSpPr>
        <p:spPr bwMode="gray">
          <a:xfrm>
            <a:off x="3935312" y="6082591"/>
            <a:ext cx="4320562" cy="359917"/>
          </a:xfrm>
          <a:prstGeom prst="rect">
            <a:avLst/>
          </a:prstGeom>
        </p:spPr>
        <p:txBody>
          <a:bodyPr/>
          <a:lstStyle/>
          <a:p>
            <a:r>
              <a:rPr lang="en-US" dirty="0">
                <a:solidFill>
                  <a:prstClr val="white">
                    <a:lumMod val="50000"/>
                  </a:prstClr>
                </a:solidFill>
              </a:rPr>
              <a:t>Presentation Title</a:t>
            </a:r>
          </a:p>
        </p:txBody>
      </p:sp>
      <p:sp>
        <p:nvSpPr>
          <p:cNvPr id="12" name="Foliennummer">
            <a:extLst>
              <a:ext uri="{FF2B5EF4-FFF2-40B4-BE49-F238E27FC236}">
                <a16:creationId xmlns:a16="http://schemas.microsoft.com/office/drawing/2014/main" id="{ED21F8EE-5EB0-48C3-A493-3450540EC280}"/>
              </a:ext>
            </a:extLst>
          </p:cNvPr>
          <p:cNvSpPr>
            <a:spLocks noGrp="1"/>
          </p:cNvSpPr>
          <p:nvPr>
            <p:ph type="sldNum" sz="quarter" idx="12"/>
          </p:nvPr>
        </p:nvSpPr>
        <p:spPr bwMode="gray">
          <a:xfrm>
            <a:off x="540070" y="6082591"/>
            <a:ext cx="900117" cy="359917"/>
          </a:xfrm>
          <a:prstGeom prst="rect">
            <a:avLst/>
          </a:prstGeom>
        </p:spPr>
        <p:txBody>
          <a:bodyPr/>
          <a:lstStyle/>
          <a:p>
            <a:fld id="{02CEFE82-39F2-4F47-8A0C-D5AB3496FA5C}" type="slidenum">
              <a:rPr lang="de-DE" noProof="0" smtClean="0"/>
              <a:t>‹#›</a:t>
            </a:fld>
            <a:endParaRPr lang="de-DE" noProof="0" dirty="0"/>
          </a:p>
        </p:txBody>
      </p:sp>
    </p:spTree>
    <p:extLst>
      <p:ext uri="{BB962C8B-B14F-4D97-AF65-F5344CB8AC3E}">
        <p14:creationId xmlns:p14="http://schemas.microsoft.com/office/powerpoint/2010/main" val="4218471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Inhaltsfolie weiß">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0C3CB6CA-25A7-D648-8591-A3AB7B6AC63C}" type="datetimeFigureOut">
              <a:rPr lang="de-DE" smtClean="0"/>
              <a:t>15.03.2019</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D7C0685F-58B4-9E49-9587-074790A4F143}" type="slidenum">
              <a:rPr lang="de-DE" smtClean="0"/>
              <a:t>‹#›</a:t>
            </a:fld>
            <a:endParaRPr lang="de-DE"/>
          </a:p>
        </p:txBody>
      </p:sp>
      <p:sp>
        <p:nvSpPr>
          <p:cNvPr id="14" name="Titel 21"/>
          <p:cNvSpPr>
            <a:spLocks noGrp="1"/>
          </p:cNvSpPr>
          <p:nvPr>
            <p:ph type="title" hasCustomPrompt="1"/>
          </p:nvPr>
        </p:nvSpPr>
        <p:spPr>
          <a:xfrm>
            <a:off x="0" y="0"/>
            <a:ext cx="10908791" cy="914400"/>
          </a:xfrm>
          <a:solidFill>
            <a:schemeClr val="tx2"/>
          </a:solidFill>
          <a:ln>
            <a:noFill/>
          </a:ln>
        </p:spPr>
        <p:txBody>
          <a:bodyPr lIns="360000" tIns="46800" rIns="720000">
            <a:normAutofit/>
          </a:bodyPr>
          <a:lstStyle>
            <a:lvl1pPr>
              <a:defRPr sz="2400" baseline="0">
                <a:solidFill>
                  <a:schemeClr val="bg1"/>
                </a:solidFill>
              </a:defRPr>
            </a:lvl1pPr>
          </a:lstStyle>
          <a:p>
            <a:r>
              <a:rPr lang="de-DE"/>
              <a:t>TITEL BEARBEITEN</a:t>
            </a:r>
          </a:p>
        </p:txBody>
      </p:sp>
      <p:sp>
        <p:nvSpPr>
          <p:cNvPr id="18" name="Rechteck 17"/>
          <p:cNvSpPr/>
          <p:nvPr userDrawn="1"/>
        </p:nvSpPr>
        <p:spPr>
          <a:xfrm>
            <a:off x="10908792" y="0"/>
            <a:ext cx="1283208"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9" name="Bild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04128" y="156472"/>
            <a:ext cx="380644" cy="590510"/>
          </a:xfrm>
          <a:prstGeom prst="rect">
            <a:avLst/>
          </a:prstGeom>
        </p:spPr>
      </p:pic>
      <p:sp>
        <p:nvSpPr>
          <p:cNvPr id="9" name="Inhaltsplatzhalter 25">
            <a:extLst>
              <a:ext uri="{FF2B5EF4-FFF2-40B4-BE49-F238E27FC236}">
                <a16:creationId xmlns:a16="http://schemas.microsoft.com/office/drawing/2014/main" id="{A4414E97-97F6-4B57-89C1-6A9461210F72}"/>
              </a:ext>
            </a:extLst>
          </p:cNvPr>
          <p:cNvSpPr>
            <a:spLocks noGrp="1"/>
          </p:cNvSpPr>
          <p:nvPr>
            <p:ph sz="quarter" idx="18" hasCustomPrompt="1"/>
          </p:nvPr>
        </p:nvSpPr>
        <p:spPr>
          <a:xfrm>
            <a:off x="1235075" y="2103438"/>
            <a:ext cx="9719437" cy="4049712"/>
          </a:xfrm>
        </p:spPr>
        <p:txBody>
          <a:bodyPr/>
          <a:lstStyle>
            <a:lvl1pPr marL="457200" indent="-457200">
              <a:lnSpc>
                <a:spcPct val="100000"/>
              </a:lnSpc>
              <a:spcBef>
                <a:spcPts val="0"/>
              </a:spcBef>
              <a:buSzPct val="80000"/>
              <a:buFontTx/>
              <a:buBlip>
                <a:blip r:embed="rId3"/>
              </a:buBlip>
              <a:defRPr baseline="0"/>
            </a:lvl1pPr>
            <a:lvl2pPr marL="685800" indent="-228600">
              <a:spcBef>
                <a:spcPts val="1400"/>
              </a:spcBef>
              <a:buFont typeface="Wingdings" charset="2"/>
              <a:buChar char="§"/>
              <a:defRPr/>
            </a:lvl2pPr>
            <a:lvl3pPr marL="1143000" indent="-228600">
              <a:spcBef>
                <a:spcPts val="1000"/>
              </a:spcBef>
              <a:buFont typeface="Wingdings" charset="2"/>
              <a:buChar char="§"/>
              <a:defRPr/>
            </a:lvl3pPr>
            <a:lvl4pPr marL="1600200" indent="-228600">
              <a:spcBef>
                <a:spcPts val="1000"/>
              </a:spcBef>
              <a:buFont typeface="Wingdings" charset="2"/>
              <a:buChar char="§"/>
              <a:defRPr/>
            </a:lvl4pPr>
            <a:lvl5pPr marL="2057400" indent="-228600">
              <a:spcBef>
                <a:spcPts val="1000"/>
              </a:spcBef>
              <a:buFont typeface="Wingdings" charset="2"/>
              <a:buChar char="§"/>
              <a:defRPr/>
            </a:lvl5pPr>
          </a:lstStyle>
          <a:p>
            <a:pPr lvl="0"/>
            <a:r>
              <a:rPr lang="de-DE"/>
              <a:t>Inhalt oder Text einfügen</a:t>
            </a:r>
          </a:p>
          <a:p>
            <a:pPr lvl="1"/>
            <a:r>
              <a:rPr lang="de-DE"/>
              <a:t>Zweite Ebene</a:t>
            </a:r>
          </a:p>
          <a:p>
            <a:pPr lvl="2"/>
            <a:r>
              <a:rPr lang="de-DE"/>
              <a:t>Dritte Ebene</a:t>
            </a:r>
          </a:p>
          <a:p>
            <a:pPr lvl="3"/>
            <a:r>
              <a:rPr lang="de-DE"/>
              <a:t>Vierte Ebene</a:t>
            </a:r>
          </a:p>
          <a:p>
            <a:pPr lvl="4"/>
            <a:r>
              <a:rPr lang="de-DE"/>
              <a:t>Fünfte Ebene</a:t>
            </a:r>
          </a:p>
        </p:txBody>
      </p:sp>
      <p:pic>
        <p:nvPicPr>
          <p:cNvPr id="10" name="Bild 11">
            <a:extLst>
              <a:ext uri="{FF2B5EF4-FFF2-40B4-BE49-F238E27FC236}">
                <a16:creationId xmlns:a16="http://schemas.microsoft.com/office/drawing/2014/main" id="{6AFA34EC-7690-4A71-9649-40CE2D7F867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8900000">
            <a:off x="10014535" y="4240019"/>
            <a:ext cx="5637897" cy="1863540"/>
          </a:xfrm>
          <a:prstGeom prst="rect">
            <a:avLst/>
          </a:prstGeom>
          <a:effectLst/>
        </p:spPr>
      </p:pic>
      <p:pic>
        <p:nvPicPr>
          <p:cNvPr id="11" name="Bild 12">
            <a:extLst>
              <a:ext uri="{FF2B5EF4-FFF2-40B4-BE49-F238E27FC236}">
                <a16:creationId xmlns:a16="http://schemas.microsoft.com/office/drawing/2014/main" id="{B98A602A-CD8A-48DF-9AF1-70FB57DCDDAC}"/>
              </a:ext>
            </a:extLst>
          </p:cNvPr>
          <p:cNvPicPr>
            <a:picLocks noChangeAspect="1"/>
          </p:cNvPicPr>
          <p:nvPr userDrawn="1"/>
        </p:nvPicPr>
        <p:blipFill>
          <a:blip r:embed="rId5">
            <a:alphaModFix amt="70000"/>
            <a:extLst>
              <a:ext uri="{28A0092B-C50C-407E-A947-70E740481C1C}">
                <a14:useLocalDpi xmlns:a14="http://schemas.microsoft.com/office/drawing/2010/main" val="0"/>
              </a:ext>
            </a:extLst>
          </a:blip>
          <a:stretch>
            <a:fillRect/>
          </a:stretch>
        </p:blipFill>
        <p:spPr>
          <a:xfrm>
            <a:off x="9135287" y="6004955"/>
            <a:ext cx="5161547" cy="1706088"/>
          </a:xfrm>
          <a:prstGeom prst="rect">
            <a:avLst/>
          </a:prstGeom>
          <a:effectLst/>
        </p:spPr>
      </p:pic>
    </p:spTree>
    <p:extLst>
      <p:ext uri="{BB962C8B-B14F-4D97-AF65-F5344CB8AC3E}">
        <p14:creationId xmlns:p14="http://schemas.microsoft.com/office/powerpoint/2010/main" val="4453270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el orange">
    <p:bg>
      <p:bgPr>
        <a:solidFill>
          <a:schemeClr val="accent2"/>
        </a:solidFill>
        <a:effectLst/>
      </p:bgPr>
    </p:bg>
    <p:spTree>
      <p:nvGrpSpPr>
        <p:cNvPr id="1" name=""/>
        <p:cNvGrpSpPr/>
        <p:nvPr/>
      </p:nvGrpSpPr>
      <p:grpSpPr>
        <a:xfrm>
          <a:off x="0" y="0"/>
          <a:ext cx="0" cy="0"/>
          <a:chOff x="0" y="0"/>
          <a:chExt cx="0" cy="0"/>
        </a:xfrm>
      </p:grpSpPr>
      <p:sp>
        <p:nvSpPr>
          <p:cNvPr id="4" name="Datumsplatzhalter 3"/>
          <p:cNvSpPr>
            <a:spLocks noGrp="1"/>
          </p:cNvSpPr>
          <p:nvPr>
            <p:ph type="dt" sz="half" idx="10"/>
          </p:nvPr>
        </p:nvSpPr>
        <p:spPr>
          <a:xfrm>
            <a:off x="472440" y="7277265"/>
            <a:ext cx="2743200" cy="365125"/>
          </a:xfrm>
        </p:spPr>
        <p:txBody>
          <a:bodyPr/>
          <a:lstStyle/>
          <a:p>
            <a:fld id="{0C3CB6CA-25A7-D648-8591-A3AB7B6AC63C}" type="datetimeFigureOut">
              <a:rPr lang="de-DE" smtClean="0"/>
              <a:t>15.03.2019</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D7C0685F-58B4-9E49-9587-074790A4F143}" type="slidenum">
              <a:rPr lang="de-DE" smtClean="0"/>
              <a:t>‹#›</a:t>
            </a:fld>
            <a:endParaRPr lang="de-DE"/>
          </a:p>
        </p:txBody>
      </p:sp>
      <p:sp>
        <p:nvSpPr>
          <p:cNvPr id="18" name="Untertitel 2"/>
          <p:cNvSpPr>
            <a:spLocks noGrp="1"/>
          </p:cNvSpPr>
          <p:nvPr>
            <p:ph type="subTitle" idx="1"/>
          </p:nvPr>
        </p:nvSpPr>
        <p:spPr>
          <a:xfrm>
            <a:off x="1524000" y="4836572"/>
            <a:ext cx="9144000" cy="1243998"/>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cxnSp>
        <p:nvCxnSpPr>
          <p:cNvPr id="19" name="Gerade Verbindung 18"/>
          <p:cNvCxnSpPr/>
          <p:nvPr userDrawn="1"/>
        </p:nvCxnSpPr>
        <p:spPr>
          <a:xfrm>
            <a:off x="4692316" y="4506481"/>
            <a:ext cx="2807368"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itel 1"/>
          <p:cNvSpPr>
            <a:spLocks noGrp="1"/>
          </p:cNvSpPr>
          <p:nvPr>
            <p:ph type="ctrTitle"/>
          </p:nvPr>
        </p:nvSpPr>
        <p:spPr>
          <a:xfrm>
            <a:off x="1524000" y="2809949"/>
            <a:ext cx="9144000" cy="1468605"/>
          </a:xfrm>
          <a:noFill/>
        </p:spPr>
        <p:txBody>
          <a:bodyPr anchor="b">
            <a:normAutofit/>
          </a:bodyPr>
          <a:lstStyle>
            <a:lvl1pPr algn="ctr">
              <a:defRPr sz="4800">
                <a:solidFill>
                  <a:schemeClr val="accent3"/>
                </a:solidFill>
              </a:defRPr>
            </a:lvl1pPr>
          </a:lstStyle>
          <a:p>
            <a:r>
              <a:rPr lang="en-US"/>
              <a:t>Click to edit Master title style</a:t>
            </a:r>
            <a:endParaRPr lang="de-DE"/>
          </a:p>
        </p:txBody>
      </p:sp>
      <p:pic>
        <p:nvPicPr>
          <p:cNvPr id="11" name="Bild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98451" y="927424"/>
            <a:ext cx="795098" cy="1233471"/>
          </a:xfrm>
          <a:prstGeom prst="rect">
            <a:avLst/>
          </a:prstGeom>
        </p:spPr>
      </p:pic>
      <p:pic>
        <p:nvPicPr>
          <p:cNvPr id="12" name="Bild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8900000">
            <a:off x="10014535" y="4240019"/>
            <a:ext cx="5637897" cy="1863540"/>
          </a:xfrm>
          <a:prstGeom prst="rect">
            <a:avLst/>
          </a:prstGeom>
          <a:effectLst/>
        </p:spPr>
      </p:pic>
      <p:pic>
        <p:nvPicPr>
          <p:cNvPr id="13" name="Bild 12"/>
          <p:cNvPicPr>
            <a:picLocks noChangeAspect="1"/>
          </p:cNvPicPr>
          <p:nvPr userDrawn="1"/>
        </p:nvPicPr>
        <p:blipFill>
          <a:blip r:embed="rId4">
            <a:alphaModFix amt="60000"/>
            <a:extLst>
              <a:ext uri="{28A0092B-C50C-407E-A947-70E740481C1C}">
                <a14:useLocalDpi xmlns:a14="http://schemas.microsoft.com/office/drawing/2010/main" val="0"/>
              </a:ext>
            </a:extLst>
          </a:blip>
          <a:stretch>
            <a:fillRect/>
          </a:stretch>
        </p:blipFill>
        <p:spPr>
          <a:xfrm>
            <a:off x="9125952" y="6004955"/>
            <a:ext cx="5161547" cy="1706088"/>
          </a:xfrm>
          <a:prstGeom prst="rect">
            <a:avLst/>
          </a:prstGeom>
          <a:effectLst/>
        </p:spPr>
      </p:pic>
    </p:spTree>
    <p:extLst>
      <p:ext uri="{BB962C8B-B14F-4D97-AF65-F5344CB8AC3E}">
        <p14:creationId xmlns:p14="http://schemas.microsoft.com/office/powerpoint/2010/main" val="14956790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el + Liste weiß">
    <p:bg>
      <p:bgPr>
        <a:solidFill>
          <a:schemeClr val="tx1"/>
        </a:solidFill>
        <a:effectLst/>
      </p:bgPr>
    </p:bg>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0C3CB6CA-25A7-D648-8591-A3AB7B6AC63C}" type="datetimeFigureOut">
              <a:rPr lang="de-DE" smtClean="0"/>
              <a:t>15.03.2019</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D7C0685F-58B4-9E49-9587-074790A4F143}" type="slidenum">
              <a:rPr lang="de-DE" smtClean="0"/>
              <a:t>‹#›</a:t>
            </a:fld>
            <a:endParaRPr lang="de-DE"/>
          </a:p>
        </p:txBody>
      </p:sp>
      <p:sp>
        <p:nvSpPr>
          <p:cNvPr id="10" name="Titel 1"/>
          <p:cNvSpPr>
            <a:spLocks noGrp="1"/>
          </p:cNvSpPr>
          <p:nvPr>
            <p:ph type="title" hasCustomPrompt="1"/>
          </p:nvPr>
        </p:nvSpPr>
        <p:spPr>
          <a:xfrm>
            <a:off x="838200" y="381167"/>
            <a:ext cx="10121153" cy="1295233"/>
          </a:xfrm>
        </p:spPr>
        <p:txBody>
          <a:bodyPr/>
          <a:lstStyle>
            <a:lvl1pPr>
              <a:defRPr>
                <a:solidFill>
                  <a:schemeClr val="bg1"/>
                </a:solidFill>
              </a:defRPr>
            </a:lvl1pPr>
          </a:lstStyle>
          <a:p>
            <a:r>
              <a:rPr lang="de-DE"/>
              <a:t>Titel bearbeiten</a:t>
            </a:r>
          </a:p>
        </p:txBody>
      </p:sp>
      <p:sp>
        <p:nvSpPr>
          <p:cNvPr id="22" name="Textplatzhalter 6"/>
          <p:cNvSpPr>
            <a:spLocks noGrp="1"/>
          </p:cNvSpPr>
          <p:nvPr>
            <p:ph type="body" sz="quarter" idx="13" hasCustomPrompt="1"/>
          </p:nvPr>
        </p:nvSpPr>
        <p:spPr>
          <a:xfrm>
            <a:off x="838800" y="2030401"/>
            <a:ext cx="9201600" cy="3974554"/>
          </a:xfrm>
        </p:spPr>
        <p:txBody>
          <a:bodyPr/>
          <a:lstStyle>
            <a:lvl1pPr marL="457200" indent="-457200">
              <a:lnSpc>
                <a:spcPct val="100000"/>
              </a:lnSpc>
              <a:spcBef>
                <a:spcPts val="0"/>
              </a:spcBef>
              <a:spcAft>
                <a:spcPts val="1800"/>
              </a:spcAft>
              <a:buSzPct val="80000"/>
              <a:buFontTx/>
              <a:buBlip>
                <a:blip r:embed="rId2"/>
              </a:buBlip>
              <a:defRPr baseline="0">
                <a:solidFill>
                  <a:schemeClr val="bg1"/>
                </a:solidFill>
              </a:defRPr>
            </a:lvl1pPr>
            <a:lvl2pPr marL="685800" indent="-228600">
              <a:spcBef>
                <a:spcPts val="0"/>
              </a:spcBef>
              <a:spcAft>
                <a:spcPts val="1400"/>
              </a:spcAft>
              <a:buFont typeface="Wingdings" charset="2"/>
              <a:buChar char="§"/>
              <a:defRPr>
                <a:solidFill>
                  <a:schemeClr val="bg1"/>
                </a:solidFill>
              </a:defRPr>
            </a:lvl2pPr>
            <a:lvl3pPr marL="1143000" indent="-228600">
              <a:spcBef>
                <a:spcPts val="0"/>
              </a:spcBef>
              <a:spcAft>
                <a:spcPts val="1000"/>
              </a:spcAft>
              <a:buFont typeface="Wingdings" charset="2"/>
              <a:buChar char="§"/>
              <a:defRPr>
                <a:solidFill>
                  <a:schemeClr val="bg1"/>
                </a:solidFill>
              </a:defRPr>
            </a:lvl3pPr>
            <a:lvl4pPr marL="1600200" indent="-228600">
              <a:spcBef>
                <a:spcPts val="0"/>
              </a:spcBef>
              <a:spcAft>
                <a:spcPts val="1000"/>
              </a:spcAft>
              <a:buFont typeface="Wingdings" charset="2"/>
              <a:buChar char="§"/>
              <a:defRPr>
                <a:solidFill>
                  <a:schemeClr val="bg1"/>
                </a:solidFill>
              </a:defRPr>
            </a:lvl4pPr>
            <a:lvl5pPr marL="2057400" indent="-228600">
              <a:spcBef>
                <a:spcPts val="0"/>
              </a:spcBef>
              <a:spcAft>
                <a:spcPts val="1000"/>
              </a:spcAft>
              <a:buFont typeface="Wingdings" charset="2"/>
              <a:buChar char="§"/>
              <a:defRPr>
                <a:solidFill>
                  <a:schemeClr val="bg1"/>
                </a:solidFill>
              </a:defRPr>
            </a:lvl5pPr>
          </a:lstStyle>
          <a:p>
            <a:pPr lvl="0"/>
            <a:r>
              <a:rPr lang="de-DE"/>
              <a:t>Liste bearbeiten</a:t>
            </a:r>
          </a:p>
          <a:p>
            <a:pPr lvl="1"/>
            <a:r>
              <a:rPr lang="de-DE"/>
              <a:t>Zweite Ebene</a:t>
            </a:r>
          </a:p>
          <a:p>
            <a:pPr lvl="2"/>
            <a:r>
              <a:rPr lang="de-DE"/>
              <a:t>Dritte Ebene</a:t>
            </a:r>
          </a:p>
          <a:p>
            <a:pPr lvl="3"/>
            <a:r>
              <a:rPr lang="de-DE"/>
              <a:t>Vierte Ebene</a:t>
            </a:r>
          </a:p>
          <a:p>
            <a:pPr lvl="4"/>
            <a:r>
              <a:rPr lang="de-DE"/>
              <a:t>Fünfte Ebene</a:t>
            </a:r>
          </a:p>
        </p:txBody>
      </p:sp>
      <p:pic>
        <p:nvPicPr>
          <p:cNvPr id="17" name="Bild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8900000">
            <a:off x="10014535" y="4240019"/>
            <a:ext cx="5637897" cy="1863540"/>
          </a:xfrm>
          <a:prstGeom prst="rect">
            <a:avLst/>
          </a:prstGeom>
          <a:effectLst/>
        </p:spPr>
      </p:pic>
      <p:pic>
        <p:nvPicPr>
          <p:cNvPr id="18" name="Bild 17"/>
          <p:cNvPicPr>
            <a:picLocks noChangeAspect="1"/>
          </p:cNvPicPr>
          <p:nvPr userDrawn="1"/>
        </p:nvPicPr>
        <p:blipFill>
          <a:blip r:embed="rId4">
            <a:alphaModFix amt="70000"/>
            <a:extLst>
              <a:ext uri="{28A0092B-C50C-407E-A947-70E740481C1C}">
                <a14:useLocalDpi xmlns:a14="http://schemas.microsoft.com/office/drawing/2010/main" val="0"/>
              </a:ext>
            </a:extLst>
          </a:blip>
          <a:stretch>
            <a:fillRect/>
          </a:stretch>
        </p:blipFill>
        <p:spPr>
          <a:xfrm>
            <a:off x="9125952" y="6004955"/>
            <a:ext cx="5161547" cy="1706088"/>
          </a:xfrm>
          <a:prstGeom prst="rect">
            <a:avLst/>
          </a:prstGeom>
          <a:effectLst/>
        </p:spPr>
      </p:pic>
      <p:pic>
        <p:nvPicPr>
          <p:cNvPr id="2" name="Bild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246400" y="478800"/>
            <a:ext cx="538372" cy="835200"/>
          </a:xfrm>
          <a:prstGeom prst="rect">
            <a:avLst/>
          </a:prstGeom>
        </p:spPr>
      </p:pic>
    </p:spTree>
    <p:extLst>
      <p:ext uri="{BB962C8B-B14F-4D97-AF65-F5344CB8AC3E}">
        <p14:creationId xmlns:p14="http://schemas.microsoft.com/office/powerpoint/2010/main" val="830887870"/>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pos="7333">
          <p15:clr>
            <a:srgbClr val="FBAE40"/>
          </p15:clr>
        </p15:guide>
        <p15:guide id="2" orient="horz" pos="70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9EAE5-590C-4A79-9CD2-BF8026C87238}"/>
              </a:ext>
            </a:extLst>
          </p:cNvPr>
          <p:cNvSpPr>
            <a:spLocks noGrp="1"/>
          </p:cNvSpPr>
          <p:nvPr>
            <p:ph type="title"/>
          </p:nvPr>
        </p:nvSpPr>
        <p:spPr/>
        <p:txBody>
          <a:bodyPr/>
          <a:lstStyle/>
          <a:p>
            <a:r>
              <a:rPr lang="en-US"/>
              <a:t>Click to edit Master title style</a:t>
            </a:r>
            <a:endParaRPr lang="en-AT"/>
          </a:p>
        </p:txBody>
      </p:sp>
      <p:sp>
        <p:nvSpPr>
          <p:cNvPr id="3" name="Content Placeholder 2">
            <a:extLst>
              <a:ext uri="{FF2B5EF4-FFF2-40B4-BE49-F238E27FC236}">
                <a16:creationId xmlns:a16="http://schemas.microsoft.com/office/drawing/2014/main" id="{D03BD1B1-D24F-4471-8083-30A32B39FAF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Date Placeholder 3">
            <a:extLst>
              <a:ext uri="{FF2B5EF4-FFF2-40B4-BE49-F238E27FC236}">
                <a16:creationId xmlns:a16="http://schemas.microsoft.com/office/drawing/2014/main" id="{BABEA71D-8AB4-4624-81F4-55D2EC8705D8}"/>
              </a:ext>
            </a:extLst>
          </p:cNvPr>
          <p:cNvSpPr>
            <a:spLocks noGrp="1"/>
          </p:cNvSpPr>
          <p:nvPr>
            <p:ph type="dt" sz="half" idx="10"/>
          </p:nvPr>
        </p:nvSpPr>
        <p:spPr>
          <a:xfrm>
            <a:off x="838200" y="6356350"/>
            <a:ext cx="2743200" cy="365125"/>
          </a:xfrm>
          <a:prstGeom prst="rect">
            <a:avLst/>
          </a:prstGeom>
        </p:spPr>
        <p:txBody>
          <a:bodyPr/>
          <a:lstStyle/>
          <a:p>
            <a:fld id="{43809664-068E-423D-A2AA-775540CB4393}" type="datetimeFigureOut">
              <a:rPr lang="en-AT" smtClean="0"/>
              <a:t>15/03/2019</a:t>
            </a:fld>
            <a:endParaRPr lang="en-AT"/>
          </a:p>
        </p:txBody>
      </p:sp>
      <p:sp>
        <p:nvSpPr>
          <p:cNvPr id="5" name="Footer Placeholder 4">
            <a:extLst>
              <a:ext uri="{FF2B5EF4-FFF2-40B4-BE49-F238E27FC236}">
                <a16:creationId xmlns:a16="http://schemas.microsoft.com/office/drawing/2014/main" id="{DF960099-754F-4AF5-A402-6857FCB59951}"/>
              </a:ext>
            </a:extLst>
          </p:cNvPr>
          <p:cNvSpPr>
            <a:spLocks noGrp="1"/>
          </p:cNvSpPr>
          <p:nvPr>
            <p:ph type="ftr" sz="quarter" idx="11"/>
          </p:nvPr>
        </p:nvSpPr>
        <p:spPr>
          <a:xfrm>
            <a:off x="4038600" y="6356350"/>
            <a:ext cx="4114800" cy="365125"/>
          </a:xfrm>
          <a:prstGeom prst="rect">
            <a:avLst/>
          </a:prstGeom>
        </p:spPr>
        <p:txBody>
          <a:bodyPr/>
          <a:lstStyle/>
          <a:p>
            <a:endParaRPr lang="en-AT" dirty="0"/>
          </a:p>
        </p:txBody>
      </p:sp>
      <p:sp>
        <p:nvSpPr>
          <p:cNvPr id="6" name="Slide Number Placeholder 5">
            <a:extLst>
              <a:ext uri="{FF2B5EF4-FFF2-40B4-BE49-F238E27FC236}">
                <a16:creationId xmlns:a16="http://schemas.microsoft.com/office/drawing/2014/main" id="{0110DA12-0F17-41D9-8E99-88158FB97C60}"/>
              </a:ext>
            </a:extLst>
          </p:cNvPr>
          <p:cNvSpPr>
            <a:spLocks noGrp="1"/>
          </p:cNvSpPr>
          <p:nvPr>
            <p:ph type="sldNum" sz="quarter" idx="12"/>
          </p:nvPr>
        </p:nvSpPr>
        <p:spPr>
          <a:xfrm>
            <a:off x="8610600" y="6356350"/>
            <a:ext cx="2743200" cy="365125"/>
          </a:xfrm>
          <a:prstGeom prst="rect">
            <a:avLst/>
          </a:prstGeom>
        </p:spPr>
        <p:txBody>
          <a:bodyPr/>
          <a:lstStyle/>
          <a:p>
            <a:fld id="{4C41A67C-E4B7-420C-B716-F472B7175B1F}" type="slidenum">
              <a:rPr lang="en-AT" smtClean="0"/>
              <a:t>‹#›</a:t>
            </a:fld>
            <a:endParaRPr lang="en-AT" dirty="0"/>
          </a:p>
        </p:txBody>
      </p:sp>
    </p:spTree>
    <p:extLst>
      <p:ext uri="{BB962C8B-B14F-4D97-AF65-F5344CB8AC3E}">
        <p14:creationId xmlns:p14="http://schemas.microsoft.com/office/powerpoint/2010/main" val="94547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C9CB7-9B0B-4900-BAEF-A4D5BE0FC7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T"/>
          </a:p>
        </p:txBody>
      </p:sp>
      <p:sp>
        <p:nvSpPr>
          <p:cNvPr id="3" name="Text Placeholder 2">
            <a:extLst>
              <a:ext uri="{FF2B5EF4-FFF2-40B4-BE49-F238E27FC236}">
                <a16:creationId xmlns:a16="http://schemas.microsoft.com/office/drawing/2014/main" id="{97F55856-A249-4BF0-B7F0-F6D3BBC782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DA8A17E-7E1E-4CFB-84E1-60BEA8A0D508}"/>
              </a:ext>
            </a:extLst>
          </p:cNvPr>
          <p:cNvSpPr>
            <a:spLocks noGrp="1"/>
          </p:cNvSpPr>
          <p:nvPr>
            <p:ph type="dt" sz="half" idx="10"/>
          </p:nvPr>
        </p:nvSpPr>
        <p:spPr>
          <a:xfrm>
            <a:off x="838200" y="6356350"/>
            <a:ext cx="2743200" cy="365125"/>
          </a:xfrm>
          <a:prstGeom prst="rect">
            <a:avLst/>
          </a:prstGeom>
        </p:spPr>
        <p:txBody>
          <a:bodyPr/>
          <a:lstStyle/>
          <a:p>
            <a:fld id="{43809664-068E-423D-A2AA-775540CB4393}" type="datetimeFigureOut">
              <a:rPr lang="en-AT" smtClean="0"/>
              <a:t>15/03/2019</a:t>
            </a:fld>
            <a:endParaRPr lang="en-AT"/>
          </a:p>
        </p:txBody>
      </p:sp>
      <p:sp>
        <p:nvSpPr>
          <p:cNvPr id="5" name="Footer Placeholder 4">
            <a:extLst>
              <a:ext uri="{FF2B5EF4-FFF2-40B4-BE49-F238E27FC236}">
                <a16:creationId xmlns:a16="http://schemas.microsoft.com/office/drawing/2014/main" id="{07522A71-5ADB-4217-8FCD-4FEAB73580E1}"/>
              </a:ext>
            </a:extLst>
          </p:cNvPr>
          <p:cNvSpPr>
            <a:spLocks noGrp="1"/>
          </p:cNvSpPr>
          <p:nvPr>
            <p:ph type="ftr" sz="quarter" idx="11"/>
          </p:nvPr>
        </p:nvSpPr>
        <p:spPr>
          <a:xfrm>
            <a:off x="4038600" y="6356350"/>
            <a:ext cx="4114800" cy="365125"/>
          </a:xfrm>
          <a:prstGeom prst="rect">
            <a:avLst/>
          </a:prstGeom>
        </p:spPr>
        <p:txBody>
          <a:bodyPr/>
          <a:lstStyle/>
          <a:p>
            <a:endParaRPr lang="en-AT"/>
          </a:p>
        </p:txBody>
      </p:sp>
      <p:sp>
        <p:nvSpPr>
          <p:cNvPr id="6" name="Slide Number Placeholder 5">
            <a:extLst>
              <a:ext uri="{FF2B5EF4-FFF2-40B4-BE49-F238E27FC236}">
                <a16:creationId xmlns:a16="http://schemas.microsoft.com/office/drawing/2014/main" id="{356D0577-655E-48B9-8358-CCD9812383D0}"/>
              </a:ext>
            </a:extLst>
          </p:cNvPr>
          <p:cNvSpPr>
            <a:spLocks noGrp="1"/>
          </p:cNvSpPr>
          <p:nvPr>
            <p:ph type="sldNum" sz="quarter" idx="12"/>
          </p:nvPr>
        </p:nvSpPr>
        <p:spPr>
          <a:xfrm>
            <a:off x="8610600" y="6356350"/>
            <a:ext cx="2743200" cy="365125"/>
          </a:xfrm>
          <a:prstGeom prst="rect">
            <a:avLst/>
          </a:prstGeom>
        </p:spPr>
        <p:txBody>
          <a:bodyPr/>
          <a:lstStyle/>
          <a:p>
            <a:fld id="{4C41A67C-E4B7-420C-B716-F472B7175B1F}" type="slidenum">
              <a:rPr lang="en-AT" smtClean="0"/>
              <a:t>‹#›</a:t>
            </a:fld>
            <a:endParaRPr lang="en-AT"/>
          </a:p>
        </p:txBody>
      </p:sp>
    </p:spTree>
    <p:extLst>
      <p:ext uri="{BB962C8B-B14F-4D97-AF65-F5344CB8AC3E}">
        <p14:creationId xmlns:p14="http://schemas.microsoft.com/office/powerpoint/2010/main" val="11834303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1746B-B2F1-40DD-A426-82DB85E4DB8C}"/>
              </a:ext>
            </a:extLst>
          </p:cNvPr>
          <p:cNvSpPr>
            <a:spLocks noGrp="1"/>
          </p:cNvSpPr>
          <p:nvPr>
            <p:ph type="title"/>
          </p:nvPr>
        </p:nvSpPr>
        <p:spPr/>
        <p:txBody>
          <a:bodyPr/>
          <a:lstStyle/>
          <a:p>
            <a:r>
              <a:rPr lang="en-US"/>
              <a:t>Click to edit Master title style</a:t>
            </a:r>
            <a:endParaRPr lang="en-AT"/>
          </a:p>
        </p:txBody>
      </p:sp>
      <p:sp>
        <p:nvSpPr>
          <p:cNvPr id="3" name="Content Placeholder 2">
            <a:extLst>
              <a:ext uri="{FF2B5EF4-FFF2-40B4-BE49-F238E27FC236}">
                <a16:creationId xmlns:a16="http://schemas.microsoft.com/office/drawing/2014/main" id="{14CC54DF-75D0-4D3A-90FD-7B5FF3F7244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Content Placeholder 3">
            <a:extLst>
              <a:ext uri="{FF2B5EF4-FFF2-40B4-BE49-F238E27FC236}">
                <a16:creationId xmlns:a16="http://schemas.microsoft.com/office/drawing/2014/main" id="{E4FE4170-A2AC-45C9-B0A1-E5C00902E2E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5" name="Date Placeholder 4">
            <a:extLst>
              <a:ext uri="{FF2B5EF4-FFF2-40B4-BE49-F238E27FC236}">
                <a16:creationId xmlns:a16="http://schemas.microsoft.com/office/drawing/2014/main" id="{6A89C25E-78B5-46D2-9761-4884AD4BE2DA}"/>
              </a:ext>
            </a:extLst>
          </p:cNvPr>
          <p:cNvSpPr>
            <a:spLocks noGrp="1"/>
          </p:cNvSpPr>
          <p:nvPr>
            <p:ph type="dt" sz="half" idx="10"/>
          </p:nvPr>
        </p:nvSpPr>
        <p:spPr>
          <a:xfrm>
            <a:off x="838200" y="6356350"/>
            <a:ext cx="2743200" cy="365125"/>
          </a:xfrm>
          <a:prstGeom prst="rect">
            <a:avLst/>
          </a:prstGeom>
        </p:spPr>
        <p:txBody>
          <a:bodyPr/>
          <a:lstStyle/>
          <a:p>
            <a:fld id="{43809664-068E-423D-A2AA-775540CB4393}" type="datetimeFigureOut">
              <a:rPr lang="en-AT" smtClean="0"/>
              <a:t>15/03/2019</a:t>
            </a:fld>
            <a:endParaRPr lang="en-AT"/>
          </a:p>
        </p:txBody>
      </p:sp>
      <p:sp>
        <p:nvSpPr>
          <p:cNvPr id="6" name="Footer Placeholder 5">
            <a:extLst>
              <a:ext uri="{FF2B5EF4-FFF2-40B4-BE49-F238E27FC236}">
                <a16:creationId xmlns:a16="http://schemas.microsoft.com/office/drawing/2014/main" id="{77B4F2F3-AD3C-4AF5-B50D-6F0A856B1D09}"/>
              </a:ext>
            </a:extLst>
          </p:cNvPr>
          <p:cNvSpPr>
            <a:spLocks noGrp="1"/>
          </p:cNvSpPr>
          <p:nvPr>
            <p:ph type="ftr" sz="quarter" idx="11"/>
          </p:nvPr>
        </p:nvSpPr>
        <p:spPr>
          <a:xfrm>
            <a:off x="4038600" y="6356350"/>
            <a:ext cx="4114800" cy="365125"/>
          </a:xfrm>
          <a:prstGeom prst="rect">
            <a:avLst/>
          </a:prstGeom>
        </p:spPr>
        <p:txBody>
          <a:bodyPr/>
          <a:lstStyle/>
          <a:p>
            <a:endParaRPr lang="en-AT"/>
          </a:p>
        </p:txBody>
      </p:sp>
      <p:sp>
        <p:nvSpPr>
          <p:cNvPr id="7" name="Slide Number Placeholder 6">
            <a:extLst>
              <a:ext uri="{FF2B5EF4-FFF2-40B4-BE49-F238E27FC236}">
                <a16:creationId xmlns:a16="http://schemas.microsoft.com/office/drawing/2014/main" id="{57406119-BFA6-41D5-A6F7-AD317D3099BB}"/>
              </a:ext>
            </a:extLst>
          </p:cNvPr>
          <p:cNvSpPr>
            <a:spLocks noGrp="1"/>
          </p:cNvSpPr>
          <p:nvPr>
            <p:ph type="sldNum" sz="quarter" idx="12"/>
          </p:nvPr>
        </p:nvSpPr>
        <p:spPr>
          <a:xfrm>
            <a:off x="8610600" y="6356350"/>
            <a:ext cx="2743200" cy="365125"/>
          </a:xfrm>
          <a:prstGeom prst="rect">
            <a:avLst/>
          </a:prstGeom>
        </p:spPr>
        <p:txBody>
          <a:bodyPr/>
          <a:lstStyle/>
          <a:p>
            <a:fld id="{4C41A67C-E4B7-420C-B716-F472B7175B1F}" type="slidenum">
              <a:rPr lang="en-AT" smtClean="0"/>
              <a:t>‹#›</a:t>
            </a:fld>
            <a:endParaRPr lang="en-AT"/>
          </a:p>
        </p:txBody>
      </p:sp>
    </p:spTree>
    <p:extLst>
      <p:ext uri="{BB962C8B-B14F-4D97-AF65-F5344CB8AC3E}">
        <p14:creationId xmlns:p14="http://schemas.microsoft.com/office/powerpoint/2010/main" val="2211248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2A665-D529-4E00-9B02-07B069D81067}"/>
              </a:ext>
            </a:extLst>
          </p:cNvPr>
          <p:cNvSpPr>
            <a:spLocks noGrp="1"/>
          </p:cNvSpPr>
          <p:nvPr>
            <p:ph type="title"/>
          </p:nvPr>
        </p:nvSpPr>
        <p:spPr>
          <a:xfrm>
            <a:off x="839788" y="365125"/>
            <a:ext cx="10515600" cy="1325563"/>
          </a:xfrm>
        </p:spPr>
        <p:txBody>
          <a:bodyPr/>
          <a:lstStyle/>
          <a:p>
            <a:r>
              <a:rPr lang="en-US"/>
              <a:t>Click to edit Master title style</a:t>
            </a:r>
            <a:endParaRPr lang="en-AT"/>
          </a:p>
        </p:txBody>
      </p:sp>
      <p:sp>
        <p:nvSpPr>
          <p:cNvPr id="3" name="Text Placeholder 2">
            <a:extLst>
              <a:ext uri="{FF2B5EF4-FFF2-40B4-BE49-F238E27FC236}">
                <a16:creationId xmlns:a16="http://schemas.microsoft.com/office/drawing/2014/main" id="{90FF9352-8F4B-4A3A-B03F-ADA83C4190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EE369DA-5F1D-4D72-A540-17FAAC18BD4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5" name="Text Placeholder 4">
            <a:extLst>
              <a:ext uri="{FF2B5EF4-FFF2-40B4-BE49-F238E27FC236}">
                <a16:creationId xmlns:a16="http://schemas.microsoft.com/office/drawing/2014/main" id="{2D3E3468-34EF-4F0D-853E-891B7F571C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6DAE76E-A85B-4AAE-8CC8-5790199F036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7" name="Date Placeholder 6">
            <a:extLst>
              <a:ext uri="{FF2B5EF4-FFF2-40B4-BE49-F238E27FC236}">
                <a16:creationId xmlns:a16="http://schemas.microsoft.com/office/drawing/2014/main" id="{7EF66D00-9DA0-488A-8CEC-752CFD5FFE88}"/>
              </a:ext>
            </a:extLst>
          </p:cNvPr>
          <p:cNvSpPr>
            <a:spLocks noGrp="1"/>
          </p:cNvSpPr>
          <p:nvPr>
            <p:ph type="dt" sz="half" idx="10"/>
          </p:nvPr>
        </p:nvSpPr>
        <p:spPr>
          <a:xfrm>
            <a:off x="838200" y="6356350"/>
            <a:ext cx="2743200" cy="365125"/>
          </a:xfrm>
          <a:prstGeom prst="rect">
            <a:avLst/>
          </a:prstGeom>
        </p:spPr>
        <p:txBody>
          <a:bodyPr/>
          <a:lstStyle/>
          <a:p>
            <a:fld id="{43809664-068E-423D-A2AA-775540CB4393}" type="datetimeFigureOut">
              <a:rPr lang="en-AT" smtClean="0"/>
              <a:t>15/03/2019</a:t>
            </a:fld>
            <a:endParaRPr lang="en-AT"/>
          </a:p>
        </p:txBody>
      </p:sp>
      <p:sp>
        <p:nvSpPr>
          <p:cNvPr id="8" name="Footer Placeholder 7">
            <a:extLst>
              <a:ext uri="{FF2B5EF4-FFF2-40B4-BE49-F238E27FC236}">
                <a16:creationId xmlns:a16="http://schemas.microsoft.com/office/drawing/2014/main" id="{69703E0D-EDE1-42B5-BEE9-6C0DF0ED6AC2}"/>
              </a:ext>
            </a:extLst>
          </p:cNvPr>
          <p:cNvSpPr>
            <a:spLocks noGrp="1"/>
          </p:cNvSpPr>
          <p:nvPr>
            <p:ph type="ftr" sz="quarter" idx="11"/>
          </p:nvPr>
        </p:nvSpPr>
        <p:spPr>
          <a:xfrm>
            <a:off x="4038600" y="6356350"/>
            <a:ext cx="4114800" cy="365125"/>
          </a:xfrm>
          <a:prstGeom prst="rect">
            <a:avLst/>
          </a:prstGeom>
        </p:spPr>
        <p:txBody>
          <a:bodyPr/>
          <a:lstStyle/>
          <a:p>
            <a:endParaRPr lang="en-AT"/>
          </a:p>
        </p:txBody>
      </p:sp>
      <p:sp>
        <p:nvSpPr>
          <p:cNvPr id="9" name="Slide Number Placeholder 8">
            <a:extLst>
              <a:ext uri="{FF2B5EF4-FFF2-40B4-BE49-F238E27FC236}">
                <a16:creationId xmlns:a16="http://schemas.microsoft.com/office/drawing/2014/main" id="{0FD154D1-45D4-4128-ADEC-FACC334219E6}"/>
              </a:ext>
            </a:extLst>
          </p:cNvPr>
          <p:cNvSpPr>
            <a:spLocks noGrp="1"/>
          </p:cNvSpPr>
          <p:nvPr>
            <p:ph type="sldNum" sz="quarter" idx="12"/>
          </p:nvPr>
        </p:nvSpPr>
        <p:spPr>
          <a:xfrm>
            <a:off x="8610600" y="6356350"/>
            <a:ext cx="2743200" cy="365125"/>
          </a:xfrm>
          <a:prstGeom prst="rect">
            <a:avLst/>
          </a:prstGeom>
        </p:spPr>
        <p:txBody>
          <a:bodyPr/>
          <a:lstStyle/>
          <a:p>
            <a:fld id="{4C41A67C-E4B7-420C-B716-F472B7175B1F}" type="slidenum">
              <a:rPr lang="en-AT" smtClean="0"/>
              <a:t>‹#›</a:t>
            </a:fld>
            <a:endParaRPr lang="en-AT"/>
          </a:p>
        </p:txBody>
      </p:sp>
    </p:spTree>
    <p:extLst>
      <p:ext uri="{BB962C8B-B14F-4D97-AF65-F5344CB8AC3E}">
        <p14:creationId xmlns:p14="http://schemas.microsoft.com/office/powerpoint/2010/main" val="1345571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1807A-FD22-4FE5-8E42-2912A313BAB4}"/>
              </a:ext>
            </a:extLst>
          </p:cNvPr>
          <p:cNvSpPr>
            <a:spLocks noGrp="1"/>
          </p:cNvSpPr>
          <p:nvPr>
            <p:ph type="title"/>
          </p:nvPr>
        </p:nvSpPr>
        <p:spPr/>
        <p:txBody>
          <a:bodyPr/>
          <a:lstStyle/>
          <a:p>
            <a:r>
              <a:rPr lang="en-US"/>
              <a:t>Click to edit Master title style</a:t>
            </a:r>
            <a:endParaRPr lang="en-AT"/>
          </a:p>
        </p:txBody>
      </p:sp>
    </p:spTree>
    <p:extLst>
      <p:ext uri="{BB962C8B-B14F-4D97-AF65-F5344CB8AC3E}">
        <p14:creationId xmlns:p14="http://schemas.microsoft.com/office/powerpoint/2010/main" val="2511792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0719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D64FC-301A-4DF7-BDA5-6F0FADF499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T"/>
          </a:p>
        </p:txBody>
      </p:sp>
      <p:sp>
        <p:nvSpPr>
          <p:cNvPr id="3" name="Content Placeholder 2">
            <a:extLst>
              <a:ext uri="{FF2B5EF4-FFF2-40B4-BE49-F238E27FC236}">
                <a16:creationId xmlns:a16="http://schemas.microsoft.com/office/drawing/2014/main" id="{F49B6FB8-908A-40B1-94E4-3AF316FCEA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Text Placeholder 3">
            <a:extLst>
              <a:ext uri="{FF2B5EF4-FFF2-40B4-BE49-F238E27FC236}">
                <a16:creationId xmlns:a16="http://schemas.microsoft.com/office/drawing/2014/main" id="{CFA2B3F1-8007-4D83-9E5E-44544064A5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18B4621-2A49-4A68-8D83-5462D88BDCFD}"/>
              </a:ext>
            </a:extLst>
          </p:cNvPr>
          <p:cNvSpPr>
            <a:spLocks noGrp="1"/>
          </p:cNvSpPr>
          <p:nvPr>
            <p:ph type="dt" sz="half" idx="10"/>
          </p:nvPr>
        </p:nvSpPr>
        <p:spPr>
          <a:xfrm>
            <a:off x="838200" y="6356350"/>
            <a:ext cx="2743200" cy="365125"/>
          </a:xfrm>
          <a:prstGeom prst="rect">
            <a:avLst/>
          </a:prstGeom>
        </p:spPr>
        <p:txBody>
          <a:bodyPr/>
          <a:lstStyle/>
          <a:p>
            <a:fld id="{43809664-068E-423D-A2AA-775540CB4393}" type="datetimeFigureOut">
              <a:rPr lang="en-AT" smtClean="0"/>
              <a:t>15/03/2019</a:t>
            </a:fld>
            <a:endParaRPr lang="en-AT"/>
          </a:p>
        </p:txBody>
      </p:sp>
      <p:sp>
        <p:nvSpPr>
          <p:cNvPr id="6" name="Footer Placeholder 5">
            <a:extLst>
              <a:ext uri="{FF2B5EF4-FFF2-40B4-BE49-F238E27FC236}">
                <a16:creationId xmlns:a16="http://schemas.microsoft.com/office/drawing/2014/main" id="{FA7288C9-2DC0-49E8-BDBE-6A37F9BA2AD5}"/>
              </a:ext>
            </a:extLst>
          </p:cNvPr>
          <p:cNvSpPr>
            <a:spLocks noGrp="1"/>
          </p:cNvSpPr>
          <p:nvPr>
            <p:ph type="ftr" sz="quarter" idx="11"/>
          </p:nvPr>
        </p:nvSpPr>
        <p:spPr>
          <a:xfrm>
            <a:off x="4038600" y="6356350"/>
            <a:ext cx="4114800" cy="365125"/>
          </a:xfrm>
          <a:prstGeom prst="rect">
            <a:avLst/>
          </a:prstGeom>
        </p:spPr>
        <p:txBody>
          <a:bodyPr/>
          <a:lstStyle/>
          <a:p>
            <a:endParaRPr lang="en-AT"/>
          </a:p>
        </p:txBody>
      </p:sp>
      <p:sp>
        <p:nvSpPr>
          <p:cNvPr id="7" name="Slide Number Placeholder 6">
            <a:extLst>
              <a:ext uri="{FF2B5EF4-FFF2-40B4-BE49-F238E27FC236}">
                <a16:creationId xmlns:a16="http://schemas.microsoft.com/office/drawing/2014/main" id="{C09778F2-4FDB-48B1-87C7-347A1DA1FAB0}"/>
              </a:ext>
            </a:extLst>
          </p:cNvPr>
          <p:cNvSpPr>
            <a:spLocks noGrp="1"/>
          </p:cNvSpPr>
          <p:nvPr>
            <p:ph type="sldNum" sz="quarter" idx="12"/>
          </p:nvPr>
        </p:nvSpPr>
        <p:spPr>
          <a:xfrm>
            <a:off x="8610600" y="6356350"/>
            <a:ext cx="2743200" cy="365125"/>
          </a:xfrm>
          <a:prstGeom prst="rect">
            <a:avLst/>
          </a:prstGeom>
        </p:spPr>
        <p:txBody>
          <a:bodyPr/>
          <a:lstStyle/>
          <a:p>
            <a:fld id="{4C41A67C-E4B7-420C-B716-F472B7175B1F}" type="slidenum">
              <a:rPr lang="en-AT" smtClean="0"/>
              <a:t>‹#›</a:t>
            </a:fld>
            <a:endParaRPr lang="en-AT"/>
          </a:p>
        </p:txBody>
      </p:sp>
    </p:spTree>
    <p:extLst>
      <p:ext uri="{BB962C8B-B14F-4D97-AF65-F5344CB8AC3E}">
        <p14:creationId xmlns:p14="http://schemas.microsoft.com/office/powerpoint/2010/main" val="1495600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3.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 Id="rId35" Type="http://schemas.openxmlformats.org/officeDocument/2006/relationships/image" Target="../media/image5.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CEEFEB3-B0A5-43D9-AEEE-A7B41AF0C7B0}"/>
              </a:ext>
            </a:extLst>
          </p:cNvPr>
          <p:cNvSpPr/>
          <p:nvPr userDrawn="1"/>
        </p:nvSpPr>
        <p:spPr>
          <a:xfrm>
            <a:off x="-984" y="6287537"/>
            <a:ext cx="12192984" cy="57046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dirty="0"/>
          </a:p>
        </p:txBody>
      </p:sp>
      <p:sp>
        <p:nvSpPr>
          <p:cNvPr id="2" name="Title Placeholder 1">
            <a:extLst>
              <a:ext uri="{FF2B5EF4-FFF2-40B4-BE49-F238E27FC236}">
                <a16:creationId xmlns:a16="http://schemas.microsoft.com/office/drawing/2014/main" id="{BBCC7449-3582-419B-876C-E8C0AA090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T"/>
          </a:p>
        </p:txBody>
      </p:sp>
      <p:sp>
        <p:nvSpPr>
          <p:cNvPr id="3" name="Text Placeholder 2">
            <a:extLst>
              <a:ext uri="{FF2B5EF4-FFF2-40B4-BE49-F238E27FC236}">
                <a16:creationId xmlns:a16="http://schemas.microsoft.com/office/drawing/2014/main" id="{7B44C007-51AB-4D4C-B7F5-182F7030DA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T" dirty="0"/>
          </a:p>
        </p:txBody>
      </p:sp>
      <p:grpSp>
        <p:nvGrpSpPr>
          <p:cNvPr id="22" name="Group 21">
            <a:extLst>
              <a:ext uri="{FF2B5EF4-FFF2-40B4-BE49-F238E27FC236}">
                <a16:creationId xmlns:a16="http://schemas.microsoft.com/office/drawing/2014/main" id="{041B0939-9C65-437D-985B-DADD76CBCAE9}"/>
              </a:ext>
            </a:extLst>
          </p:cNvPr>
          <p:cNvGrpSpPr/>
          <p:nvPr userDrawn="1"/>
        </p:nvGrpSpPr>
        <p:grpSpPr>
          <a:xfrm>
            <a:off x="6124634" y="6379185"/>
            <a:ext cx="6103985" cy="372707"/>
            <a:chOff x="5193143" y="6354246"/>
            <a:chExt cx="6103985" cy="372707"/>
          </a:xfrm>
        </p:grpSpPr>
        <p:pic>
          <p:nvPicPr>
            <p:cNvPr id="20" name="Picture 19">
              <a:extLst>
                <a:ext uri="{FF2B5EF4-FFF2-40B4-BE49-F238E27FC236}">
                  <a16:creationId xmlns:a16="http://schemas.microsoft.com/office/drawing/2014/main" id="{2E2D7BB0-2571-4F11-B173-66C1FA2EE81C}"/>
                </a:ext>
              </a:extLst>
            </p:cNvPr>
            <p:cNvPicPr>
              <a:picLocks noChangeAspect="1"/>
            </p:cNvPicPr>
            <p:nvPr userDrawn="1"/>
          </p:nvPicPr>
          <p:blipFill>
            <a:blip r:embed="rId31"/>
            <a:stretch>
              <a:fillRect/>
            </a:stretch>
          </p:blipFill>
          <p:spPr>
            <a:xfrm>
              <a:off x="5193143" y="6417892"/>
              <a:ext cx="366440" cy="305686"/>
            </a:xfrm>
            <a:prstGeom prst="rect">
              <a:avLst/>
            </a:prstGeom>
          </p:spPr>
        </p:pic>
        <p:sp>
          <p:nvSpPr>
            <p:cNvPr id="8" name="Rectangle 7">
              <a:extLst>
                <a:ext uri="{FF2B5EF4-FFF2-40B4-BE49-F238E27FC236}">
                  <a16:creationId xmlns:a16="http://schemas.microsoft.com/office/drawing/2014/main" id="{65E27D27-F313-4A4E-9C6A-42062EAA1161}"/>
                </a:ext>
              </a:extLst>
            </p:cNvPr>
            <p:cNvSpPr/>
            <p:nvPr userDrawn="1"/>
          </p:nvSpPr>
          <p:spPr>
            <a:xfrm>
              <a:off x="5465904" y="6354246"/>
              <a:ext cx="1422184" cy="369332"/>
            </a:xfrm>
            <a:prstGeom prst="rect">
              <a:avLst/>
            </a:prstGeom>
          </p:spPr>
          <p:txBody>
            <a:bodyPr wrap="none">
              <a:spAutoFit/>
            </a:bodyPr>
            <a:lstStyle/>
            <a:p>
              <a:r>
                <a:rPr lang="en-US" dirty="0">
                  <a:solidFill>
                    <a:schemeClr val="bg1"/>
                  </a:solidFill>
                </a:rPr>
                <a:t>@</a:t>
              </a:r>
              <a:r>
                <a:rPr lang="en-US" dirty="0" err="1">
                  <a:solidFill>
                    <a:schemeClr val="bg1"/>
                  </a:solidFill>
                </a:rPr>
                <a:t>appieschot</a:t>
              </a:r>
              <a:endParaRPr lang="en-AT" dirty="0">
                <a:solidFill>
                  <a:schemeClr val="bg1"/>
                </a:solidFill>
              </a:endParaRPr>
            </a:p>
          </p:txBody>
        </p:sp>
        <p:sp>
          <p:nvSpPr>
            <p:cNvPr id="10" name="Rectangle 9">
              <a:extLst>
                <a:ext uri="{FF2B5EF4-FFF2-40B4-BE49-F238E27FC236}">
                  <a16:creationId xmlns:a16="http://schemas.microsoft.com/office/drawing/2014/main" id="{F2417EF4-A189-48EF-A3E6-01A167C95D97}"/>
                </a:ext>
              </a:extLst>
            </p:cNvPr>
            <p:cNvSpPr/>
            <p:nvPr userDrawn="1"/>
          </p:nvSpPr>
          <p:spPr>
            <a:xfrm>
              <a:off x="6807092" y="6357621"/>
              <a:ext cx="1911164" cy="369332"/>
            </a:xfrm>
            <a:prstGeom prst="rect">
              <a:avLst/>
            </a:prstGeom>
          </p:spPr>
          <p:txBody>
            <a:bodyPr wrap="none">
              <a:spAutoFit/>
            </a:bodyPr>
            <a:lstStyle/>
            <a:p>
              <a:r>
                <a:rPr lang="en-US" dirty="0">
                  <a:solidFill>
                    <a:schemeClr val="bg1"/>
                  </a:solidFill>
                </a:rPr>
                <a:t>@</a:t>
              </a:r>
              <a:r>
                <a:rPr lang="en-US" dirty="0" err="1">
                  <a:solidFill>
                    <a:schemeClr val="bg1"/>
                  </a:solidFill>
                </a:rPr>
                <a:t>RickVanRousselt</a:t>
              </a:r>
              <a:endParaRPr lang="en-AT" dirty="0">
                <a:solidFill>
                  <a:schemeClr val="bg1"/>
                </a:solidFill>
              </a:endParaRPr>
            </a:p>
          </p:txBody>
        </p:sp>
        <p:sp>
          <p:nvSpPr>
            <p:cNvPr id="12" name="Rectangle 11">
              <a:extLst>
                <a:ext uri="{FF2B5EF4-FFF2-40B4-BE49-F238E27FC236}">
                  <a16:creationId xmlns:a16="http://schemas.microsoft.com/office/drawing/2014/main" id="{1D70956E-0556-47F0-9054-D9BAA1F92C5E}"/>
                </a:ext>
              </a:extLst>
            </p:cNvPr>
            <p:cNvSpPr/>
            <p:nvPr userDrawn="1"/>
          </p:nvSpPr>
          <p:spPr>
            <a:xfrm>
              <a:off x="10194775" y="6354246"/>
              <a:ext cx="1102353" cy="369332"/>
            </a:xfrm>
            <a:prstGeom prst="rect">
              <a:avLst/>
            </a:prstGeom>
          </p:spPr>
          <p:txBody>
            <a:bodyPr wrap="none">
              <a:spAutoFit/>
            </a:bodyPr>
            <a:lstStyle/>
            <a:p>
              <a:r>
                <a:rPr lang="en-US" dirty="0">
                  <a:solidFill>
                    <a:schemeClr val="bg1"/>
                  </a:solidFill>
                </a:rPr>
                <a:t>@</a:t>
              </a:r>
              <a:r>
                <a:rPr lang="en-US" dirty="0" err="1">
                  <a:solidFill>
                    <a:schemeClr val="bg1"/>
                  </a:solidFill>
                </a:rPr>
                <a:t>thomyg</a:t>
              </a:r>
              <a:endParaRPr lang="en-AT" dirty="0">
                <a:solidFill>
                  <a:schemeClr val="bg1"/>
                </a:solidFill>
              </a:endParaRPr>
            </a:p>
          </p:txBody>
        </p:sp>
        <p:sp>
          <p:nvSpPr>
            <p:cNvPr id="14" name="Rectangle 13">
              <a:extLst>
                <a:ext uri="{FF2B5EF4-FFF2-40B4-BE49-F238E27FC236}">
                  <a16:creationId xmlns:a16="http://schemas.microsoft.com/office/drawing/2014/main" id="{90DF5628-331D-46D4-B1ED-DA4D01812075}"/>
                </a:ext>
              </a:extLst>
            </p:cNvPr>
            <p:cNvSpPr/>
            <p:nvPr userDrawn="1"/>
          </p:nvSpPr>
          <p:spPr>
            <a:xfrm>
              <a:off x="8610600" y="6356350"/>
              <a:ext cx="1678152" cy="369332"/>
            </a:xfrm>
            <a:prstGeom prst="rect">
              <a:avLst/>
            </a:prstGeom>
          </p:spPr>
          <p:txBody>
            <a:bodyPr wrap="none">
              <a:spAutoFit/>
            </a:bodyPr>
            <a:lstStyle/>
            <a:p>
              <a:r>
                <a:rPr lang="en-US" dirty="0">
                  <a:solidFill>
                    <a:schemeClr val="bg1"/>
                  </a:solidFill>
                </a:rPr>
                <a:t>@</a:t>
              </a:r>
              <a:r>
                <a:rPr lang="en-US" dirty="0" err="1">
                  <a:solidFill>
                    <a:schemeClr val="bg1"/>
                  </a:solidFill>
                </a:rPr>
                <a:t>cloudguy_pro</a:t>
              </a:r>
              <a:endParaRPr lang="en-AT" dirty="0">
                <a:solidFill>
                  <a:schemeClr val="bg1"/>
                </a:solidFill>
              </a:endParaRPr>
            </a:p>
          </p:txBody>
        </p:sp>
      </p:grpSp>
      <p:pic>
        <p:nvPicPr>
          <p:cNvPr id="16" name="Graphic 15" descr="Robot">
            <a:extLst>
              <a:ext uri="{FF2B5EF4-FFF2-40B4-BE49-F238E27FC236}">
                <a16:creationId xmlns:a16="http://schemas.microsoft.com/office/drawing/2014/main" id="{5BDB3E58-6BC1-45B7-A270-8F88F466D50C}"/>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328987" y="6290296"/>
            <a:ext cx="570463" cy="570463"/>
          </a:xfrm>
          <a:prstGeom prst="rect">
            <a:avLst/>
          </a:prstGeom>
        </p:spPr>
      </p:pic>
      <p:pic>
        <p:nvPicPr>
          <p:cNvPr id="18" name="Graphic 17" descr="Cloud">
            <a:extLst>
              <a:ext uri="{FF2B5EF4-FFF2-40B4-BE49-F238E27FC236}">
                <a16:creationId xmlns:a16="http://schemas.microsoft.com/office/drawing/2014/main" id="{B23AD382-1DBB-43A2-9022-573BB04C6DD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894872" y="6221976"/>
            <a:ext cx="701584" cy="701584"/>
          </a:xfrm>
          <a:prstGeom prst="rect">
            <a:avLst/>
          </a:prstGeom>
        </p:spPr>
      </p:pic>
    </p:spTree>
    <p:extLst>
      <p:ext uri="{BB962C8B-B14F-4D97-AF65-F5344CB8AC3E}">
        <p14:creationId xmlns:p14="http://schemas.microsoft.com/office/powerpoint/2010/main" val="1809213731"/>
      </p:ext>
    </p:extLst>
  </p:cSld>
  <p:clrMap bg1="lt1" tx1="dk1" bg2="lt2" tx2="dk2" accent1="accent1" accent2="accent2" accent3="accent3" accent4="accent4" accent5="accent5" accent6="accent6" hlink="hlink" folHlink="folHlink"/>
  <p:sldLayoutIdLst>
    <p:sldLayoutId id="2147483649" r:id="rId1"/>
    <p:sldLayoutId id="2147483745"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 id="2147483662" r:id="rId14"/>
    <p:sldLayoutId id="2147483706" r:id="rId15"/>
    <p:sldLayoutId id="2147483707" r:id="rId16"/>
    <p:sldLayoutId id="2147483747" r:id="rId17"/>
    <p:sldLayoutId id="2147483748" r:id="rId18"/>
    <p:sldLayoutId id="2147483750" r:id="rId19"/>
    <p:sldLayoutId id="2147483751" r:id="rId20"/>
    <p:sldLayoutId id="2147483696" r:id="rId21"/>
    <p:sldLayoutId id="2147483699" r:id="rId22"/>
    <p:sldLayoutId id="2147483702" r:id="rId23"/>
    <p:sldLayoutId id="2147483703" r:id="rId24"/>
    <p:sldLayoutId id="2147483704" r:id="rId25"/>
    <p:sldLayoutId id="2147483746" r:id="rId26"/>
    <p:sldLayoutId id="2147483752" r:id="rId27"/>
    <p:sldLayoutId id="2147483753" r:id="rId28"/>
    <p:sldLayoutId id="2147483754" r:id="rId2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hyperlink" Target="https://dictionary.cambridge.org/dictionary/english/chatbot" TargetMode="External"/><Relationship Id="rId1" Type="http://schemas.openxmlformats.org/officeDocument/2006/relationships/slideLayout" Target="../slideLayouts/slideLayout3.xml"/><Relationship Id="rId5" Type="http://schemas.openxmlformats.org/officeDocument/2006/relationships/image" Target="../media/image23.emf"/><Relationship Id="rId4" Type="http://schemas.openxmlformats.org/officeDocument/2006/relationships/image" Target="../media/image22.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3.xml"/><Relationship Id="rId5" Type="http://schemas.openxmlformats.org/officeDocument/2006/relationships/image" Target="../media/image27.sv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3.xml"/><Relationship Id="rId5" Type="http://schemas.openxmlformats.org/officeDocument/2006/relationships/image" Target="../media/image27.sv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5.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3.xml"/><Relationship Id="rId5" Type="http://schemas.openxmlformats.org/officeDocument/2006/relationships/image" Target="../media/image34.jpg"/><Relationship Id="rId4" Type="http://schemas.openxmlformats.org/officeDocument/2006/relationships/image" Target="../media/image33.jp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jpg"/><Relationship Id="rId4" Type="http://schemas.openxmlformats.org/officeDocument/2006/relationships/image" Target="../media/image3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jpg"/><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jpg"/><Relationship Id="rId4" Type="http://schemas.openxmlformats.org/officeDocument/2006/relationships/image" Target="../media/image33.jpg"/></Relationships>
</file>

<file path=ppt/slides/_rels/slide2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1.jpg"/><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jp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docs.botframework.com/en-us/restapi/directline3/swagger.json" TargetMode="Externa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hyperlink" Target="https://github.com/microsoft/botbuilder-tools/" TargetMode="External"/><Relationship Id="rId13" Type="http://schemas.openxmlformats.org/officeDocument/2006/relationships/image" Target="../media/image47.png"/><Relationship Id="rId18" Type="http://schemas.openxmlformats.org/officeDocument/2006/relationships/image" Target="../media/image52.png"/><Relationship Id="rId3" Type="http://schemas.openxmlformats.org/officeDocument/2006/relationships/hyperlink" Target="https://github.com/Microsoft/botbuilder-dotnet" TargetMode="External"/><Relationship Id="rId21" Type="http://schemas.openxmlformats.org/officeDocument/2006/relationships/image" Target="../media/image55.png"/><Relationship Id="rId7" Type="http://schemas.openxmlformats.org/officeDocument/2006/relationships/hyperlink" Target="https://github.com/Microsoft/BotBuilder/" TargetMode="External"/><Relationship Id="rId12" Type="http://schemas.openxmlformats.org/officeDocument/2006/relationships/image" Target="../media/image46.png"/><Relationship Id="rId17" Type="http://schemas.openxmlformats.org/officeDocument/2006/relationships/image" Target="../media/image51.png"/><Relationship Id="rId2" Type="http://schemas.openxmlformats.org/officeDocument/2006/relationships/notesSlide" Target="../notesSlides/notesSlide4.xml"/><Relationship Id="rId16" Type="http://schemas.openxmlformats.org/officeDocument/2006/relationships/image" Target="../media/image50.svg"/><Relationship Id="rId20" Type="http://schemas.openxmlformats.org/officeDocument/2006/relationships/image" Target="../media/image54.png"/><Relationship Id="rId1" Type="http://schemas.openxmlformats.org/officeDocument/2006/relationships/slideLayout" Target="../slideLayouts/slideLayout3.xml"/><Relationship Id="rId6" Type="http://schemas.openxmlformats.org/officeDocument/2006/relationships/hyperlink" Target="https://github.com/Microsoft/botbuilder-java" TargetMode="External"/><Relationship Id="rId11" Type="http://schemas.openxmlformats.org/officeDocument/2006/relationships/hyperlink" Target="https://github.com/Microsoft/botbuilder-samples" TargetMode="External"/><Relationship Id="rId5" Type="http://schemas.openxmlformats.org/officeDocument/2006/relationships/hyperlink" Target="https://github.com/Microsoft/botbuilder-python" TargetMode="External"/><Relationship Id="rId15" Type="http://schemas.openxmlformats.org/officeDocument/2006/relationships/image" Target="../media/image49.png"/><Relationship Id="rId10" Type="http://schemas.openxmlformats.org/officeDocument/2006/relationships/hyperlink" Target="https://github.com/Microsoft/BotFramework-WebChat" TargetMode="External"/><Relationship Id="rId19" Type="http://schemas.openxmlformats.org/officeDocument/2006/relationships/image" Target="../media/image53.png"/><Relationship Id="rId4" Type="http://schemas.openxmlformats.org/officeDocument/2006/relationships/hyperlink" Target="https://github.com/Microsoft/botbuilder-JS" TargetMode="External"/><Relationship Id="rId9" Type="http://schemas.openxmlformats.org/officeDocument/2006/relationships/hyperlink" Target="https://github.com/Microsoft/BotFramework-Emulator/" TargetMode="External"/><Relationship Id="rId14" Type="http://schemas.openxmlformats.org/officeDocument/2006/relationships/image" Target="../media/image48.png"/><Relationship Id="rId22"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github.com/Microsoft/BotBuilder-Samples"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13.xml"/><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60.emf"/></Relationships>
</file>

<file path=ppt/slides/_rels/slide35.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18" Type="http://schemas.openxmlformats.org/officeDocument/2006/relationships/image" Target="../media/image79.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78.png"/><Relationship Id="rId2" Type="http://schemas.openxmlformats.org/officeDocument/2006/relationships/image" Target="../media/image63.png"/><Relationship Id="rId16" Type="http://schemas.openxmlformats.org/officeDocument/2006/relationships/image" Target="../media/image77.png"/><Relationship Id="rId20" Type="http://schemas.openxmlformats.org/officeDocument/2006/relationships/image" Target="../media/image81.png"/><Relationship Id="rId1" Type="http://schemas.openxmlformats.org/officeDocument/2006/relationships/slideLayout" Target="../slideLayouts/slideLayout13.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emf"/><Relationship Id="rId15" Type="http://schemas.openxmlformats.org/officeDocument/2006/relationships/image" Target="../media/image76.emf"/><Relationship Id="rId10" Type="http://schemas.openxmlformats.org/officeDocument/2006/relationships/image" Target="../media/image71.png"/><Relationship Id="rId19" Type="http://schemas.openxmlformats.org/officeDocument/2006/relationships/image" Target="../media/image80.png"/><Relationship Id="rId4" Type="http://schemas.openxmlformats.org/officeDocument/2006/relationships/image" Target="../media/image65.png"/><Relationship Id="rId9" Type="http://schemas.openxmlformats.org/officeDocument/2006/relationships/image" Target="../media/image70.svg"/><Relationship Id="rId14" Type="http://schemas.openxmlformats.org/officeDocument/2006/relationships/image" Target="../media/image7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2.png"/></Relationships>
</file>

<file path=ppt/slides/_rels/slide38.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84.jpeg"/></Relationships>
</file>

<file path=ppt/slides/_rels/slide3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ai.jumpto365.com/" TargetMode="Externa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emf"/><Relationship Id="rId1" Type="http://schemas.openxmlformats.org/officeDocument/2006/relationships/slideLayout" Target="../slideLayouts/slideLayout3.xml"/><Relationship Id="rId5" Type="http://schemas.openxmlformats.org/officeDocument/2006/relationships/image" Target="../media/image92.png"/><Relationship Id="rId4" Type="http://schemas.openxmlformats.org/officeDocument/2006/relationships/image" Target="../media/image91.emf"/></Relationships>
</file>

<file path=ppt/slides/_rels/slide4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9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97.tif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8.tiff"/><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73.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18.xml"/><Relationship Id="rId5" Type="http://schemas.openxmlformats.org/officeDocument/2006/relationships/image" Target="../media/image93.png"/><Relationship Id="rId4" Type="http://schemas.openxmlformats.org/officeDocument/2006/relationships/image" Target="../media/image65.png"/></Relationships>
</file>

<file path=ppt/slides/_rels/slide75.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3" Type="http://schemas.openxmlformats.org/officeDocument/2006/relationships/hyperlink" Target="https://raw.githubusercontent.com/Microsoft/botbuilder-tools/2231cd744dc82177d6f3f2842fa85d4039355a3f/packages/MSBot/docs/sample-bot-file.json" TargetMode="External"/><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openxmlformats.org/officeDocument/2006/relationships/image" Target="../media/image113.png"/></Relationships>
</file>

<file path=ppt/slides/_rels/slide79.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17.wmf"/></Relationships>
</file>

<file path=ppt/slides/_rels/slide80.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115.png"/><Relationship Id="rId18" Type="http://schemas.openxmlformats.org/officeDocument/2006/relationships/image" Target="../media/image120.png"/><Relationship Id="rId3" Type="http://schemas.openxmlformats.org/officeDocument/2006/relationships/image" Target="../media/image74.png"/><Relationship Id="rId7" Type="http://schemas.openxmlformats.org/officeDocument/2006/relationships/image" Target="../media/image79.png"/><Relationship Id="rId12" Type="http://schemas.openxmlformats.org/officeDocument/2006/relationships/image" Target="../media/image78.png"/><Relationship Id="rId17" Type="http://schemas.openxmlformats.org/officeDocument/2006/relationships/image" Target="../media/image119.png"/><Relationship Id="rId2" Type="http://schemas.openxmlformats.org/officeDocument/2006/relationships/notesSlide" Target="../notesSlides/notesSlide22.xml"/><Relationship Id="rId16" Type="http://schemas.openxmlformats.org/officeDocument/2006/relationships/image" Target="../media/image118.png"/><Relationship Id="rId1" Type="http://schemas.openxmlformats.org/officeDocument/2006/relationships/slideLayout" Target="../slideLayouts/slideLayout19.xml"/><Relationship Id="rId6" Type="http://schemas.openxmlformats.org/officeDocument/2006/relationships/image" Target="../media/image77.png"/><Relationship Id="rId11" Type="http://schemas.openxmlformats.org/officeDocument/2006/relationships/image" Target="../media/image73.png"/><Relationship Id="rId5" Type="http://schemas.openxmlformats.org/officeDocument/2006/relationships/image" Target="../media/image76.emf"/><Relationship Id="rId15" Type="http://schemas.openxmlformats.org/officeDocument/2006/relationships/image" Target="../media/image117.png"/><Relationship Id="rId10" Type="http://schemas.openxmlformats.org/officeDocument/2006/relationships/image" Target="../media/image72.png"/><Relationship Id="rId19" Type="http://schemas.openxmlformats.org/officeDocument/2006/relationships/image" Target="../media/image121.png"/><Relationship Id="rId4" Type="http://schemas.openxmlformats.org/officeDocument/2006/relationships/image" Target="../media/image75.png"/><Relationship Id="rId9" Type="http://schemas.openxmlformats.org/officeDocument/2006/relationships/image" Target="../media/image114.png"/><Relationship Id="rId14" Type="http://schemas.openxmlformats.org/officeDocument/2006/relationships/image" Target="../media/image116.png"/></Relationships>
</file>

<file path=ppt/slides/_rels/slide81.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17.xml"/></Relationships>
</file>

<file path=ppt/slides/_rels/slide82.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3.png"/><Relationship Id="rId2" Type="http://schemas.openxmlformats.org/officeDocument/2006/relationships/notesSlide" Target="../notesSlides/notesSlide23.xml"/><Relationship Id="rId1" Type="http://schemas.openxmlformats.org/officeDocument/2006/relationships/slideLayout" Target="../slideLayouts/slideLayout19.xml"/><Relationship Id="rId6" Type="http://schemas.openxmlformats.org/officeDocument/2006/relationships/hyperlink" Target="https://github.com/Microsoft/AI/Solutions" TargetMode="External"/><Relationship Id="rId5" Type="http://schemas.openxmlformats.org/officeDocument/2006/relationships/hyperlink" Target="https://github.com/Microsoft/botbuilder-samples" TargetMode="External"/><Relationship Id="rId4" Type="http://schemas.openxmlformats.org/officeDocument/2006/relationships/hyperlink" Target="https://github.com/Microsoft/botbuilder-tool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88057-B985-43F1-994D-79D5B51A838A}"/>
              </a:ext>
            </a:extLst>
          </p:cNvPr>
          <p:cNvSpPr>
            <a:spLocks noGrp="1"/>
          </p:cNvSpPr>
          <p:nvPr>
            <p:ph type="ctrTitle"/>
          </p:nvPr>
        </p:nvSpPr>
        <p:spPr/>
        <p:txBody>
          <a:bodyPr/>
          <a:lstStyle/>
          <a:p>
            <a:r>
              <a:rPr lang="en-US" dirty="0"/>
              <a:t>NACS 2019</a:t>
            </a:r>
            <a:br>
              <a:rPr lang="en-US" dirty="0"/>
            </a:br>
            <a:r>
              <a:rPr lang="en-US" dirty="0"/>
              <a:t>OFFICE 365 AI WORKSHOP</a:t>
            </a:r>
            <a:endParaRPr lang="en-AT" dirty="0"/>
          </a:p>
        </p:txBody>
      </p:sp>
      <p:sp>
        <p:nvSpPr>
          <p:cNvPr id="3" name="Subtitle 2">
            <a:extLst>
              <a:ext uri="{FF2B5EF4-FFF2-40B4-BE49-F238E27FC236}">
                <a16:creationId xmlns:a16="http://schemas.microsoft.com/office/drawing/2014/main" id="{BA9E20DB-898D-4B80-A738-29040AAADE35}"/>
              </a:ext>
            </a:extLst>
          </p:cNvPr>
          <p:cNvSpPr>
            <a:spLocks noGrp="1"/>
          </p:cNvSpPr>
          <p:nvPr>
            <p:ph type="subTitle" idx="1"/>
          </p:nvPr>
        </p:nvSpPr>
        <p:spPr/>
        <p:txBody>
          <a:bodyPr>
            <a:normAutofit lnSpcReduction="10000"/>
          </a:bodyPr>
          <a:lstStyle/>
          <a:p>
            <a:r>
              <a:rPr lang="de-AT" dirty="0"/>
              <a:t>Albert-Jan Schot</a:t>
            </a:r>
          </a:p>
          <a:p>
            <a:r>
              <a:rPr lang="de-AT" dirty="0"/>
              <a:t>Rick van </a:t>
            </a:r>
            <a:r>
              <a:rPr lang="de-AT" dirty="0" err="1"/>
              <a:t>Rousselt</a:t>
            </a:r>
            <a:endParaRPr lang="de-AT" dirty="0"/>
          </a:p>
          <a:p>
            <a:r>
              <a:rPr lang="de-AT" dirty="0"/>
              <a:t>Stephan Bisser</a:t>
            </a:r>
          </a:p>
          <a:p>
            <a:r>
              <a:rPr lang="de-AT" dirty="0"/>
              <a:t>Thomas </a:t>
            </a:r>
            <a:r>
              <a:rPr lang="de-AT" dirty="0" err="1"/>
              <a:t>Gölles</a:t>
            </a:r>
            <a:endParaRPr lang="en-AT" dirty="0"/>
          </a:p>
        </p:txBody>
      </p:sp>
    </p:spTree>
    <p:extLst>
      <p:ext uri="{BB962C8B-B14F-4D97-AF65-F5344CB8AC3E}">
        <p14:creationId xmlns:p14="http://schemas.microsoft.com/office/powerpoint/2010/main" val="2240245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590CA5A-6BE9-43F0-98B4-610C3E086204}"/>
              </a:ext>
            </a:extLst>
          </p:cNvPr>
          <p:cNvSpPr/>
          <p:nvPr/>
        </p:nvSpPr>
        <p:spPr bwMode="auto">
          <a:xfrm>
            <a:off x="0" y="0"/>
            <a:ext cx="12192000"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de-AT" sz="22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52E6F73B-D4C5-43F9-B1B5-618B7BFDB065}"/>
              </a:ext>
            </a:extLst>
          </p:cNvPr>
          <p:cNvSpPr>
            <a:spLocks noGrp="1"/>
          </p:cNvSpPr>
          <p:nvPr>
            <p:ph type="title"/>
          </p:nvPr>
        </p:nvSpPr>
        <p:spPr/>
        <p:txBody>
          <a:bodyPr/>
          <a:lstStyle/>
          <a:p>
            <a:endParaRPr lang="en-AT"/>
          </a:p>
        </p:txBody>
      </p:sp>
      <p:pic>
        <p:nvPicPr>
          <p:cNvPr id="9" name="Picture 8" descr="A screenshot of a cell phone&#10;&#10;Description generated with very high confidence">
            <a:extLst>
              <a:ext uri="{FF2B5EF4-FFF2-40B4-BE49-F238E27FC236}">
                <a16:creationId xmlns:a16="http://schemas.microsoft.com/office/drawing/2014/main" id="{652DBDB3-9D13-4DE6-A010-62146C2B0486}"/>
              </a:ext>
            </a:extLst>
          </p:cNvPr>
          <p:cNvPicPr>
            <a:picLocks noChangeAspect="1"/>
          </p:cNvPicPr>
          <p:nvPr/>
        </p:nvPicPr>
        <p:blipFill>
          <a:blip r:embed="rId2"/>
          <a:stretch>
            <a:fillRect/>
          </a:stretch>
        </p:blipFill>
        <p:spPr>
          <a:xfrm>
            <a:off x="398152" y="0"/>
            <a:ext cx="11395695" cy="6858000"/>
          </a:xfrm>
          <a:prstGeom prst="rect">
            <a:avLst/>
          </a:prstGeom>
        </p:spPr>
      </p:pic>
      <p:sp>
        <p:nvSpPr>
          <p:cNvPr id="10" name="Oval 9">
            <a:extLst>
              <a:ext uri="{FF2B5EF4-FFF2-40B4-BE49-F238E27FC236}">
                <a16:creationId xmlns:a16="http://schemas.microsoft.com/office/drawing/2014/main" id="{EBEA9BA0-A3D7-46A5-A353-84E2EAA5ED1E}"/>
              </a:ext>
            </a:extLst>
          </p:cNvPr>
          <p:cNvSpPr/>
          <p:nvPr/>
        </p:nvSpPr>
        <p:spPr>
          <a:xfrm>
            <a:off x="1037063" y="2729261"/>
            <a:ext cx="2810107" cy="117729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675244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F3F80-1C17-4E43-867E-DBE5E6012800}"/>
              </a:ext>
            </a:extLst>
          </p:cNvPr>
          <p:cNvSpPr>
            <a:spLocks noGrp="1"/>
          </p:cNvSpPr>
          <p:nvPr>
            <p:ph type="title"/>
          </p:nvPr>
        </p:nvSpPr>
        <p:spPr/>
        <p:txBody>
          <a:bodyPr/>
          <a:lstStyle/>
          <a:p>
            <a:r>
              <a:rPr lang="en-US" dirty="0"/>
              <a:t>Conversational AI</a:t>
            </a:r>
            <a:endParaRPr lang="en-AT" dirty="0"/>
          </a:p>
        </p:txBody>
      </p:sp>
      <p:sp>
        <p:nvSpPr>
          <p:cNvPr id="3" name="Content Placeholder 2">
            <a:extLst>
              <a:ext uri="{FF2B5EF4-FFF2-40B4-BE49-F238E27FC236}">
                <a16:creationId xmlns:a16="http://schemas.microsoft.com/office/drawing/2014/main" id="{0C65B09C-4408-48C4-8E5D-65DFBFAC4388}"/>
              </a:ext>
            </a:extLst>
          </p:cNvPr>
          <p:cNvSpPr>
            <a:spLocks noGrp="1"/>
          </p:cNvSpPr>
          <p:nvPr>
            <p:ph idx="1"/>
          </p:nvPr>
        </p:nvSpPr>
        <p:spPr/>
        <p:txBody>
          <a:bodyPr>
            <a:normAutofit/>
          </a:bodyPr>
          <a:lstStyle/>
          <a:p>
            <a:pPr marL="0" indent="0">
              <a:buNone/>
            </a:pPr>
            <a:r>
              <a:rPr lang="en-US" sz="2200" dirty="0">
                <a:solidFill>
                  <a:srgbClr val="275F89"/>
                </a:solidFill>
                <a:latin typeface="Segoe UI" panose="020B0502040204020203" pitchFamily="34" charset="0"/>
                <a:cs typeface="Segoe UI" panose="020B0502040204020203" pitchFamily="34" charset="0"/>
              </a:rPr>
              <a:t>Conversational AI is a subfield of artificial intelligence focused on producing natural and seamless conversations between humans and computers</a:t>
            </a:r>
            <a:endParaRPr lang="en-US" sz="2200" dirty="0">
              <a:latin typeface="Segoe UI" panose="020B0502040204020203" pitchFamily="34" charset="0"/>
              <a:cs typeface="Segoe UI" panose="020B0502040204020203" pitchFamily="34" charset="0"/>
            </a:endParaRPr>
          </a:p>
          <a:p>
            <a:r>
              <a:rPr lang="en-US" sz="2400" dirty="0">
                <a:latin typeface="Segoe UI" panose="020B0502040204020203" pitchFamily="34" charset="0"/>
                <a:cs typeface="Segoe UI" panose="020B0502040204020203" pitchFamily="34" charset="0"/>
              </a:rPr>
              <a:t>A new user interface paradigm </a:t>
            </a:r>
          </a:p>
          <a:p>
            <a:r>
              <a:rPr lang="en-US" sz="2400" dirty="0">
                <a:latin typeface="Segoe UI" panose="020B0502040204020203" pitchFamily="34" charset="0"/>
                <a:cs typeface="Segoe UI" panose="020B0502040204020203" pitchFamily="34" charset="0"/>
              </a:rPr>
              <a:t>Exposes software services through</a:t>
            </a:r>
            <a:br>
              <a:rPr lang="en-US" sz="2400" dirty="0">
                <a:latin typeface="Segoe UI" panose="020B0502040204020203" pitchFamily="34" charset="0"/>
                <a:cs typeface="Segoe UI" panose="020B0502040204020203" pitchFamily="34" charset="0"/>
              </a:rPr>
            </a:br>
            <a:r>
              <a:rPr lang="en-US" sz="2400" dirty="0">
                <a:latin typeface="Segoe UI" panose="020B0502040204020203" pitchFamily="34" charset="0"/>
                <a:cs typeface="Segoe UI" panose="020B0502040204020203" pitchFamily="34" charset="0"/>
              </a:rPr>
              <a:t>conversational interface</a:t>
            </a:r>
          </a:p>
          <a:p>
            <a:r>
              <a:rPr lang="en-US" sz="2400" dirty="0">
                <a:latin typeface="Segoe UI" panose="020B0502040204020203" pitchFamily="34" charset="0"/>
                <a:cs typeface="Segoe UI" panose="020B0502040204020203" pitchFamily="34" charset="0"/>
              </a:rPr>
              <a:t>In apps, browser and on IoT devices</a:t>
            </a:r>
          </a:p>
          <a:p>
            <a:r>
              <a:rPr lang="en-US" sz="2400" dirty="0">
                <a:latin typeface="Segoe UI" panose="020B0502040204020203" pitchFamily="34" charset="0"/>
                <a:cs typeface="Segoe UI" panose="020B0502040204020203" pitchFamily="34" charset="0"/>
              </a:rPr>
              <a:t>Pro-active capabilities</a:t>
            </a:r>
            <a:br>
              <a:rPr lang="en-US" sz="2400" dirty="0">
                <a:latin typeface="Segoe UI" panose="020B0502040204020203" pitchFamily="34" charset="0"/>
                <a:cs typeface="Segoe UI" panose="020B0502040204020203" pitchFamily="34" charset="0"/>
              </a:rPr>
            </a:br>
            <a:r>
              <a:rPr lang="en-US" sz="2400" dirty="0">
                <a:latin typeface="Segoe UI" panose="020B0502040204020203" pitchFamily="34" charset="0"/>
                <a:cs typeface="Segoe UI" panose="020B0502040204020203" pitchFamily="34" charset="0"/>
              </a:rPr>
              <a:t>(Virtual Assistant etc.)</a:t>
            </a:r>
          </a:p>
          <a:p>
            <a:r>
              <a:rPr lang="en-US" sz="2400" dirty="0">
                <a:latin typeface="Segoe UI" panose="020B0502040204020203" pitchFamily="34" charset="0"/>
                <a:cs typeface="Segoe UI" panose="020B0502040204020203" pitchFamily="34" charset="0"/>
              </a:rPr>
              <a:t>Bots</a:t>
            </a:r>
          </a:p>
          <a:p>
            <a:endParaRPr lang="en-AT" sz="12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5D7E6A38-142B-459C-B709-76C1500A6CCA}"/>
              </a:ext>
            </a:extLst>
          </p:cNvPr>
          <p:cNvPicPr>
            <a:picLocks noChangeAspect="1"/>
          </p:cNvPicPr>
          <p:nvPr/>
        </p:nvPicPr>
        <p:blipFill>
          <a:blip r:embed="rId2"/>
          <a:stretch>
            <a:fillRect/>
          </a:stretch>
        </p:blipFill>
        <p:spPr>
          <a:xfrm>
            <a:off x="6954583" y="3429000"/>
            <a:ext cx="1705323" cy="2140565"/>
          </a:xfrm>
          <a:prstGeom prst="rect">
            <a:avLst/>
          </a:prstGeom>
        </p:spPr>
      </p:pic>
      <p:pic>
        <p:nvPicPr>
          <p:cNvPr id="5" name="Picture 4">
            <a:extLst>
              <a:ext uri="{FF2B5EF4-FFF2-40B4-BE49-F238E27FC236}">
                <a16:creationId xmlns:a16="http://schemas.microsoft.com/office/drawing/2014/main" id="{7F0227BF-42AE-41C8-AAE9-F6E28EFA59EE}"/>
              </a:ext>
            </a:extLst>
          </p:cNvPr>
          <p:cNvPicPr>
            <a:picLocks noChangeAspect="1"/>
          </p:cNvPicPr>
          <p:nvPr/>
        </p:nvPicPr>
        <p:blipFill>
          <a:blip r:embed="rId3"/>
          <a:stretch>
            <a:fillRect/>
          </a:stretch>
        </p:blipFill>
        <p:spPr>
          <a:xfrm>
            <a:off x="9081059" y="3083781"/>
            <a:ext cx="2761307" cy="3200400"/>
          </a:xfrm>
          <a:prstGeom prst="rect">
            <a:avLst/>
          </a:prstGeom>
        </p:spPr>
      </p:pic>
      <p:sp>
        <p:nvSpPr>
          <p:cNvPr id="6" name="speech_5" title="Icon of two overlapping chat bubbles">
            <a:extLst>
              <a:ext uri="{FF2B5EF4-FFF2-40B4-BE49-F238E27FC236}">
                <a16:creationId xmlns:a16="http://schemas.microsoft.com/office/drawing/2014/main" id="{638B4237-88F3-44E4-B9EC-318FD321450D}"/>
              </a:ext>
            </a:extLst>
          </p:cNvPr>
          <p:cNvSpPr>
            <a:spLocks noChangeAspect="1" noEditPoints="1"/>
          </p:cNvSpPr>
          <p:nvPr/>
        </p:nvSpPr>
        <p:spPr bwMode="auto">
          <a:xfrm>
            <a:off x="8769835" y="2857440"/>
            <a:ext cx="1299564" cy="1016119"/>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rgbClr val="F1691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Tree>
    <p:extLst>
      <p:ext uri="{BB962C8B-B14F-4D97-AF65-F5344CB8AC3E}">
        <p14:creationId xmlns:p14="http://schemas.microsoft.com/office/powerpoint/2010/main" val="3791962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7D452-1116-4A6C-9E82-7BA680A492A1}"/>
              </a:ext>
            </a:extLst>
          </p:cNvPr>
          <p:cNvSpPr>
            <a:spLocks noGrp="1"/>
          </p:cNvSpPr>
          <p:nvPr>
            <p:ph type="title"/>
          </p:nvPr>
        </p:nvSpPr>
        <p:spPr/>
        <p:txBody>
          <a:bodyPr/>
          <a:lstStyle/>
          <a:p>
            <a:r>
              <a:rPr lang="de-AT" dirty="0"/>
              <a:t>Bots 101</a:t>
            </a:r>
          </a:p>
        </p:txBody>
      </p:sp>
      <p:sp>
        <p:nvSpPr>
          <p:cNvPr id="4" name="Content Placeholder 2">
            <a:extLst>
              <a:ext uri="{FF2B5EF4-FFF2-40B4-BE49-F238E27FC236}">
                <a16:creationId xmlns:a16="http://schemas.microsoft.com/office/drawing/2014/main" id="{7E111929-D1F1-49DE-A0C0-F9325C4F7CF1}"/>
              </a:ext>
            </a:extLst>
          </p:cNvPr>
          <p:cNvSpPr txBox="1">
            <a:spLocks/>
          </p:cNvSpPr>
          <p:nvPr/>
        </p:nvSpPr>
        <p:spPr>
          <a:xfrm>
            <a:off x="838200" y="1905060"/>
            <a:ext cx="10515600" cy="3232150"/>
          </a:xfrm>
          <a:prstGeom prst="rect">
            <a:avLst/>
          </a:prstGeom>
        </p:spPr>
        <p:txBody>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ctr" defTabSz="685955" rtl="0" eaLnBrk="1" fontAlgn="auto" latinLnBrk="0" hangingPunct="1">
              <a:lnSpc>
                <a:spcPct val="90000"/>
              </a:lnSpc>
              <a:spcBef>
                <a:spcPct val="20000"/>
              </a:spcBef>
              <a:spcAft>
                <a:spcPts val="0"/>
              </a:spcAft>
              <a:buClrTx/>
              <a:buSzPct val="80000"/>
              <a:buFont typeface="Arial" pitchFamily="34" charset="0"/>
              <a:buNone/>
              <a:tabLst/>
              <a:defRPr/>
            </a:pPr>
            <a:r>
              <a:rPr kumimoji="0" lang="en-US" sz="4000" b="0" i="0" u="none" strike="noStrike" kern="1200" cap="none" spc="-70" normalizeH="0" baseline="0" noProof="0" dirty="0">
                <a:ln>
                  <a:noFill/>
                </a:ln>
                <a:solidFill>
                  <a:sysClr val="windowText" lastClr="000000">
                    <a:lumMod val="75000"/>
                    <a:lumOff val="25000"/>
                  </a:sysClr>
                </a:solidFill>
                <a:effectLst/>
                <a:uLnTx/>
                <a:uFillTx/>
                <a:latin typeface="Segoe UI Light"/>
                <a:ea typeface="+mn-ea"/>
                <a:cs typeface="+mn-cs"/>
              </a:rPr>
              <a:t>“a </a:t>
            </a:r>
            <a:r>
              <a:rPr kumimoji="0" lang="en-US" sz="4000" b="1" i="0" u="none" strike="noStrike" kern="1200" cap="none" spc="-70" normalizeH="0" baseline="0" noProof="0" dirty="0">
                <a:ln>
                  <a:noFill/>
                </a:ln>
                <a:solidFill>
                  <a:sysClr val="windowText" lastClr="000000">
                    <a:lumMod val="75000"/>
                    <a:lumOff val="25000"/>
                  </a:sysClr>
                </a:solidFill>
                <a:effectLst/>
                <a:uLnTx/>
                <a:uFillTx/>
                <a:latin typeface="Segoe UI Light"/>
                <a:ea typeface="+mn-ea"/>
                <a:cs typeface="+mn-cs"/>
              </a:rPr>
              <a:t>computer program </a:t>
            </a:r>
            <a:r>
              <a:rPr kumimoji="0" lang="en-US" sz="4000" b="0" i="0" u="none" strike="noStrike" kern="1200" cap="none" spc="-70" normalizeH="0" baseline="0" noProof="0" dirty="0">
                <a:ln>
                  <a:noFill/>
                </a:ln>
                <a:solidFill>
                  <a:sysClr val="windowText" lastClr="000000">
                    <a:lumMod val="75000"/>
                    <a:lumOff val="25000"/>
                  </a:sysClr>
                </a:solidFill>
                <a:effectLst/>
                <a:uLnTx/>
                <a:uFillTx/>
                <a:latin typeface="Segoe UI Light"/>
                <a:ea typeface="+mn-ea"/>
                <a:cs typeface="+mn-cs"/>
              </a:rPr>
              <a:t>designed to have a </a:t>
            </a:r>
            <a:r>
              <a:rPr kumimoji="0" lang="en-US" sz="4000" b="1" i="0" u="none" strike="noStrike" kern="1200" cap="none" spc="-70" normalizeH="0" baseline="0" noProof="0" dirty="0">
                <a:ln>
                  <a:noFill/>
                </a:ln>
                <a:solidFill>
                  <a:sysClr val="windowText" lastClr="000000">
                    <a:lumMod val="75000"/>
                    <a:lumOff val="25000"/>
                  </a:sysClr>
                </a:solidFill>
                <a:effectLst/>
                <a:uLnTx/>
                <a:uFillTx/>
                <a:latin typeface="Segoe UI Light"/>
                <a:ea typeface="+mn-ea"/>
                <a:cs typeface="+mn-cs"/>
              </a:rPr>
              <a:t>conversation</a:t>
            </a:r>
            <a:r>
              <a:rPr kumimoji="0" lang="en-US" sz="4000" b="0" i="0" u="none" strike="noStrike" kern="1200" cap="none" spc="-70" normalizeH="0" baseline="0" noProof="0" dirty="0">
                <a:ln>
                  <a:noFill/>
                </a:ln>
                <a:solidFill>
                  <a:sysClr val="windowText" lastClr="000000">
                    <a:lumMod val="75000"/>
                    <a:lumOff val="25000"/>
                  </a:sysClr>
                </a:solidFill>
                <a:effectLst/>
                <a:uLnTx/>
                <a:uFillTx/>
                <a:latin typeface="Segoe UI Light"/>
                <a:ea typeface="+mn-ea"/>
                <a:cs typeface="+mn-cs"/>
              </a:rPr>
              <a:t> with a </a:t>
            </a:r>
            <a:r>
              <a:rPr kumimoji="0" lang="en-US" sz="4000" b="1" i="0" u="none" strike="noStrike" kern="1200" cap="none" spc="-70" normalizeH="0" baseline="0" noProof="0" dirty="0">
                <a:ln>
                  <a:noFill/>
                </a:ln>
                <a:solidFill>
                  <a:sysClr val="windowText" lastClr="000000">
                    <a:lumMod val="75000"/>
                    <a:lumOff val="25000"/>
                  </a:sysClr>
                </a:solidFill>
                <a:effectLst/>
                <a:uLnTx/>
                <a:uFillTx/>
                <a:latin typeface="Segoe UI Light"/>
                <a:ea typeface="+mn-ea"/>
                <a:cs typeface="+mn-cs"/>
              </a:rPr>
              <a:t>human being</a:t>
            </a:r>
            <a:r>
              <a:rPr kumimoji="0" lang="en-US" sz="4000" b="0" i="0" u="none" strike="noStrike" kern="1200" cap="none" spc="-70" normalizeH="0" baseline="0" noProof="0" dirty="0">
                <a:ln>
                  <a:noFill/>
                </a:ln>
                <a:solidFill>
                  <a:sysClr val="windowText" lastClr="000000">
                    <a:lumMod val="75000"/>
                    <a:lumOff val="25000"/>
                  </a:sysClr>
                </a:solidFill>
                <a:effectLst/>
                <a:uLnTx/>
                <a:uFillTx/>
                <a:latin typeface="Segoe UI Light"/>
                <a:ea typeface="+mn-ea"/>
                <a:cs typeface="+mn-cs"/>
              </a:rPr>
              <a:t>, especially over the </a:t>
            </a:r>
            <a:r>
              <a:rPr kumimoji="0" lang="en-US" sz="4000" b="1" i="0" u="none" strike="noStrike" kern="1200" cap="none" spc="-70" normalizeH="0" baseline="0" noProof="0" dirty="0">
                <a:ln>
                  <a:noFill/>
                </a:ln>
                <a:solidFill>
                  <a:sysClr val="windowText" lastClr="000000">
                    <a:lumMod val="75000"/>
                    <a:lumOff val="25000"/>
                  </a:sysClr>
                </a:solidFill>
                <a:effectLst/>
                <a:uLnTx/>
                <a:uFillTx/>
                <a:latin typeface="Segoe UI Light"/>
                <a:ea typeface="+mn-ea"/>
                <a:cs typeface="+mn-cs"/>
              </a:rPr>
              <a:t>internet</a:t>
            </a:r>
            <a:r>
              <a:rPr kumimoji="0" lang="en-US" sz="4000" b="0" i="0" u="none" strike="noStrike" kern="1200" cap="none" spc="-70" normalizeH="0" baseline="0" noProof="0" dirty="0">
                <a:ln>
                  <a:noFill/>
                </a:ln>
                <a:solidFill>
                  <a:sysClr val="windowText" lastClr="000000">
                    <a:lumMod val="75000"/>
                    <a:lumOff val="25000"/>
                  </a:sysClr>
                </a:solidFill>
                <a:effectLst/>
                <a:uLnTx/>
                <a:uFillTx/>
                <a:latin typeface="Segoe UI Light"/>
                <a:ea typeface="+mn-ea"/>
                <a:cs typeface="+mn-cs"/>
              </a:rPr>
              <a:t>” *</a:t>
            </a:r>
          </a:p>
          <a:p>
            <a:pPr marL="254862" marR="0" lvl="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a:pPr>
            <a:endParaRPr kumimoji="0" lang="de-AT" sz="2701" b="0" i="0" u="none" strike="noStrike" kern="1200" cap="none" spc="-53" normalizeH="0" baseline="0" noProof="0" dirty="0">
              <a:ln>
                <a:noFill/>
              </a:ln>
              <a:solidFill>
                <a:srgbClr val="333333"/>
              </a:solidFill>
              <a:effectLst/>
              <a:uLnTx/>
              <a:uFillTx/>
              <a:latin typeface="Segoe UI Light"/>
              <a:ea typeface="+mn-ea"/>
              <a:cs typeface="+mn-cs"/>
            </a:endParaRPr>
          </a:p>
        </p:txBody>
      </p:sp>
      <p:sp>
        <p:nvSpPr>
          <p:cNvPr id="9" name="Rectangle 8">
            <a:extLst>
              <a:ext uri="{FF2B5EF4-FFF2-40B4-BE49-F238E27FC236}">
                <a16:creationId xmlns:a16="http://schemas.microsoft.com/office/drawing/2014/main" id="{DFF52E37-0DBA-425B-80C1-F1EB9DB9AF37}"/>
              </a:ext>
            </a:extLst>
          </p:cNvPr>
          <p:cNvSpPr/>
          <p:nvPr/>
        </p:nvSpPr>
        <p:spPr>
          <a:xfrm>
            <a:off x="116595" y="5696548"/>
            <a:ext cx="6414782" cy="369332"/>
          </a:xfrm>
          <a:prstGeom prst="rect">
            <a:avLst/>
          </a:prstGeom>
        </p:spPr>
        <p:txBody>
          <a:bodyPr wrap="square">
            <a:sp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de-AT" sz="1800" b="0" i="0" u="none" strike="noStrike" kern="1200" cap="none" spc="0" normalizeH="0" baseline="0" noProof="0" dirty="0">
                <a:ln>
                  <a:noFill/>
                </a:ln>
                <a:solidFill>
                  <a:prstClr val="black"/>
                </a:solidFill>
                <a:effectLst/>
                <a:uLnTx/>
                <a:uFillTx/>
                <a:latin typeface="Segoe UI"/>
                <a:ea typeface="+mn-ea"/>
                <a:cs typeface="+mn-cs"/>
              </a:rPr>
              <a:t>* </a:t>
            </a:r>
            <a:r>
              <a:rPr kumimoji="0" lang="de-AT" sz="1800" b="0" i="0" u="none" strike="noStrike" kern="1200" cap="none" spc="0" normalizeH="0" baseline="0" noProof="0" dirty="0">
                <a:ln>
                  <a:noFill/>
                </a:ln>
                <a:solidFill>
                  <a:prstClr val="black"/>
                </a:solidFill>
                <a:effectLst/>
                <a:uLnTx/>
                <a:uFillTx/>
                <a:latin typeface="Segoe UI"/>
                <a:ea typeface="+mn-ea"/>
                <a:cs typeface="+mn-cs"/>
                <a:hlinkClick r:id="rId2"/>
              </a:rPr>
              <a:t>https://dictionary.cambridge.org/dictionary/english/chatbot</a:t>
            </a:r>
            <a:r>
              <a:rPr kumimoji="0" lang="de-AT" sz="1800" b="0" i="0" u="none" strike="noStrike" kern="1200" cap="none" spc="0" normalizeH="0" baseline="0" noProof="0" dirty="0">
                <a:ln>
                  <a:noFill/>
                </a:ln>
                <a:solidFill>
                  <a:prstClr val="black"/>
                </a:solidFill>
                <a:effectLst/>
                <a:uLnTx/>
                <a:uFillTx/>
                <a:latin typeface="Segoe UI"/>
                <a:ea typeface="+mn-ea"/>
                <a:cs typeface="+mn-cs"/>
              </a:rPr>
              <a:t> </a:t>
            </a:r>
          </a:p>
        </p:txBody>
      </p:sp>
      <p:grpSp>
        <p:nvGrpSpPr>
          <p:cNvPr id="5" name="Group 4">
            <a:extLst>
              <a:ext uri="{FF2B5EF4-FFF2-40B4-BE49-F238E27FC236}">
                <a16:creationId xmlns:a16="http://schemas.microsoft.com/office/drawing/2014/main" id="{51E0B485-0E19-48E1-85F7-6A1F0AD4291B}"/>
              </a:ext>
            </a:extLst>
          </p:cNvPr>
          <p:cNvGrpSpPr/>
          <p:nvPr/>
        </p:nvGrpSpPr>
        <p:grpSpPr>
          <a:xfrm>
            <a:off x="2814454" y="3983634"/>
            <a:ext cx="6563092" cy="1382236"/>
            <a:chOff x="1034978" y="4286060"/>
            <a:chExt cx="6563092" cy="1382236"/>
          </a:xfrm>
        </p:grpSpPr>
        <p:pic>
          <p:nvPicPr>
            <p:cNvPr id="13" name="Picture 12">
              <a:extLst>
                <a:ext uri="{FF2B5EF4-FFF2-40B4-BE49-F238E27FC236}">
                  <a16:creationId xmlns:a16="http://schemas.microsoft.com/office/drawing/2014/main" id="{10E452C5-F3EB-4CFA-9806-DB30B22DF1E5}"/>
                </a:ext>
              </a:extLst>
            </p:cNvPr>
            <p:cNvPicPr>
              <a:picLocks noChangeAspect="1"/>
            </p:cNvPicPr>
            <p:nvPr/>
          </p:nvPicPr>
          <p:blipFill>
            <a:blip r:embed="rId3"/>
            <a:stretch>
              <a:fillRect/>
            </a:stretch>
          </p:blipFill>
          <p:spPr>
            <a:xfrm>
              <a:off x="1034978" y="4286060"/>
              <a:ext cx="1934433" cy="1367374"/>
            </a:xfrm>
            <a:prstGeom prst="rect">
              <a:avLst/>
            </a:prstGeom>
          </p:spPr>
        </p:pic>
        <p:pic>
          <p:nvPicPr>
            <p:cNvPr id="15" name="Picture 14">
              <a:extLst>
                <a:ext uri="{FF2B5EF4-FFF2-40B4-BE49-F238E27FC236}">
                  <a16:creationId xmlns:a16="http://schemas.microsoft.com/office/drawing/2014/main" id="{8BEA09B0-1AA1-487A-9636-12FC9FDEF96A}"/>
                </a:ext>
              </a:extLst>
            </p:cNvPr>
            <p:cNvPicPr>
              <a:picLocks noChangeAspect="1"/>
            </p:cNvPicPr>
            <p:nvPr/>
          </p:nvPicPr>
          <p:blipFill>
            <a:blip r:embed="rId4"/>
            <a:stretch>
              <a:fillRect/>
            </a:stretch>
          </p:blipFill>
          <p:spPr>
            <a:xfrm>
              <a:off x="3471204" y="4300923"/>
              <a:ext cx="2023441" cy="1337648"/>
            </a:xfrm>
            <a:prstGeom prst="rect">
              <a:avLst/>
            </a:prstGeom>
          </p:spPr>
        </p:pic>
        <p:pic>
          <p:nvPicPr>
            <p:cNvPr id="17" name="Picture 16">
              <a:extLst>
                <a:ext uri="{FF2B5EF4-FFF2-40B4-BE49-F238E27FC236}">
                  <a16:creationId xmlns:a16="http://schemas.microsoft.com/office/drawing/2014/main" id="{17B50BEA-BDD3-489F-B88D-D145CB5E0667}"/>
                </a:ext>
              </a:extLst>
            </p:cNvPr>
            <p:cNvPicPr>
              <a:picLocks noChangeAspect="1"/>
            </p:cNvPicPr>
            <p:nvPr/>
          </p:nvPicPr>
          <p:blipFill>
            <a:blip r:embed="rId5"/>
            <a:stretch>
              <a:fillRect/>
            </a:stretch>
          </p:blipFill>
          <p:spPr>
            <a:xfrm>
              <a:off x="6001866" y="4300923"/>
              <a:ext cx="1596204" cy="1367373"/>
            </a:xfrm>
            <a:prstGeom prst="rect">
              <a:avLst/>
            </a:prstGeom>
          </p:spPr>
        </p:pic>
      </p:grpSp>
    </p:spTree>
    <p:extLst>
      <p:ext uri="{BB962C8B-B14F-4D97-AF65-F5344CB8AC3E}">
        <p14:creationId xmlns:p14="http://schemas.microsoft.com/office/powerpoint/2010/main" val="2072479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8C52F-7D5F-44F4-9407-D99CA169AA50}"/>
              </a:ext>
            </a:extLst>
          </p:cNvPr>
          <p:cNvSpPr>
            <a:spLocks noGrp="1"/>
          </p:cNvSpPr>
          <p:nvPr>
            <p:ph type="title"/>
          </p:nvPr>
        </p:nvSpPr>
        <p:spPr/>
        <p:txBody>
          <a:bodyPr/>
          <a:lstStyle/>
          <a:p>
            <a:r>
              <a:rPr lang="de-AT" dirty="0"/>
              <a:t>Bots 101</a:t>
            </a:r>
          </a:p>
        </p:txBody>
      </p:sp>
      <p:sp>
        <p:nvSpPr>
          <p:cNvPr id="3" name="Text Placeholder 2">
            <a:extLst>
              <a:ext uri="{FF2B5EF4-FFF2-40B4-BE49-F238E27FC236}">
                <a16:creationId xmlns:a16="http://schemas.microsoft.com/office/drawing/2014/main" id="{9FD77074-43F2-4179-A0A5-9C1FD1D97140}"/>
              </a:ext>
            </a:extLst>
          </p:cNvPr>
          <p:cNvSpPr>
            <a:spLocks noGrp="1"/>
          </p:cNvSpPr>
          <p:nvPr>
            <p:ph idx="1"/>
          </p:nvPr>
        </p:nvSpPr>
        <p:spPr/>
        <p:txBody>
          <a:bodyPr>
            <a:normAutofit/>
          </a:bodyPr>
          <a:lstStyle/>
          <a:p>
            <a:r>
              <a:rPr lang="en-US" dirty="0"/>
              <a:t>It’s one thing: it’s an app that performs an automated task</a:t>
            </a:r>
          </a:p>
          <a:p>
            <a:r>
              <a:rPr lang="en-US" dirty="0"/>
              <a:t>It solves the user’s needs in the quickest/easiest way compared to any other option... like an app, or a website</a:t>
            </a:r>
          </a:p>
          <a:p>
            <a:pPr marL="0" indent="0">
              <a:buNone/>
            </a:pPr>
            <a:endParaRPr lang="de-AT" dirty="0"/>
          </a:p>
        </p:txBody>
      </p:sp>
    </p:spTree>
    <p:extLst>
      <p:ext uri="{BB962C8B-B14F-4D97-AF65-F5344CB8AC3E}">
        <p14:creationId xmlns:p14="http://schemas.microsoft.com/office/powerpoint/2010/main" val="3427882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en-US" dirty="0"/>
              <a:t>INTEGRATING AI INTO BUSINESSES</a:t>
            </a:r>
          </a:p>
        </p:txBody>
      </p:sp>
      <p:grpSp>
        <p:nvGrpSpPr>
          <p:cNvPr id="1028" name="Gruppieren 1027">
            <a:extLst>
              <a:ext uri="{FF2B5EF4-FFF2-40B4-BE49-F238E27FC236}">
                <a16:creationId xmlns:a16="http://schemas.microsoft.com/office/drawing/2014/main" id="{0FE8E281-7AF1-4B5D-93D1-B086228EDBE7}"/>
              </a:ext>
            </a:extLst>
          </p:cNvPr>
          <p:cNvGrpSpPr/>
          <p:nvPr/>
        </p:nvGrpSpPr>
        <p:grpSpPr bwMode="gray">
          <a:xfrm>
            <a:off x="542080" y="1808759"/>
            <a:ext cx="11131898" cy="4463899"/>
            <a:chOff x="540000" y="1736891"/>
            <a:chExt cx="11134475" cy="4464932"/>
          </a:xfrm>
        </p:grpSpPr>
        <p:sp>
          <p:nvSpPr>
            <p:cNvPr id="17" name="Textplatzhalter 17">
              <a:extLst>
                <a:ext uri="{FF2B5EF4-FFF2-40B4-BE49-F238E27FC236}">
                  <a16:creationId xmlns:a16="http://schemas.microsoft.com/office/drawing/2014/main" id="{79C1B3ED-C9C2-4559-B13C-68496BB14138}"/>
                </a:ext>
              </a:extLst>
            </p:cNvPr>
            <p:cNvSpPr txBox="1">
              <a:spLocks/>
            </p:cNvSpPr>
            <p:nvPr/>
          </p:nvSpPr>
          <p:spPr bwMode="gray">
            <a:xfrm>
              <a:off x="2734632" y="4783967"/>
              <a:ext cx="2671200" cy="1417856"/>
            </a:xfrm>
            <a:prstGeom prst="rect">
              <a:avLst/>
            </a:prstGeom>
          </p:spPr>
          <p:txBody>
            <a:bodyPr lIns="0" tIns="71983" rIns="0" bIns="179958">
              <a:spAutoFit/>
            </a:bodyPr>
            <a:lstStyle>
              <a:lvl1pPr marL="262353" indent="-262353" algn="l" defTabSz="888384" rtl="0" eaLnBrk="1" latinLnBrk="0" hangingPunct="1">
                <a:lnSpc>
                  <a:spcPct val="90000"/>
                </a:lnSpc>
                <a:spcBef>
                  <a:spcPts val="0"/>
                </a:spcBef>
                <a:spcAft>
                  <a:spcPts val="1000"/>
                </a:spcAft>
                <a:buFont typeface="Wingdings" panose="05000000000000000000" pitchFamily="2" charset="2"/>
                <a:buChar char="§"/>
                <a:defRPr sz="2300" kern="1200">
                  <a:solidFill>
                    <a:schemeClr val="tx1"/>
                  </a:solidFill>
                  <a:latin typeface="+mn-lt"/>
                  <a:ea typeface="+mn-ea"/>
                  <a:cs typeface="+mn-cs"/>
                </a:defRPr>
              </a:lvl1pPr>
              <a:lvl2pPr marL="699460" indent="-262353" algn="l" defTabSz="888384"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49232" indent="-262353" algn="l" defTabSz="888384" rtl="0" eaLnBrk="1" latinLnBrk="0" hangingPunct="1">
                <a:lnSpc>
                  <a:spcPct val="90000"/>
                </a:lnSpc>
                <a:spcBef>
                  <a:spcPts val="0"/>
                </a:spcBef>
                <a:spcAft>
                  <a:spcPts val="1000"/>
                </a:spcAft>
                <a:buFont typeface="Calibri Light" panose="020F0302020204030204" pitchFamily="34" charset="0"/>
                <a:buChar char="–"/>
                <a:defRPr sz="1900" kern="1200">
                  <a:solidFill>
                    <a:schemeClr val="tx1"/>
                  </a:solidFill>
                  <a:latin typeface="+mn-lt"/>
                  <a:ea typeface="+mn-ea"/>
                  <a:cs typeface="+mn-cs"/>
                </a:defRPr>
              </a:lvl3pPr>
              <a:lvl4pPr marL="1398992" indent="-262353" algn="l" defTabSz="888384"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748704" indent="-262353" algn="l" defTabSz="888384"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442962" indent="-222130" algn="l" defTabSz="888384"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887122" indent="-222130" algn="l" defTabSz="888384"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331275" indent="-222130" algn="l" defTabSz="888384"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775434" indent="-222130" algn="l" defTabSz="888384"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400" dirty="0"/>
                <a:t>This enables IT to help colleagues in other departments better understand the possibilities of artificial intelligence and with them, improve the relevant models</a:t>
              </a:r>
            </a:p>
          </p:txBody>
        </p:sp>
        <p:sp>
          <p:nvSpPr>
            <p:cNvPr id="19" name="Textplatzhalter 18">
              <a:extLst>
                <a:ext uri="{FF2B5EF4-FFF2-40B4-BE49-F238E27FC236}">
                  <a16:creationId xmlns:a16="http://schemas.microsoft.com/office/drawing/2014/main" id="{A7C7BC71-1C7A-4BF1-914F-94A8ADA8DB76}"/>
                </a:ext>
              </a:extLst>
            </p:cNvPr>
            <p:cNvSpPr txBox="1">
              <a:spLocks/>
            </p:cNvSpPr>
            <p:nvPr/>
          </p:nvSpPr>
          <p:spPr bwMode="gray">
            <a:xfrm>
              <a:off x="6784582" y="4783967"/>
              <a:ext cx="2671200" cy="1030058"/>
            </a:xfrm>
            <a:prstGeom prst="rect">
              <a:avLst/>
            </a:prstGeom>
          </p:spPr>
          <p:txBody>
            <a:bodyPr lIns="0" tIns="71983" rIns="0" bIns="179958">
              <a:spAutoFit/>
            </a:bodyPr>
            <a:lstStyle>
              <a:lvl1pPr marL="262353" indent="-262353" algn="l" defTabSz="888384" rtl="0" eaLnBrk="1" latinLnBrk="0" hangingPunct="1">
                <a:lnSpc>
                  <a:spcPct val="90000"/>
                </a:lnSpc>
                <a:spcBef>
                  <a:spcPts val="0"/>
                </a:spcBef>
                <a:spcAft>
                  <a:spcPts val="1000"/>
                </a:spcAft>
                <a:buFont typeface="Wingdings" panose="05000000000000000000" pitchFamily="2" charset="2"/>
                <a:buChar char="§"/>
                <a:defRPr sz="2300" kern="1200">
                  <a:solidFill>
                    <a:schemeClr val="tx1"/>
                  </a:solidFill>
                  <a:latin typeface="+mn-lt"/>
                  <a:ea typeface="+mn-ea"/>
                  <a:cs typeface="+mn-cs"/>
                </a:defRPr>
              </a:lvl1pPr>
              <a:lvl2pPr marL="699460" indent="-262353" algn="l" defTabSz="888384"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49232" indent="-262353" algn="l" defTabSz="888384" rtl="0" eaLnBrk="1" latinLnBrk="0" hangingPunct="1">
                <a:lnSpc>
                  <a:spcPct val="90000"/>
                </a:lnSpc>
                <a:spcBef>
                  <a:spcPts val="0"/>
                </a:spcBef>
                <a:spcAft>
                  <a:spcPts val="1000"/>
                </a:spcAft>
                <a:buFont typeface="Calibri Light" panose="020F0302020204030204" pitchFamily="34" charset="0"/>
                <a:buChar char="–"/>
                <a:defRPr sz="1900" kern="1200">
                  <a:solidFill>
                    <a:schemeClr val="tx1"/>
                  </a:solidFill>
                  <a:latin typeface="+mn-lt"/>
                  <a:ea typeface="+mn-ea"/>
                  <a:cs typeface="+mn-cs"/>
                </a:defRPr>
              </a:lvl3pPr>
              <a:lvl4pPr marL="1398992" indent="-262353" algn="l" defTabSz="888384"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748704" indent="-262353" algn="l" defTabSz="888384"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442962" indent="-222130" algn="l" defTabSz="888384"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887122" indent="-222130" algn="l" defTabSz="888384"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331275" indent="-222130" algn="l" defTabSz="888384"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775434" indent="-222130" algn="l" defTabSz="888384"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400" dirty="0"/>
                <a:t>This knowledge leads to a higher level of qualification and enhances individual creative thinking</a:t>
              </a:r>
            </a:p>
          </p:txBody>
        </p:sp>
        <p:sp>
          <p:nvSpPr>
            <p:cNvPr id="20" name="Inhaltsplatzhalter 3">
              <a:extLst>
                <a:ext uri="{FF2B5EF4-FFF2-40B4-BE49-F238E27FC236}">
                  <a16:creationId xmlns:a16="http://schemas.microsoft.com/office/drawing/2014/main" id="{5EF8E7B3-39A6-4069-ABAE-0D59E473194A}"/>
                </a:ext>
              </a:extLst>
            </p:cNvPr>
            <p:cNvSpPr txBox="1">
              <a:spLocks/>
            </p:cNvSpPr>
            <p:nvPr/>
          </p:nvSpPr>
          <p:spPr bwMode="gray">
            <a:xfrm>
              <a:off x="3146137" y="1736891"/>
              <a:ext cx="5922199" cy="846555"/>
            </a:xfrm>
            <a:prstGeom prst="rect">
              <a:avLst/>
            </a:prstGeom>
          </p:spPr>
          <p:txBody>
            <a:bodyPr vert="horz" wrap="none" lIns="0" tIns="0" rIns="0" bIns="179958" rtlCol="0" anchor="b" anchorCtr="0">
              <a:spAutoFit/>
            </a:bodyPr>
            <a:lstStyle>
              <a:lvl1pPr marL="262353" indent="-262353" algn="l" defTabSz="888384" rtl="0" eaLnBrk="1" latinLnBrk="0" hangingPunct="1">
                <a:lnSpc>
                  <a:spcPct val="90000"/>
                </a:lnSpc>
                <a:spcBef>
                  <a:spcPts val="0"/>
                </a:spcBef>
                <a:spcAft>
                  <a:spcPts val="1000"/>
                </a:spcAft>
                <a:buFont typeface="Wingdings" panose="05000000000000000000" pitchFamily="2" charset="2"/>
                <a:buChar char="§"/>
                <a:defRPr sz="2300" kern="1200">
                  <a:solidFill>
                    <a:schemeClr val="tx1"/>
                  </a:solidFill>
                  <a:latin typeface="+mn-lt"/>
                  <a:ea typeface="+mn-ea"/>
                  <a:cs typeface="+mn-cs"/>
                </a:defRPr>
              </a:lvl1pPr>
              <a:lvl2pPr marL="699460" indent="-262353" algn="l" defTabSz="888384"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49232" indent="-262353" algn="l" defTabSz="888384" rtl="0" eaLnBrk="1" latinLnBrk="0" hangingPunct="1">
                <a:lnSpc>
                  <a:spcPct val="90000"/>
                </a:lnSpc>
                <a:spcBef>
                  <a:spcPts val="0"/>
                </a:spcBef>
                <a:spcAft>
                  <a:spcPts val="1000"/>
                </a:spcAft>
                <a:buFont typeface="Calibri Light" panose="020F0302020204030204" pitchFamily="34" charset="0"/>
                <a:buChar char="–"/>
                <a:defRPr sz="1900" kern="1200">
                  <a:solidFill>
                    <a:schemeClr val="tx1"/>
                  </a:solidFill>
                  <a:latin typeface="+mn-lt"/>
                  <a:ea typeface="+mn-ea"/>
                  <a:cs typeface="+mn-cs"/>
                </a:defRPr>
              </a:lvl3pPr>
              <a:lvl4pPr marL="1398992" indent="-262353" algn="l" defTabSz="888384"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748704" indent="-262353" algn="l" defTabSz="888384"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442962" indent="-222130" algn="l" defTabSz="888384"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887122" indent="-222130" algn="l" defTabSz="888384"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331275" indent="-222130" algn="l" defTabSz="888384"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775434" indent="-222130" algn="l" defTabSz="888384"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400" dirty="0">
                  <a:solidFill>
                    <a:schemeClr val="accent1"/>
                  </a:solidFill>
                  <a:latin typeface="Bebas Neue" panose="020B0506020202020201" pitchFamily="34" charset="0"/>
                </a:rPr>
                <a:t>IT staff should acquire fundamental knowledge </a:t>
              </a:r>
              <a:br>
                <a:rPr lang="en-US" sz="2400" dirty="0">
                  <a:solidFill>
                    <a:schemeClr val="accent1"/>
                  </a:solidFill>
                  <a:latin typeface="Bebas Neue" panose="020B0506020202020201" pitchFamily="34" charset="0"/>
                </a:rPr>
              </a:br>
              <a:r>
                <a:rPr lang="en-US" sz="2400" dirty="0">
                  <a:solidFill>
                    <a:schemeClr val="accent1"/>
                  </a:solidFill>
                  <a:latin typeface="Bebas Neue" panose="020B0506020202020201" pitchFamily="34" charset="0"/>
                </a:rPr>
                <a:t>of statistics and AI algorithm development</a:t>
              </a:r>
            </a:p>
          </p:txBody>
        </p:sp>
        <p:cxnSp>
          <p:nvCxnSpPr>
            <p:cNvPr id="25" name="Gerader Verbinder 24">
              <a:extLst>
                <a:ext uri="{FF2B5EF4-FFF2-40B4-BE49-F238E27FC236}">
                  <a16:creationId xmlns:a16="http://schemas.microsoft.com/office/drawing/2014/main" id="{D2A0EB62-289B-4126-B985-48308E13A6E8}"/>
                </a:ext>
              </a:extLst>
            </p:cNvPr>
            <p:cNvCxnSpPr/>
            <p:nvPr/>
          </p:nvCxnSpPr>
          <p:spPr bwMode="gray">
            <a:xfrm>
              <a:off x="540000" y="2586257"/>
              <a:ext cx="11134475" cy="0"/>
            </a:xfrm>
            <a:prstGeom prst="line">
              <a:avLst/>
            </a:prstGeom>
            <a:ln w="1270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21" name="Gerade Verbindung 98">
              <a:extLst>
                <a:ext uri="{FF2B5EF4-FFF2-40B4-BE49-F238E27FC236}">
                  <a16:creationId xmlns:a16="http://schemas.microsoft.com/office/drawing/2014/main" id="{1097C25D-B9A1-4106-A0DE-575B83EA1C5B}"/>
                </a:ext>
              </a:extLst>
            </p:cNvPr>
            <p:cNvCxnSpPr>
              <a:cxnSpLocks/>
            </p:cNvCxnSpPr>
            <p:nvPr/>
          </p:nvCxnSpPr>
          <p:spPr bwMode="gray">
            <a:xfrm>
              <a:off x="4070232" y="2583444"/>
              <a:ext cx="0" cy="572400"/>
            </a:xfrm>
            <a:prstGeom prst="line">
              <a:avLst/>
            </a:prstGeom>
            <a:ln w="12700">
              <a:solidFill>
                <a:schemeClr val="tx2"/>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Gerade Verbindung 99">
              <a:extLst>
                <a:ext uri="{FF2B5EF4-FFF2-40B4-BE49-F238E27FC236}">
                  <a16:creationId xmlns:a16="http://schemas.microsoft.com/office/drawing/2014/main" id="{D396DF71-97F1-46C3-A33C-A151390916FD}"/>
                </a:ext>
              </a:extLst>
            </p:cNvPr>
            <p:cNvCxnSpPr>
              <a:cxnSpLocks/>
            </p:cNvCxnSpPr>
            <p:nvPr/>
          </p:nvCxnSpPr>
          <p:spPr bwMode="gray">
            <a:xfrm>
              <a:off x="8120182" y="2583444"/>
              <a:ext cx="0" cy="573168"/>
            </a:xfrm>
            <a:prstGeom prst="line">
              <a:avLst/>
            </a:prstGeom>
            <a:ln w="12700">
              <a:solidFill>
                <a:schemeClr val="tx2"/>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027" name="Gruppieren 1026">
              <a:extLst>
                <a:ext uri="{FF2B5EF4-FFF2-40B4-BE49-F238E27FC236}">
                  <a16:creationId xmlns:a16="http://schemas.microsoft.com/office/drawing/2014/main" id="{90D64E7A-E1F0-4833-ADF2-C0B71C38D3CC}"/>
                </a:ext>
              </a:extLst>
            </p:cNvPr>
            <p:cNvGrpSpPr/>
            <p:nvPr/>
          </p:nvGrpSpPr>
          <p:grpSpPr bwMode="gray">
            <a:xfrm>
              <a:off x="3265841" y="3470705"/>
              <a:ext cx="1756297" cy="1210301"/>
              <a:chOff x="3265841" y="3470705"/>
              <a:chExt cx="1756297" cy="1210301"/>
            </a:xfrm>
          </p:grpSpPr>
          <p:sp>
            <p:nvSpPr>
              <p:cNvPr id="27" name="Freeform 11">
                <a:extLst>
                  <a:ext uri="{FF2B5EF4-FFF2-40B4-BE49-F238E27FC236}">
                    <a16:creationId xmlns:a16="http://schemas.microsoft.com/office/drawing/2014/main" id="{EC93131A-EC8E-45EC-A1A4-FE8C1163E75F}"/>
                  </a:ext>
                </a:extLst>
              </p:cNvPr>
              <p:cNvSpPr>
                <a:spLocks noChangeAspect="1"/>
              </p:cNvSpPr>
              <p:nvPr/>
            </p:nvSpPr>
            <p:spPr bwMode="gray">
              <a:xfrm>
                <a:off x="4431366" y="3978104"/>
                <a:ext cx="590772" cy="702902"/>
              </a:xfrm>
              <a:custGeom>
                <a:avLst/>
                <a:gdLst>
                  <a:gd name="T0" fmla="*/ 475 w 598"/>
                  <a:gd name="T1" fmla="*/ 711 h 711"/>
                  <a:gd name="T2" fmla="*/ 475 w 598"/>
                  <a:gd name="T3" fmla="*/ 553 h 711"/>
                  <a:gd name="T4" fmla="*/ 511 w 598"/>
                  <a:gd name="T5" fmla="*/ 452 h 711"/>
                  <a:gd name="T6" fmla="*/ 546 w 598"/>
                  <a:gd name="T7" fmla="*/ 386 h 711"/>
                  <a:gd name="T8" fmla="*/ 428 w 598"/>
                  <a:gd name="T9" fmla="*/ 88 h 711"/>
                  <a:gd name="T10" fmla="*/ 120 w 598"/>
                  <a:gd name="T11" fmla="*/ 122 h 711"/>
                  <a:gd name="T12" fmla="*/ 67 w 598"/>
                  <a:gd name="T13" fmla="*/ 206 h 711"/>
                  <a:gd name="T14" fmla="*/ 61 w 598"/>
                  <a:gd name="T15" fmla="*/ 301 h 711"/>
                  <a:gd name="T16" fmla="*/ 63 w 598"/>
                  <a:gd name="T17" fmla="*/ 314 h 711"/>
                  <a:gd name="T18" fmla="*/ 63 w 598"/>
                  <a:gd name="T19" fmla="*/ 315 h 711"/>
                  <a:gd name="T20" fmla="*/ 52 w 598"/>
                  <a:gd name="T21" fmla="*/ 373 h 711"/>
                  <a:gd name="T22" fmla="*/ 22 w 598"/>
                  <a:gd name="T23" fmla="*/ 408 h 711"/>
                  <a:gd name="T24" fmla="*/ 1 w 598"/>
                  <a:gd name="T25" fmla="*/ 444 h 711"/>
                  <a:gd name="T26" fmla="*/ 46 w 598"/>
                  <a:gd name="T27" fmla="*/ 462 h 711"/>
                  <a:gd name="T28" fmla="*/ 77 w 598"/>
                  <a:gd name="T29" fmla="*/ 585 h 711"/>
                  <a:gd name="T30" fmla="*/ 115 w 598"/>
                  <a:gd name="T31" fmla="*/ 601 h 711"/>
                  <a:gd name="T32" fmla="*/ 156 w 598"/>
                  <a:gd name="T33" fmla="*/ 598 h 711"/>
                  <a:gd name="T34" fmla="*/ 205 w 598"/>
                  <a:gd name="T35" fmla="*/ 634 h 711"/>
                  <a:gd name="T36" fmla="*/ 212 w 598"/>
                  <a:gd name="T37" fmla="*/ 711 h 711"/>
                  <a:gd name="T38" fmla="*/ 475 w 598"/>
                  <a:gd name="T39" fmla="*/ 711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8" h="711">
                    <a:moveTo>
                      <a:pt x="475" y="711"/>
                    </a:moveTo>
                    <a:cubicBezTo>
                      <a:pt x="475" y="553"/>
                      <a:pt x="475" y="553"/>
                      <a:pt x="475" y="553"/>
                    </a:cubicBezTo>
                    <a:cubicBezTo>
                      <a:pt x="475" y="553"/>
                      <a:pt x="474" y="498"/>
                      <a:pt x="511" y="452"/>
                    </a:cubicBezTo>
                    <a:cubicBezTo>
                      <a:pt x="528" y="430"/>
                      <a:pt x="540" y="407"/>
                      <a:pt x="546" y="386"/>
                    </a:cubicBezTo>
                    <a:cubicBezTo>
                      <a:pt x="561" y="338"/>
                      <a:pt x="598" y="180"/>
                      <a:pt x="428" y="88"/>
                    </a:cubicBezTo>
                    <a:cubicBezTo>
                      <a:pt x="426" y="88"/>
                      <a:pt x="253" y="0"/>
                      <a:pt x="120" y="122"/>
                    </a:cubicBezTo>
                    <a:cubicBezTo>
                      <a:pt x="95" y="145"/>
                      <a:pt x="77" y="174"/>
                      <a:pt x="67" y="206"/>
                    </a:cubicBezTo>
                    <a:cubicBezTo>
                      <a:pt x="60" y="237"/>
                      <a:pt x="57" y="269"/>
                      <a:pt x="61" y="301"/>
                    </a:cubicBezTo>
                    <a:cubicBezTo>
                      <a:pt x="61" y="306"/>
                      <a:pt x="63" y="311"/>
                      <a:pt x="63" y="314"/>
                    </a:cubicBezTo>
                    <a:cubicBezTo>
                      <a:pt x="63" y="315"/>
                      <a:pt x="63" y="315"/>
                      <a:pt x="63" y="315"/>
                    </a:cubicBezTo>
                    <a:cubicBezTo>
                      <a:pt x="64" y="324"/>
                      <a:pt x="67" y="351"/>
                      <a:pt x="52" y="373"/>
                    </a:cubicBezTo>
                    <a:cubicBezTo>
                      <a:pt x="22" y="408"/>
                      <a:pt x="22" y="408"/>
                      <a:pt x="22" y="408"/>
                    </a:cubicBezTo>
                    <a:cubicBezTo>
                      <a:pt x="22" y="408"/>
                      <a:pt x="0" y="434"/>
                      <a:pt x="1" y="444"/>
                    </a:cubicBezTo>
                    <a:cubicBezTo>
                      <a:pt x="3" y="455"/>
                      <a:pt x="40" y="458"/>
                      <a:pt x="46" y="462"/>
                    </a:cubicBezTo>
                    <a:cubicBezTo>
                      <a:pt x="46" y="462"/>
                      <a:pt x="61" y="567"/>
                      <a:pt x="77" y="585"/>
                    </a:cubicBezTo>
                    <a:cubicBezTo>
                      <a:pt x="86" y="596"/>
                      <a:pt x="98" y="601"/>
                      <a:pt x="115" y="601"/>
                    </a:cubicBezTo>
                    <a:cubicBezTo>
                      <a:pt x="156" y="598"/>
                      <a:pt x="156" y="598"/>
                      <a:pt x="156" y="598"/>
                    </a:cubicBezTo>
                    <a:cubicBezTo>
                      <a:pt x="179" y="595"/>
                      <a:pt x="201" y="611"/>
                      <a:pt x="205" y="634"/>
                    </a:cubicBezTo>
                    <a:cubicBezTo>
                      <a:pt x="209" y="654"/>
                      <a:pt x="212" y="679"/>
                      <a:pt x="212" y="711"/>
                    </a:cubicBezTo>
                    <a:lnTo>
                      <a:pt x="475" y="711"/>
                    </a:lnTo>
                    <a:close/>
                  </a:path>
                </a:pathLst>
              </a:custGeom>
              <a:solidFill>
                <a:schemeClr val="accent1">
                  <a:lumMod val="50000"/>
                </a:schemeClr>
              </a:solidFill>
              <a:ln w="50800" cap="rnd">
                <a:noFill/>
                <a:prstDash val="solid"/>
                <a:round/>
                <a:headEnd/>
                <a:tailEnd/>
              </a:ln>
            </p:spPr>
            <p:txBody>
              <a:bodyPr vert="horz" wrap="square" lIns="0" tIns="0" rIns="0" bIns="0" numCol="1" anchor="t" anchorCtr="0" compatLnSpc="1">
                <a:prstTxWarp prst="textNoShape">
                  <a:avLst/>
                </a:prstTxWarp>
              </a:bodyPr>
              <a:lstStyle/>
              <a:p>
                <a:endParaRPr lang="en-US" dirty="0"/>
              </a:p>
            </p:txBody>
          </p:sp>
          <p:grpSp>
            <p:nvGrpSpPr>
              <p:cNvPr id="28" name="Gruppieren 27">
                <a:extLst>
                  <a:ext uri="{FF2B5EF4-FFF2-40B4-BE49-F238E27FC236}">
                    <a16:creationId xmlns:a16="http://schemas.microsoft.com/office/drawing/2014/main" id="{6EEB2E73-CDB4-461F-B26C-2585E6712E35}"/>
                  </a:ext>
                </a:extLst>
              </p:cNvPr>
              <p:cNvGrpSpPr>
                <a:grpSpLocks noChangeAspect="1"/>
              </p:cNvGrpSpPr>
              <p:nvPr/>
            </p:nvGrpSpPr>
            <p:grpSpPr bwMode="gray">
              <a:xfrm>
                <a:off x="3265841" y="3969506"/>
                <a:ext cx="583730" cy="695442"/>
                <a:chOff x="3063917" y="2790641"/>
                <a:chExt cx="523933" cy="624201"/>
              </a:xfrm>
            </p:grpSpPr>
            <p:sp>
              <p:nvSpPr>
                <p:cNvPr id="44" name="Freeform 64">
                  <a:extLst>
                    <a:ext uri="{FF2B5EF4-FFF2-40B4-BE49-F238E27FC236}">
                      <a16:creationId xmlns:a16="http://schemas.microsoft.com/office/drawing/2014/main" id="{C295734E-95DB-4A6B-ABCA-BB73B82C458B}"/>
                    </a:ext>
                  </a:extLst>
                </p:cNvPr>
                <p:cNvSpPr>
                  <a:spLocks noChangeAspect="1"/>
                </p:cNvSpPr>
                <p:nvPr/>
              </p:nvSpPr>
              <p:spPr bwMode="gray">
                <a:xfrm>
                  <a:off x="3479850" y="3174088"/>
                  <a:ext cx="108000" cy="90000"/>
                </a:xfrm>
                <a:custGeom>
                  <a:avLst/>
                  <a:gdLst>
                    <a:gd name="T0" fmla="*/ 20 w 20"/>
                    <a:gd name="T1" fmla="*/ 8 h 17"/>
                    <a:gd name="T2" fmla="*/ 14 w 20"/>
                    <a:gd name="T3" fmla="*/ 0 h 17"/>
                    <a:gd name="T4" fmla="*/ 0 w 20"/>
                    <a:gd name="T5" fmla="*/ 0 h 17"/>
                    <a:gd name="T6" fmla="*/ 0 w 20"/>
                    <a:gd name="T7" fmla="*/ 17 h 17"/>
                    <a:gd name="T8" fmla="*/ 14 w 20"/>
                    <a:gd name="T9" fmla="*/ 17 h 17"/>
                    <a:gd name="T10" fmla="*/ 20 w 20"/>
                    <a:gd name="T11" fmla="*/ 8 h 17"/>
                  </a:gdLst>
                  <a:ahLst/>
                  <a:cxnLst>
                    <a:cxn ang="0">
                      <a:pos x="T0" y="T1"/>
                    </a:cxn>
                    <a:cxn ang="0">
                      <a:pos x="T2" y="T3"/>
                    </a:cxn>
                    <a:cxn ang="0">
                      <a:pos x="T4" y="T5"/>
                    </a:cxn>
                    <a:cxn ang="0">
                      <a:pos x="T6" y="T7"/>
                    </a:cxn>
                    <a:cxn ang="0">
                      <a:pos x="T8" y="T9"/>
                    </a:cxn>
                    <a:cxn ang="0">
                      <a:pos x="T10" y="T11"/>
                    </a:cxn>
                  </a:cxnLst>
                  <a:rect l="0" t="0" r="r" b="b"/>
                  <a:pathLst>
                    <a:path w="20" h="17">
                      <a:moveTo>
                        <a:pt x="20" y="8"/>
                      </a:moveTo>
                      <a:cubicBezTo>
                        <a:pt x="20" y="4"/>
                        <a:pt x="17" y="0"/>
                        <a:pt x="14" y="0"/>
                      </a:cubicBezTo>
                      <a:cubicBezTo>
                        <a:pt x="0" y="0"/>
                        <a:pt x="0" y="0"/>
                        <a:pt x="0" y="0"/>
                      </a:cubicBezTo>
                      <a:cubicBezTo>
                        <a:pt x="0" y="17"/>
                        <a:pt x="0" y="17"/>
                        <a:pt x="0" y="17"/>
                      </a:cubicBezTo>
                      <a:cubicBezTo>
                        <a:pt x="14" y="17"/>
                        <a:pt x="14" y="17"/>
                        <a:pt x="14" y="17"/>
                      </a:cubicBezTo>
                      <a:cubicBezTo>
                        <a:pt x="17" y="17"/>
                        <a:pt x="20" y="13"/>
                        <a:pt x="20" y="8"/>
                      </a:cubicBezTo>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45" name="Freeform 53">
                  <a:extLst>
                    <a:ext uri="{FF2B5EF4-FFF2-40B4-BE49-F238E27FC236}">
                      <a16:creationId xmlns:a16="http://schemas.microsoft.com/office/drawing/2014/main" id="{D9E75969-B7F9-414E-AC18-B1DAAFF0EB2F}"/>
                    </a:ext>
                  </a:extLst>
                </p:cNvPr>
                <p:cNvSpPr>
                  <a:spLocks noChangeAspect="1"/>
                </p:cNvSpPr>
                <p:nvPr/>
              </p:nvSpPr>
              <p:spPr bwMode="gray">
                <a:xfrm>
                  <a:off x="3102783" y="3374798"/>
                  <a:ext cx="372170" cy="40044"/>
                </a:xfrm>
                <a:custGeom>
                  <a:avLst/>
                  <a:gdLst>
                    <a:gd name="T0" fmla="*/ 0 w 158"/>
                    <a:gd name="T1" fmla="*/ 0 h 17"/>
                    <a:gd name="T2" fmla="*/ 0 w 158"/>
                    <a:gd name="T3" fmla="*/ 17 h 17"/>
                    <a:gd name="T4" fmla="*/ 158 w 158"/>
                    <a:gd name="T5" fmla="*/ 17 h 17"/>
                    <a:gd name="T6" fmla="*/ 158 w 158"/>
                    <a:gd name="T7" fmla="*/ 0 h 17"/>
                    <a:gd name="T8" fmla="*/ 0 w 158"/>
                    <a:gd name="T9" fmla="*/ 0 h 17"/>
                    <a:gd name="T10" fmla="*/ 0 w 158"/>
                    <a:gd name="T11" fmla="*/ 0 h 17"/>
                  </a:gdLst>
                  <a:ahLst/>
                  <a:cxnLst>
                    <a:cxn ang="0">
                      <a:pos x="T0" y="T1"/>
                    </a:cxn>
                    <a:cxn ang="0">
                      <a:pos x="T2" y="T3"/>
                    </a:cxn>
                    <a:cxn ang="0">
                      <a:pos x="T4" y="T5"/>
                    </a:cxn>
                    <a:cxn ang="0">
                      <a:pos x="T6" y="T7"/>
                    </a:cxn>
                    <a:cxn ang="0">
                      <a:pos x="T8" y="T9"/>
                    </a:cxn>
                    <a:cxn ang="0">
                      <a:pos x="T10" y="T11"/>
                    </a:cxn>
                  </a:cxnLst>
                  <a:rect l="0" t="0" r="r" b="b"/>
                  <a:pathLst>
                    <a:path w="158" h="17">
                      <a:moveTo>
                        <a:pt x="0" y="0"/>
                      </a:moveTo>
                      <a:lnTo>
                        <a:pt x="0" y="17"/>
                      </a:lnTo>
                      <a:lnTo>
                        <a:pt x="158" y="17"/>
                      </a:lnTo>
                      <a:lnTo>
                        <a:pt x="158" y="0"/>
                      </a:lnTo>
                      <a:lnTo>
                        <a:pt x="0" y="0"/>
                      </a:lnTo>
                      <a:lnTo>
                        <a:pt x="0" y="0"/>
                      </a:lnTo>
                      <a:close/>
                    </a:path>
                  </a:pathLst>
                </a:custGeom>
                <a:solidFill>
                  <a:srgbClr val="144D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grpSp>
              <p:nvGrpSpPr>
                <p:cNvPr id="46" name="Gruppieren 45">
                  <a:extLst>
                    <a:ext uri="{FF2B5EF4-FFF2-40B4-BE49-F238E27FC236}">
                      <a16:creationId xmlns:a16="http://schemas.microsoft.com/office/drawing/2014/main" id="{C979D378-0D18-4530-B28E-01D40BE110AA}"/>
                    </a:ext>
                  </a:extLst>
                </p:cNvPr>
                <p:cNvGrpSpPr>
                  <a:grpSpLocks noChangeAspect="1"/>
                </p:cNvGrpSpPr>
                <p:nvPr/>
              </p:nvGrpSpPr>
              <p:grpSpPr bwMode="gray">
                <a:xfrm>
                  <a:off x="3063917" y="2790641"/>
                  <a:ext cx="449902" cy="584157"/>
                  <a:chOff x="3069806" y="2790641"/>
                  <a:chExt cx="449902" cy="584157"/>
                </a:xfrm>
              </p:grpSpPr>
              <p:sp>
                <p:nvSpPr>
                  <p:cNvPr id="48" name="Line 59">
                    <a:extLst>
                      <a:ext uri="{FF2B5EF4-FFF2-40B4-BE49-F238E27FC236}">
                        <a16:creationId xmlns:a16="http://schemas.microsoft.com/office/drawing/2014/main" id="{3FBE9A24-8AF3-4BD7-985F-C6E45D555E67}"/>
                      </a:ext>
                    </a:extLst>
                  </p:cNvPr>
                  <p:cNvSpPr>
                    <a:spLocks noChangeAspect="1" noChangeShapeType="1"/>
                  </p:cNvSpPr>
                  <p:nvPr/>
                </p:nvSpPr>
                <p:spPr bwMode="gray">
                  <a:xfrm>
                    <a:off x="3294757" y="2863663"/>
                    <a:ext cx="0" cy="134264"/>
                  </a:xfrm>
                  <a:prstGeom prst="line">
                    <a:avLst/>
                  </a:prstGeom>
                  <a:noFill/>
                  <a:ln w="22225" cap="flat">
                    <a:solidFill>
                      <a:srgbClr val="144D73"/>
                    </a:solidFill>
                    <a:prstDash val="solid"/>
                    <a:miter lim="800000"/>
                    <a:headEnd/>
                    <a:tailEnd/>
                  </a:ln>
                  <a:extLst>
                    <a:ext uri="{909E8E84-426E-40DD-AFC4-6F175D3DCCD1}">
                      <a14:hiddenFill xmlns:a14="http://schemas.microsoft.com/office/drawing/2010/main">
                        <a:noFill/>
                      </a14:hiddenFill>
                    </a:ext>
                  </a:extLst>
                </p:spPr>
                <p:txBody>
                  <a:bodyPr vert="horz" wrap="square" lIns="0" tIns="0" rIns="0" bIns="0" numCol="1" anchor="t" anchorCtr="0" compatLnSpc="1">
                    <a:prstTxWarp prst="textNoShape">
                      <a:avLst/>
                    </a:prstTxWarp>
                  </a:bodyPr>
                  <a:lstStyle/>
                  <a:p>
                    <a:endParaRPr lang="en-US" dirty="0"/>
                  </a:p>
                </p:txBody>
              </p:sp>
              <p:sp>
                <p:nvSpPr>
                  <p:cNvPr id="49" name="Freeform 58">
                    <a:extLst>
                      <a:ext uri="{FF2B5EF4-FFF2-40B4-BE49-F238E27FC236}">
                        <a16:creationId xmlns:a16="http://schemas.microsoft.com/office/drawing/2014/main" id="{93DA2A43-E10C-4D0E-94CB-D759B733A0F1}"/>
                      </a:ext>
                    </a:extLst>
                  </p:cNvPr>
                  <p:cNvSpPr>
                    <a:spLocks noChangeAspect="1"/>
                  </p:cNvSpPr>
                  <p:nvPr/>
                </p:nvSpPr>
                <p:spPr bwMode="gray">
                  <a:xfrm>
                    <a:off x="3069806" y="2936674"/>
                    <a:ext cx="449902" cy="438124"/>
                  </a:xfrm>
                  <a:custGeom>
                    <a:avLst/>
                    <a:gdLst>
                      <a:gd name="T0" fmla="*/ 40 w 81"/>
                      <a:gd name="T1" fmla="*/ 0 h 79"/>
                      <a:gd name="T2" fmla="*/ 0 w 81"/>
                      <a:gd name="T3" fmla="*/ 24 h 79"/>
                      <a:gd name="T4" fmla="*/ 0 w 81"/>
                      <a:gd name="T5" fmla="*/ 79 h 79"/>
                      <a:gd name="T6" fmla="*/ 81 w 81"/>
                      <a:gd name="T7" fmla="*/ 79 h 79"/>
                      <a:gd name="T8" fmla="*/ 81 w 81"/>
                      <a:gd name="T9" fmla="*/ 24 h 79"/>
                      <a:gd name="T10" fmla="*/ 40 w 81"/>
                      <a:gd name="T11" fmla="*/ 0 h 79"/>
                    </a:gdLst>
                    <a:ahLst/>
                    <a:cxnLst>
                      <a:cxn ang="0">
                        <a:pos x="T0" y="T1"/>
                      </a:cxn>
                      <a:cxn ang="0">
                        <a:pos x="T2" y="T3"/>
                      </a:cxn>
                      <a:cxn ang="0">
                        <a:pos x="T4" y="T5"/>
                      </a:cxn>
                      <a:cxn ang="0">
                        <a:pos x="T6" y="T7"/>
                      </a:cxn>
                      <a:cxn ang="0">
                        <a:pos x="T8" y="T9"/>
                      </a:cxn>
                      <a:cxn ang="0">
                        <a:pos x="T10" y="T11"/>
                      </a:cxn>
                    </a:cxnLst>
                    <a:rect l="0" t="0" r="r" b="b"/>
                    <a:pathLst>
                      <a:path w="81" h="79">
                        <a:moveTo>
                          <a:pt x="40" y="0"/>
                        </a:moveTo>
                        <a:cubicBezTo>
                          <a:pt x="18" y="0"/>
                          <a:pt x="0" y="11"/>
                          <a:pt x="0" y="24"/>
                        </a:cubicBezTo>
                        <a:cubicBezTo>
                          <a:pt x="0" y="79"/>
                          <a:pt x="0" y="79"/>
                          <a:pt x="0" y="79"/>
                        </a:cubicBezTo>
                        <a:cubicBezTo>
                          <a:pt x="81" y="79"/>
                          <a:pt x="81" y="79"/>
                          <a:pt x="81" y="79"/>
                        </a:cubicBezTo>
                        <a:cubicBezTo>
                          <a:pt x="81" y="24"/>
                          <a:pt x="81" y="24"/>
                          <a:pt x="81" y="24"/>
                        </a:cubicBezTo>
                        <a:cubicBezTo>
                          <a:pt x="81" y="11"/>
                          <a:pt x="63" y="0"/>
                          <a:pt x="40" y="0"/>
                        </a:cubicBezTo>
                      </a:path>
                    </a:pathLst>
                  </a:custGeom>
                  <a:solidFill>
                    <a:srgbClr val="8FD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50" name="Oval 60">
                    <a:extLst>
                      <a:ext uri="{FF2B5EF4-FFF2-40B4-BE49-F238E27FC236}">
                        <a16:creationId xmlns:a16="http://schemas.microsoft.com/office/drawing/2014/main" id="{7E91B551-06D1-4CAD-9D77-8488C561AA23}"/>
                      </a:ext>
                    </a:extLst>
                  </p:cNvPr>
                  <p:cNvSpPr>
                    <a:spLocks noChangeAspect="1" noChangeArrowheads="1"/>
                  </p:cNvSpPr>
                  <p:nvPr/>
                </p:nvSpPr>
                <p:spPr bwMode="gray">
                  <a:xfrm>
                    <a:off x="3240757" y="2790641"/>
                    <a:ext cx="108000" cy="108000"/>
                  </a:xfrm>
                  <a:prstGeom prst="ellipse">
                    <a:avLst/>
                  </a:prstGeom>
                  <a:solidFill>
                    <a:srgbClr val="144D73"/>
                  </a:solidFill>
                  <a:ln w="9525">
                    <a:noFill/>
                    <a:round/>
                    <a:headEnd/>
                    <a:tailEnd/>
                  </a:ln>
                </p:spPr>
                <p:txBody>
                  <a:bodyPr vert="horz" wrap="square" lIns="0" tIns="0" rIns="0" bIns="0" numCol="1" anchor="t" anchorCtr="0" compatLnSpc="1">
                    <a:prstTxWarp prst="textNoShape">
                      <a:avLst/>
                    </a:prstTxWarp>
                  </a:bodyPr>
                  <a:lstStyle/>
                  <a:p>
                    <a:endParaRPr lang="en-US" dirty="0"/>
                  </a:p>
                </p:txBody>
              </p:sp>
            </p:grpSp>
            <p:sp>
              <p:nvSpPr>
                <p:cNvPr id="47" name="Freeform 64">
                  <a:extLst>
                    <a:ext uri="{FF2B5EF4-FFF2-40B4-BE49-F238E27FC236}">
                      <a16:creationId xmlns:a16="http://schemas.microsoft.com/office/drawing/2014/main" id="{2A62BDD4-64CA-4825-A169-0C8A47D22B70}"/>
                    </a:ext>
                  </a:extLst>
                </p:cNvPr>
                <p:cNvSpPr>
                  <a:spLocks noChangeAspect="1"/>
                </p:cNvSpPr>
                <p:nvPr/>
              </p:nvSpPr>
              <p:spPr bwMode="gray">
                <a:xfrm>
                  <a:off x="3513819" y="3087426"/>
                  <a:ext cx="38880" cy="32400"/>
                </a:xfrm>
                <a:custGeom>
                  <a:avLst/>
                  <a:gdLst>
                    <a:gd name="T0" fmla="*/ 20 w 20"/>
                    <a:gd name="T1" fmla="*/ 8 h 17"/>
                    <a:gd name="T2" fmla="*/ 14 w 20"/>
                    <a:gd name="T3" fmla="*/ 0 h 17"/>
                    <a:gd name="T4" fmla="*/ 0 w 20"/>
                    <a:gd name="T5" fmla="*/ 0 h 17"/>
                    <a:gd name="T6" fmla="*/ 0 w 20"/>
                    <a:gd name="T7" fmla="*/ 17 h 17"/>
                    <a:gd name="T8" fmla="*/ 14 w 20"/>
                    <a:gd name="T9" fmla="*/ 17 h 17"/>
                    <a:gd name="T10" fmla="*/ 20 w 20"/>
                    <a:gd name="T11" fmla="*/ 8 h 17"/>
                  </a:gdLst>
                  <a:ahLst/>
                  <a:cxnLst>
                    <a:cxn ang="0">
                      <a:pos x="T0" y="T1"/>
                    </a:cxn>
                    <a:cxn ang="0">
                      <a:pos x="T2" y="T3"/>
                    </a:cxn>
                    <a:cxn ang="0">
                      <a:pos x="T4" y="T5"/>
                    </a:cxn>
                    <a:cxn ang="0">
                      <a:pos x="T6" y="T7"/>
                    </a:cxn>
                    <a:cxn ang="0">
                      <a:pos x="T8" y="T9"/>
                    </a:cxn>
                    <a:cxn ang="0">
                      <a:pos x="T10" y="T11"/>
                    </a:cxn>
                  </a:cxnLst>
                  <a:rect l="0" t="0" r="r" b="b"/>
                  <a:pathLst>
                    <a:path w="20" h="17">
                      <a:moveTo>
                        <a:pt x="20" y="8"/>
                      </a:moveTo>
                      <a:cubicBezTo>
                        <a:pt x="20" y="4"/>
                        <a:pt x="17" y="0"/>
                        <a:pt x="14" y="0"/>
                      </a:cubicBezTo>
                      <a:cubicBezTo>
                        <a:pt x="0" y="0"/>
                        <a:pt x="0" y="0"/>
                        <a:pt x="0" y="0"/>
                      </a:cubicBezTo>
                      <a:cubicBezTo>
                        <a:pt x="0" y="17"/>
                        <a:pt x="0" y="17"/>
                        <a:pt x="0" y="17"/>
                      </a:cubicBezTo>
                      <a:cubicBezTo>
                        <a:pt x="14" y="17"/>
                        <a:pt x="14" y="17"/>
                        <a:pt x="14" y="17"/>
                      </a:cubicBezTo>
                      <a:cubicBezTo>
                        <a:pt x="17" y="17"/>
                        <a:pt x="20" y="13"/>
                        <a:pt x="20" y="8"/>
                      </a:cubicBezTo>
                    </a:path>
                  </a:pathLst>
                </a:custGeom>
                <a:solidFill>
                  <a:schemeClr val="tx1"/>
                </a:solidFill>
                <a:ln>
                  <a:noFill/>
                </a:ln>
              </p:spPr>
              <p:txBody>
                <a:bodyPr vert="horz" wrap="square" lIns="0" tIns="0" rIns="0" bIns="0" numCol="1" anchor="t" anchorCtr="0" compatLnSpc="1">
                  <a:prstTxWarp prst="textNoShape">
                    <a:avLst/>
                  </a:prstTxWarp>
                </a:bodyPr>
                <a:lstStyle/>
                <a:p>
                  <a:endParaRPr lang="en-US" dirty="0"/>
                </a:p>
              </p:txBody>
            </p:sp>
          </p:grpSp>
          <p:grpSp>
            <p:nvGrpSpPr>
              <p:cNvPr id="29" name="Gruppieren 28">
                <a:extLst>
                  <a:ext uri="{FF2B5EF4-FFF2-40B4-BE49-F238E27FC236}">
                    <a16:creationId xmlns:a16="http://schemas.microsoft.com/office/drawing/2014/main" id="{3B746CAE-5089-4970-9C9D-08C4BCA04A22}"/>
                  </a:ext>
                </a:extLst>
              </p:cNvPr>
              <p:cNvGrpSpPr>
                <a:grpSpLocks noChangeAspect="1"/>
              </p:cNvGrpSpPr>
              <p:nvPr/>
            </p:nvGrpSpPr>
            <p:grpSpPr bwMode="gray">
              <a:xfrm>
                <a:off x="3686143" y="3470705"/>
                <a:ext cx="807063" cy="607161"/>
                <a:chOff x="8673485" y="549474"/>
                <a:chExt cx="1531455" cy="1152128"/>
              </a:xfrm>
            </p:grpSpPr>
            <p:grpSp>
              <p:nvGrpSpPr>
                <p:cNvPr id="30" name="Gruppieren 29">
                  <a:extLst>
                    <a:ext uri="{FF2B5EF4-FFF2-40B4-BE49-F238E27FC236}">
                      <a16:creationId xmlns:a16="http://schemas.microsoft.com/office/drawing/2014/main" id="{863BF306-8A08-4B75-8F2F-7BF9A690B659}"/>
                    </a:ext>
                  </a:extLst>
                </p:cNvPr>
                <p:cNvGrpSpPr/>
                <p:nvPr/>
              </p:nvGrpSpPr>
              <p:grpSpPr bwMode="gray">
                <a:xfrm>
                  <a:off x="8673485" y="549474"/>
                  <a:ext cx="1531455" cy="1152128"/>
                  <a:chOff x="8673485" y="549474"/>
                  <a:chExt cx="1531455" cy="1152128"/>
                </a:xfrm>
              </p:grpSpPr>
              <p:sp>
                <p:nvSpPr>
                  <p:cNvPr id="38" name="Ellipse 37">
                    <a:extLst>
                      <a:ext uri="{FF2B5EF4-FFF2-40B4-BE49-F238E27FC236}">
                        <a16:creationId xmlns:a16="http://schemas.microsoft.com/office/drawing/2014/main" id="{E42E3C8F-197B-4EB0-A820-F0462EABA21D}"/>
                      </a:ext>
                    </a:extLst>
                  </p:cNvPr>
                  <p:cNvSpPr>
                    <a:spLocks noChangeAspect="1"/>
                  </p:cNvSpPr>
                  <p:nvPr/>
                </p:nvSpPr>
                <p:spPr bwMode="gray">
                  <a:xfrm>
                    <a:off x="8718609" y="549474"/>
                    <a:ext cx="1440000" cy="82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endParaRPr lang="en-US" dirty="0"/>
                  </a:p>
                </p:txBody>
              </p:sp>
              <p:sp>
                <p:nvSpPr>
                  <p:cNvPr id="39" name="Ellipse 38">
                    <a:extLst>
                      <a:ext uri="{FF2B5EF4-FFF2-40B4-BE49-F238E27FC236}">
                        <a16:creationId xmlns:a16="http://schemas.microsoft.com/office/drawing/2014/main" id="{821A9F26-FA0F-4ACB-82A1-E4F5EE727917}"/>
                      </a:ext>
                    </a:extLst>
                  </p:cNvPr>
                  <p:cNvSpPr>
                    <a:spLocks noChangeAspect="1"/>
                  </p:cNvSpPr>
                  <p:nvPr/>
                </p:nvSpPr>
                <p:spPr bwMode="gray">
                  <a:xfrm>
                    <a:off x="9734003" y="1291589"/>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endParaRPr lang="en-US" dirty="0"/>
                  </a:p>
                </p:txBody>
              </p:sp>
              <p:sp>
                <p:nvSpPr>
                  <p:cNvPr id="40" name="Ellipse 39">
                    <a:extLst>
                      <a:ext uri="{FF2B5EF4-FFF2-40B4-BE49-F238E27FC236}">
                        <a16:creationId xmlns:a16="http://schemas.microsoft.com/office/drawing/2014/main" id="{1FEB8AA0-AC49-4A50-8ADE-2CD1E6BA8B4F}"/>
                      </a:ext>
                    </a:extLst>
                  </p:cNvPr>
                  <p:cNvSpPr>
                    <a:spLocks noChangeAspect="1"/>
                  </p:cNvSpPr>
                  <p:nvPr/>
                </p:nvSpPr>
                <p:spPr bwMode="gray">
                  <a:xfrm>
                    <a:off x="9878003" y="1440000"/>
                    <a:ext cx="108000" cy="10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endParaRPr lang="en-US" dirty="0"/>
                  </a:p>
                </p:txBody>
              </p:sp>
              <p:sp>
                <p:nvSpPr>
                  <p:cNvPr id="41" name="Ellipse 40">
                    <a:extLst>
                      <a:ext uri="{FF2B5EF4-FFF2-40B4-BE49-F238E27FC236}">
                        <a16:creationId xmlns:a16="http://schemas.microsoft.com/office/drawing/2014/main" id="{9914495E-F44B-44FB-B689-865308869351}"/>
                      </a:ext>
                    </a:extLst>
                  </p:cNvPr>
                  <p:cNvSpPr>
                    <a:spLocks noChangeAspect="1"/>
                  </p:cNvSpPr>
                  <p:nvPr/>
                </p:nvSpPr>
                <p:spPr bwMode="gray">
                  <a:xfrm>
                    <a:off x="10018514" y="1543589"/>
                    <a:ext cx="72000" cy="72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endParaRPr lang="en-US" dirty="0"/>
                  </a:p>
                </p:txBody>
              </p:sp>
              <p:sp>
                <p:nvSpPr>
                  <p:cNvPr id="42" name="Ellipse 41">
                    <a:extLst>
                      <a:ext uri="{FF2B5EF4-FFF2-40B4-BE49-F238E27FC236}">
                        <a16:creationId xmlns:a16="http://schemas.microsoft.com/office/drawing/2014/main" id="{38F903E9-E8A4-4DD4-BB2F-5F374333B1C6}"/>
                      </a:ext>
                    </a:extLst>
                  </p:cNvPr>
                  <p:cNvSpPr>
                    <a:spLocks noChangeAspect="1"/>
                  </p:cNvSpPr>
                  <p:nvPr/>
                </p:nvSpPr>
                <p:spPr bwMode="gray">
                  <a:xfrm>
                    <a:off x="10150940" y="1613456"/>
                    <a:ext cx="54000" cy="5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endParaRPr lang="en-US" dirty="0"/>
                  </a:p>
                </p:txBody>
              </p:sp>
              <p:sp>
                <p:nvSpPr>
                  <p:cNvPr id="43" name="Freeform 91">
                    <a:extLst>
                      <a:ext uri="{FF2B5EF4-FFF2-40B4-BE49-F238E27FC236}">
                        <a16:creationId xmlns:a16="http://schemas.microsoft.com/office/drawing/2014/main" id="{16E7FCE8-A748-4ED1-AD2F-5E26B9610ACE}"/>
                      </a:ext>
                    </a:extLst>
                  </p:cNvPr>
                  <p:cNvSpPr>
                    <a:spLocks noChangeAspect="1"/>
                  </p:cNvSpPr>
                  <p:nvPr/>
                </p:nvSpPr>
                <p:spPr bwMode="gray">
                  <a:xfrm>
                    <a:off x="8673485" y="1307325"/>
                    <a:ext cx="586722" cy="394277"/>
                  </a:xfrm>
                  <a:custGeom>
                    <a:avLst/>
                    <a:gdLst>
                      <a:gd name="T0" fmla="*/ 73 w 250"/>
                      <a:gd name="T1" fmla="*/ 50 h 168"/>
                      <a:gd name="T2" fmla="*/ 0 w 250"/>
                      <a:gd name="T3" fmla="*/ 168 h 168"/>
                      <a:gd name="T4" fmla="*/ 73 w 250"/>
                      <a:gd name="T5" fmla="*/ 76 h 168"/>
                      <a:gd name="T6" fmla="*/ 83 w 250"/>
                      <a:gd name="T7" fmla="*/ 106 h 168"/>
                      <a:gd name="T8" fmla="*/ 139 w 250"/>
                      <a:gd name="T9" fmla="*/ 59 h 168"/>
                      <a:gd name="T10" fmla="*/ 146 w 250"/>
                      <a:gd name="T11" fmla="*/ 88 h 168"/>
                      <a:gd name="T12" fmla="*/ 250 w 250"/>
                      <a:gd name="T13" fmla="*/ 21 h 168"/>
                      <a:gd name="T14" fmla="*/ 198 w 250"/>
                      <a:gd name="T15" fmla="*/ 0 h 168"/>
                      <a:gd name="T16" fmla="*/ 170 w 250"/>
                      <a:gd name="T17" fmla="*/ 40 h 168"/>
                      <a:gd name="T18" fmla="*/ 149 w 250"/>
                      <a:gd name="T19" fmla="*/ 12 h 168"/>
                      <a:gd name="T20" fmla="*/ 106 w 250"/>
                      <a:gd name="T21" fmla="*/ 62 h 168"/>
                      <a:gd name="T22" fmla="*/ 99 w 250"/>
                      <a:gd name="T23" fmla="*/ 14 h 168"/>
                      <a:gd name="T24" fmla="*/ 73 w 250"/>
                      <a:gd name="T25" fmla="*/ 5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0" h="168">
                        <a:moveTo>
                          <a:pt x="73" y="50"/>
                        </a:moveTo>
                        <a:lnTo>
                          <a:pt x="0" y="168"/>
                        </a:lnTo>
                        <a:lnTo>
                          <a:pt x="73" y="76"/>
                        </a:lnTo>
                        <a:lnTo>
                          <a:pt x="83" y="106"/>
                        </a:lnTo>
                        <a:lnTo>
                          <a:pt x="139" y="59"/>
                        </a:lnTo>
                        <a:lnTo>
                          <a:pt x="146" y="88"/>
                        </a:lnTo>
                        <a:lnTo>
                          <a:pt x="250" y="21"/>
                        </a:lnTo>
                        <a:lnTo>
                          <a:pt x="198" y="0"/>
                        </a:lnTo>
                        <a:lnTo>
                          <a:pt x="170" y="40"/>
                        </a:lnTo>
                        <a:lnTo>
                          <a:pt x="149" y="12"/>
                        </a:lnTo>
                        <a:lnTo>
                          <a:pt x="106" y="62"/>
                        </a:lnTo>
                        <a:lnTo>
                          <a:pt x="99" y="14"/>
                        </a:lnTo>
                        <a:lnTo>
                          <a:pt x="73" y="50"/>
                        </a:lnTo>
                        <a:close/>
                      </a:path>
                    </a:pathLst>
                  </a:custGeom>
                  <a:solidFill>
                    <a:schemeClr val="accent4"/>
                  </a:solidFill>
                  <a:ln>
                    <a:noFill/>
                  </a:ln>
                </p:spPr>
                <p:txBody>
                  <a:bodyPr vert="horz" wrap="square" lIns="0" tIns="0" rIns="0" bIns="0" numCol="1" anchor="t" anchorCtr="0" compatLnSpc="1">
                    <a:prstTxWarp prst="textNoShape">
                      <a:avLst/>
                    </a:prstTxWarp>
                  </a:bodyPr>
                  <a:lstStyle/>
                  <a:p>
                    <a:endParaRPr lang="en-US" dirty="0"/>
                  </a:p>
                </p:txBody>
              </p:sp>
            </p:grpSp>
            <p:grpSp>
              <p:nvGrpSpPr>
                <p:cNvPr id="31" name="Gruppieren 30">
                  <a:extLst>
                    <a:ext uri="{FF2B5EF4-FFF2-40B4-BE49-F238E27FC236}">
                      <a16:creationId xmlns:a16="http://schemas.microsoft.com/office/drawing/2014/main" id="{7CDA360B-9FD0-4038-84B3-3E83432EC3A0}"/>
                    </a:ext>
                  </a:extLst>
                </p:cNvPr>
                <p:cNvGrpSpPr>
                  <a:grpSpLocks noChangeAspect="1"/>
                </p:cNvGrpSpPr>
                <p:nvPr/>
              </p:nvGrpSpPr>
              <p:grpSpPr bwMode="gray">
                <a:xfrm>
                  <a:off x="9187122" y="639474"/>
                  <a:ext cx="502974" cy="648000"/>
                  <a:chOff x="8351514" y="876921"/>
                  <a:chExt cx="2011896" cy="2750336"/>
                </a:xfrm>
              </p:grpSpPr>
              <p:sp>
                <p:nvSpPr>
                  <p:cNvPr id="32" name="Freeform 22">
                    <a:extLst>
                      <a:ext uri="{FF2B5EF4-FFF2-40B4-BE49-F238E27FC236}">
                        <a16:creationId xmlns:a16="http://schemas.microsoft.com/office/drawing/2014/main" id="{1B5AB441-4539-4A54-A8A3-F23FD3973E17}"/>
                      </a:ext>
                    </a:extLst>
                  </p:cNvPr>
                  <p:cNvSpPr>
                    <a:spLocks noChangeAspect="1"/>
                  </p:cNvSpPr>
                  <p:nvPr/>
                </p:nvSpPr>
                <p:spPr bwMode="gray">
                  <a:xfrm rot="10800000">
                    <a:off x="8351514" y="876921"/>
                    <a:ext cx="2011896" cy="1855506"/>
                  </a:xfrm>
                  <a:custGeom>
                    <a:avLst/>
                    <a:gdLst>
                      <a:gd name="T0" fmla="*/ 494 w 724"/>
                      <a:gd name="T1" fmla="*/ 180 h 668"/>
                      <a:gd name="T2" fmla="*/ 466 w 724"/>
                      <a:gd name="T3" fmla="*/ 75 h 668"/>
                      <a:gd name="T4" fmla="*/ 437 w 724"/>
                      <a:gd name="T5" fmla="*/ 0 h 668"/>
                      <a:gd name="T6" fmla="*/ 350 w 724"/>
                      <a:gd name="T7" fmla="*/ 0 h 668"/>
                      <a:gd name="T8" fmla="*/ 335 w 724"/>
                      <a:gd name="T9" fmla="*/ 0 h 668"/>
                      <a:gd name="T10" fmla="*/ 248 w 724"/>
                      <a:gd name="T11" fmla="*/ 0 h 668"/>
                      <a:gd name="T12" fmla="*/ 219 w 724"/>
                      <a:gd name="T13" fmla="*/ 75 h 668"/>
                      <a:gd name="T14" fmla="*/ 191 w 724"/>
                      <a:gd name="T15" fmla="*/ 180 h 668"/>
                      <a:gd name="T16" fmla="*/ 195 w 724"/>
                      <a:gd name="T17" fmla="*/ 612 h 668"/>
                      <a:gd name="T18" fmla="*/ 316 w 724"/>
                      <a:gd name="T19" fmla="*/ 667 h 668"/>
                      <a:gd name="T20" fmla="*/ 342 w 724"/>
                      <a:gd name="T21" fmla="*/ 668 h 668"/>
                      <a:gd name="T22" fmla="*/ 343 w 724"/>
                      <a:gd name="T23" fmla="*/ 668 h 668"/>
                      <a:gd name="T24" fmla="*/ 391 w 724"/>
                      <a:gd name="T25" fmla="*/ 660 h 668"/>
                      <a:gd name="T26" fmla="*/ 422 w 724"/>
                      <a:gd name="T27" fmla="*/ 649 h 668"/>
                      <a:gd name="T28" fmla="*/ 494 w 724"/>
                      <a:gd name="T29" fmla="*/ 180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4" h="668">
                        <a:moveTo>
                          <a:pt x="494" y="180"/>
                        </a:moveTo>
                        <a:cubicBezTo>
                          <a:pt x="465" y="139"/>
                          <a:pt x="466" y="75"/>
                          <a:pt x="466" y="75"/>
                        </a:cubicBezTo>
                        <a:cubicBezTo>
                          <a:pt x="466" y="12"/>
                          <a:pt x="437" y="0"/>
                          <a:pt x="437" y="0"/>
                        </a:cubicBezTo>
                        <a:cubicBezTo>
                          <a:pt x="350" y="0"/>
                          <a:pt x="350" y="0"/>
                          <a:pt x="350" y="0"/>
                        </a:cubicBezTo>
                        <a:cubicBezTo>
                          <a:pt x="335" y="0"/>
                          <a:pt x="335" y="0"/>
                          <a:pt x="335" y="0"/>
                        </a:cubicBezTo>
                        <a:cubicBezTo>
                          <a:pt x="248" y="0"/>
                          <a:pt x="248" y="0"/>
                          <a:pt x="248" y="0"/>
                        </a:cubicBezTo>
                        <a:cubicBezTo>
                          <a:pt x="248" y="0"/>
                          <a:pt x="219" y="12"/>
                          <a:pt x="219" y="75"/>
                        </a:cubicBezTo>
                        <a:cubicBezTo>
                          <a:pt x="219" y="75"/>
                          <a:pt x="220" y="139"/>
                          <a:pt x="191" y="180"/>
                        </a:cubicBezTo>
                        <a:cubicBezTo>
                          <a:pt x="191" y="180"/>
                          <a:pt x="0" y="468"/>
                          <a:pt x="195" y="612"/>
                        </a:cubicBezTo>
                        <a:cubicBezTo>
                          <a:pt x="224" y="636"/>
                          <a:pt x="266" y="661"/>
                          <a:pt x="316" y="667"/>
                        </a:cubicBezTo>
                        <a:cubicBezTo>
                          <a:pt x="325" y="668"/>
                          <a:pt x="333" y="668"/>
                          <a:pt x="342" y="668"/>
                        </a:cubicBezTo>
                        <a:cubicBezTo>
                          <a:pt x="342" y="668"/>
                          <a:pt x="343" y="668"/>
                          <a:pt x="343" y="668"/>
                        </a:cubicBezTo>
                        <a:cubicBezTo>
                          <a:pt x="358" y="667"/>
                          <a:pt x="374" y="665"/>
                          <a:pt x="391" y="660"/>
                        </a:cubicBezTo>
                        <a:cubicBezTo>
                          <a:pt x="401" y="657"/>
                          <a:pt x="411" y="654"/>
                          <a:pt x="422" y="649"/>
                        </a:cubicBezTo>
                        <a:cubicBezTo>
                          <a:pt x="724" y="527"/>
                          <a:pt x="494" y="180"/>
                          <a:pt x="494" y="18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33" name="Freeform 23">
                    <a:extLst>
                      <a:ext uri="{FF2B5EF4-FFF2-40B4-BE49-F238E27FC236}">
                        <a16:creationId xmlns:a16="http://schemas.microsoft.com/office/drawing/2014/main" id="{C8F97591-884D-4652-BF92-0F19F60920F8}"/>
                      </a:ext>
                    </a:extLst>
                  </p:cNvPr>
                  <p:cNvSpPr>
                    <a:spLocks noChangeAspect="1"/>
                  </p:cNvSpPr>
                  <p:nvPr/>
                </p:nvSpPr>
                <p:spPr bwMode="gray">
                  <a:xfrm rot="10800000">
                    <a:off x="9109943" y="1696495"/>
                    <a:ext cx="580875" cy="1038284"/>
                  </a:xfrm>
                  <a:custGeom>
                    <a:avLst/>
                    <a:gdLst>
                      <a:gd name="T0" fmla="*/ 142 w 209"/>
                      <a:gd name="T1" fmla="*/ 0 h 374"/>
                      <a:gd name="T2" fmla="*/ 177 w 209"/>
                      <a:gd name="T3" fmla="*/ 276 h 374"/>
                      <a:gd name="T4" fmla="*/ 198 w 209"/>
                      <a:gd name="T5" fmla="*/ 354 h 374"/>
                      <a:gd name="T6" fmla="*/ 201 w 209"/>
                      <a:gd name="T7" fmla="*/ 319 h 374"/>
                      <a:gd name="T8" fmla="*/ 105 w 209"/>
                      <a:gd name="T9" fmla="*/ 275 h 374"/>
                      <a:gd name="T10" fmla="*/ 97 w 209"/>
                      <a:gd name="T11" fmla="*/ 348 h 374"/>
                      <a:gd name="T12" fmla="*/ 116 w 209"/>
                      <a:gd name="T13" fmla="*/ 329 h 374"/>
                      <a:gd name="T14" fmla="*/ 83 w 209"/>
                      <a:gd name="T15" fmla="*/ 265 h 374"/>
                      <a:gd name="T16" fmla="*/ 5 w 209"/>
                      <a:gd name="T17" fmla="*/ 322 h 374"/>
                      <a:gd name="T18" fmla="*/ 24 w 209"/>
                      <a:gd name="T19" fmla="*/ 342 h 374"/>
                      <a:gd name="T20" fmla="*/ 30 w 209"/>
                      <a:gd name="T21" fmla="*/ 275 h 374"/>
                      <a:gd name="T22" fmla="*/ 65 w 209"/>
                      <a:gd name="T23" fmla="*/ 2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9" h="374">
                        <a:moveTo>
                          <a:pt x="142" y="0"/>
                        </a:moveTo>
                        <a:cubicBezTo>
                          <a:pt x="142" y="0"/>
                          <a:pt x="127" y="217"/>
                          <a:pt x="177" y="276"/>
                        </a:cubicBezTo>
                        <a:cubicBezTo>
                          <a:pt x="177" y="276"/>
                          <a:pt x="159" y="324"/>
                          <a:pt x="198" y="354"/>
                        </a:cubicBezTo>
                        <a:cubicBezTo>
                          <a:pt x="198" y="354"/>
                          <a:pt x="209" y="355"/>
                          <a:pt x="201" y="319"/>
                        </a:cubicBezTo>
                        <a:cubicBezTo>
                          <a:pt x="201" y="319"/>
                          <a:pt x="189" y="238"/>
                          <a:pt x="105" y="275"/>
                        </a:cubicBezTo>
                        <a:cubicBezTo>
                          <a:pt x="105" y="275"/>
                          <a:pt x="76" y="296"/>
                          <a:pt x="97" y="348"/>
                        </a:cubicBezTo>
                        <a:cubicBezTo>
                          <a:pt x="97" y="348"/>
                          <a:pt x="108" y="372"/>
                          <a:pt x="116" y="329"/>
                        </a:cubicBezTo>
                        <a:cubicBezTo>
                          <a:pt x="116" y="329"/>
                          <a:pt x="123" y="270"/>
                          <a:pt x="83" y="265"/>
                        </a:cubicBezTo>
                        <a:cubicBezTo>
                          <a:pt x="83" y="265"/>
                          <a:pt x="17" y="251"/>
                          <a:pt x="5" y="322"/>
                        </a:cubicBezTo>
                        <a:cubicBezTo>
                          <a:pt x="5" y="322"/>
                          <a:pt x="0" y="374"/>
                          <a:pt x="24" y="342"/>
                        </a:cubicBezTo>
                        <a:cubicBezTo>
                          <a:pt x="24" y="342"/>
                          <a:pt x="48" y="305"/>
                          <a:pt x="30" y="275"/>
                        </a:cubicBezTo>
                        <a:cubicBezTo>
                          <a:pt x="30" y="275"/>
                          <a:pt x="79" y="233"/>
                          <a:pt x="65" y="2"/>
                        </a:cubicBezTo>
                      </a:path>
                    </a:pathLst>
                  </a:custGeom>
                  <a:noFill/>
                  <a:ln w="12700" cap="flat">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p>
                    <a:endParaRPr lang="en-US" dirty="0"/>
                  </a:p>
                </p:txBody>
              </p:sp>
              <p:sp>
                <p:nvSpPr>
                  <p:cNvPr id="34" name="Freeform 24">
                    <a:extLst>
                      <a:ext uri="{FF2B5EF4-FFF2-40B4-BE49-F238E27FC236}">
                        <a16:creationId xmlns:a16="http://schemas.microsoft.com/office/drawing/2014/main" id="{BA2BB399-3895-4E02-AFD5-8B005837FD84}"/>
                      </a:ext>
                    </a:extLst>
                  </p:cNvPr>
                  <p:cNvSpPr>
                    <a:spLocks noChangeAspect="1"/>
                  </p:cNvSpPr>
                  <p:nvPr/>
                </p:nvSpPr>
                <p:spPr bwMode="gray">
                  <a:xfrm rot="10800000">
                    <a:off x="8813626" y="952177"/>
                    <a:ext cx="585580" cy="577348"/>
                  </a:xfrm>
                  <a:custGeom>
                    <a:avLst/>
                    <a:gdLst>
                      <a:gd name="T0" fmla="*/ 0 w 211"/>
                      <a:gd name="T1" fmla="*/ 139 h 208"/>
                      <a:gd name="T2" fmla="*/ 52 w 211"/>
                      <a:gd name="T3" fmla="*/ 192 h 208"/>
                      <a:gd name="T4" fmla="*/ 147 w 211"/>
                      <a:gd name="T5" fmla="*/ 144 h 208"/>
                      <a:gd name="T6" fmla="*/ 192 w 211"/>
                      <a:gd name="T7" fmla="*/ 47 h 208"/>
                      <a:gd name="T8" fmla="*/ 143 w 211"/>
                      <a:gd name="T9" fmla="*/ 0 h 208"/>
                      <a:gd name="T10" fmla="*/ 0 w 211"/>
                      <a:gd name="T11" fmla="*/ 139 h 208"/>
                    </a:gdLst>
                    <a:ahLst/>
                    <a:cxnLst>
                      <a:cxn ang="0">
                        <a:pos x="T0" y="T1"/>
                      </a:cxn>
                      <a:cxn ang="0">
                        <a:pos x="T2" y="T3"/>
                      </a:cxn>
                      <a:cxn ang="0">
                        <a:pos x="T4" y="T5"/>
                      </a:cxn>
                      <a:cxn ang="0">
                        <a:pos x="T6" y="T7"/>
                      </a:cxn>
                      <a:cxn ang="0">
                        <a:pos x="T8" y="T9"/>
                      </a:cxn>
                      <a:cxn ang="0">
                        <a:pos x="T10" y="T11"/>
                      </a:cxn>
                    </a:cxnLst>
                    <a:rect l="0" t="0" r="r" b="b"/>
                    <a:pathLst>
                      <a:path w="211" h="208">
                        <a:moveTo>
                          <a:pt x="0" y="139"/>
                        </a:moveTo>
                        <a:cubicBezTo>
                          <a:pt x="0" y="139"/>
                          <a:pt x="49" y="192"/>
                          <a:pt x="52" y="192"/>
                        </a:cubicBezTo>
                        <a:cubicBezTo>
                          <a:pt x="55" y="192"/>
                          <a:pt x="91" y="208"/>
                          <a:pt x="147" y="144"/>
                        </a:cubicBezTo>
                        <a:cubicBezTo>
                          <a:pt x="147" y="144"/>
                          <a:pt x="211" y="81"/>
                          <a:pt x="192" y="47"/>
                        </a:cubicBezTo>
                        <a:cubicBezTo>
                          <a:pt x="143" y="0"/>
                          <a:pt x="143" y="0"/>
                          <a:pt x="143" y="0"/>
                        </a:cubicBezTo>
                        <a:cubicBezTo>
                          <a:pt x="143" y="0"/>
                          <a:pt x="113" y="102"/>
                          <a:pt x="0" y="139"/>
                        </a:cubicBezTo>
                        <a:close/>
                      </a:path>
                    </a:pathLst>
                  </a:custGeom>
                  <a:solidFill>
                    <a:schemeClr val="bg2">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35" name="Freeform 25">
                    <a:extLst>
                      <a:ext uri="{FF2B5EF4-FFF2-40B4-BE49-F238E27FC236}">
                        <a16:creationId xmlns:a16="http://schemas.microsoft.com/office/drawing/2014/main" id="{A94EBAC9-297A-4A5F-822D-3F8FBCABA8CE}"/>
                      </a:ext>
                    </a:extLst>
                  </p:cNvPr>
                  <p:cNvSpPr>
                    <a:spLocks noChangeAspect="1"/>
                  </p:cNvSpPr>
                  <p:nvPr/>
                </p:nvSpPr>
                <p:spPr bwMode="gray">
                  <a:xfrm rot="10800000">
                    <a:off x="9054678" y="2763000"/>
                    <a:ext cx="717274" cy="741968"/>
                  </a:xfrm>
                  <a:custGeom>
                    <a:avLst/>
                    <a:gdLst>
                      <a:gd name="T0" fmla="*/ 257 w 258"/>
                      <a:gd name="T1" fmla="*/ 90 h 267"/>
                      <a:gd name="T2" fmla="*/ 218 w 258"/>
                      <a:gd name="T3" fmla="*/ 44 h 267"/>
                      <a:gd name="T4" fmla="*/ 218 w 258"/>
                      <a:gd name="T5" fmla="*/ 0 h 267"/>
                      <a:gd name="T6" fmla="*/ 152 w 258"/>
                      <a:gd name="T7" fmla="*/ 0 h 267"/>
                      <a:gd name="T8" fmla="*/ 112 w 258"/>
                      <a:gd name="T9" fmla="*/ 0 h 267"/>
                      <a:gd name="T10" fmla="*/ 40 w 258"/>
                      <a:gd name="T11" fmla="*/ 0 h 267"/>
                      <a:gd name="T12" fmla="*/ 40 w 258"/>
                      <a:gd name="T13" fmla="*/ 45 h 267"/>
                      <a:gd name="T14" fmla="*/ 2 w 258"/>
                      <a:gd name="T15" fmla="*/ 93 h 267"/>
                      <a:gd name="T16" fmla="*/ 2 w 258"/>
                      <a:gd name="T17" fmla="*/ 93 h 267"/>
                      <a:gd name="T18" fmla="*/ 0 w 258"/>
                      <a:gd name="T19" fmla="*/ 267 h 267"/>
                      <a:gd name="T20" fmla="*/ 258 w 258"/>
                      <a:gd name="T21" fmla="*/ 267 h 267"/>
                      <a:gd name="T22" fmla="*/ 258 w 258"/>
                      <a:gd name="T23" fmla="*/ 90 h 267"/>
                      <a:gd name="T24" fmla="*/ 257 w 258"/>
                      <a:gd name="T25" fmla="*/ 9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8" h="267">
                        <a:moveTo>
                          <a:pt x="257" y="90"/>
                        </a:moveTo>
                        <a:cubicBezTo>
                          <a:pt x="256" y="79"/>
                          <a:pt x="250" y="58"/>
                          <a:pt x="218" y="44"/>
                        </a:cubicBezTo>
                        <a:cubicBezTo>
                          <a:pt x="218" y="0"/>
                          <a:pt x="218" y="0"/>
                          <a:pt x="218" y="0"/>
                        </a:cubicBezTo>
                        <a:cubicBezTo>
                          <a:pt x="152" y="0"/>
                          <a:pt x="152" y="0"/>
                          <a:pt x="152" y="0"/>
                        </a:cubicBezTo>
                        <a:cubicBezTo>
                          <a:pt x="112" y="0"/>
                          <a:pt x="112" y="0"/>
                          <a:pt x="112" y="0"/>
                        </a:cubicBezTo>
                        <a:cubicBezTo>
                          <a:pt x="40" y="0"/>
                          <a:pt x="40" y="0"/>
                          <a:pt x="40" y="0"/>
                        </a:cubicBezTo>
                        <a:cubicBezTo>
                          <a:pt x="40" y="45"/>
                          <a:pt x="40" y="45"/>
                          <a:pt x="40" y="45"/>
                        </a:cubicBezTo>
                        <a:cubicBezTo>
                          <a:pt x="6" y="61"/>
                          <a:pt x="2" y="84"/>
                          <a:pt x="2" y="93"/>
                        </a:cubicBezTo>
                        <a:cubicBezTo>
                          <a:pt x="2" y="93"/>
                          <a:pt x="2" y="93"/>
                          <a:pt x="2" y="93"/>
                        </a:cubicBezTo>
                        <a:cubicBezTo>
                          <a:pt x="0" y="267"/>
                          <a:pt x="0" y="267"/>
                          <a:pt x="0" y="267"/>
                        </a:cubicBezTo>
                        <a:cubicBezTo>
                          <a:pt x="258" y="267"/>
                          <a:pt x="258" y="267"/>
                          <a:pt x="258" y="267"/>
                        </a:cubicBezTo>
                        <a:cubicBezTo>
                          <a:pt x="258" y="90"/>
                          <a:pt x="258" y="90"/>
                          <a:pt x="258" y="90"/>
                        </a:cubicBezTo>
                        <a:lnTo>
                          <a:pt x="257" y="90"/>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36" name="Rectangle 26">
                    <a:extLst>
                      <a:ext uri="{FF2B5EF4-FFF2-40B4-BE49-F238E27FC236}">
                        <a16:creationId xmlns:a16="http://schemas.microsoft.com/office/drawing/2014/main" id="{05D984D1-8AB2-4817-B10C-11B4A3E2260A}"/>
                      </a:ext>
                    </a:extLst>
                  </p:cNvPr>
                  <p:cNvSpPr>
                    <a:spLocks noChangeAspect="1" noChangeArrowheads="1"/>
                  </p:cNvSpPr>
                  <p:nvPr/>
                </p:nvSpPr>
                <p:spPr bwMode="gray">
                  <a:xfrm rot="10800000">
                    <a:off x="9235760" y="3513198"/>
                    <a:ext cx="355110" cy="75255"/>
                  </a:xfrm>
                  <a:prstGeom prst="rect">
                    <a:avLst/>
                  </a:prstGeom>
                  <a:solidFill>
                    <a:schemeClr val="accent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37" name="Rectangle 27">
                    <a:extLst>
                      <a:ext uri="{FF2B5EF4-FFF2-40B4-BE49-F238E27FC236}">
                        <a16:creationId xmlns:a16="http://schemas.microsoft.com/office/drawing/2014/main" id="{100E9B6D-E2F1-4D8F-A969-E8EC516FC7DF}"/>
                      </a:ext>
                    </a:extLst>
                  </p:cNvPr>
                  <p:cNvSpPr>
                    <a:spLocks noChangeAspect="1" noChangeArrowheads="1"/>
                  </p:cNvSpPr>
                  <p:nvPr/>
                </p:nvSpPr>
                <p:spPr bwMode="gray">
                  <a:xfrm rot="10800000">
                    <a:off x="9299257" y="3599036"/>
                    <a:ext cx="228117" cy="28221"/>
                  </a:xfrm>
                  <a:prstGeom prst="rect">
                    <a:avLst/>
                  </a:prstGeom>
                  <a:solidFill>
                    <a:schemeClr val="accent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endParaRPr lang="en-US" dirty="0"/>
                  </a:p>
                </p:txBody>
              </p:sp>
            </p:grpSp>
          </p:grpSp>
        </p:grpSp>
        <p:grpSp>
          <p:nvGrpSpPr>
            <p:cNvPr id="1025" name="Gruppieren 1024">
              <a:extLst>
                <a:ext uri="{FF2B5EF4-FFF2-40B4-BE49-F238E27FC236}">
                  <a16:creationId xmlns:a16="http://schemas.microsoft.com/office/drawing/2014/main" id="{775DB732-5EEC-4C6F-8849-2E2F7CE97949}"/>
                </a:ext>
              </a:extLst>
            </p:cNvPr>
            <p:cNvGrpSpPr/>
            <p:nvPr/>
          </p:nvGrpSpPr>
          <p:grpSpPr bwMode="gray">
            <a:xfrm>
              <a:off x="7587820" y="3593082"/>
              <a:ext cx="1026642" cy="1026643"/>
              <a:chOff x="7587820" y="3523396"/>
              <a:chExt cx="1026642" cy="1026643"/>
            </a:xfrm>
          </p:grpSpPr>
          <p:cxnSp>
            <p:nvCxnSpPr>
              <p:cNvPr id="11" name="Gerader Verbinder 10">
                <a:extLst>
                  <a:ext uri="{FF2B5EF4-FFF2-40B4-BE49-F238E27FC236}">
                    <a16:creationId xmlns:a16="http://schemas.microsoft.com/office/drawing/2014/main" id="{08D7DCBA-6EBB-484E-8FB1-BDFB95944ABC}"/>
                  </a:ext>
                </a:extLst>
              </p:cNvPr>
              <p:cNvCxnSpPr>
                <a:cxnSpLocks/>
              </p:cNvCxnSpPr>
              <p:nvPr/>
            </p:nvCxnSpPr>
            <p:spPr bwMode="gray">
              <a:xfrm>
                <a:off x="7633141" y="4032034"/>
                <a:ext cx="936000" cy="9937"/>
              </a:xfrm>
              <a:prstGeom prst="line">
                <a:avLst/>
              </a:prstGeom>
              <a:ln w="22225">
                <a:solidFill>
                  <a:schemeClr val="accent2"/>
                </a:solidFill>
                <a:tailEnd type="none"/>
              </a:ln>
            </p:spPr>
            <p:style>
              <a:lnRef idx="1">
                <a:schemeClr val="accent1"/>
              </a:lnRef>
              <a:fillRef idx="0">
                <a:schemeClr val="accent1"/>
              </a:fillRef>
              <a:effectRef idx="0">
                <a:schemeClr val="accent1"/>
              </a:effectRef>
              <a:fontRef idx="minor">
                <a:schemeClr val="tx1"/>
              </a:fontRef>
            </p:style>
          </p:cxnSp>
          <p:grpSp>
            <p:nvGrpSpPr>
              <p:cNvPr id="1024" name="Gruppieren 1023">
                <a:extLst>
                  <a:ext uri="{FF2B5EF4-FFF2-40B4-BE49-F238E27FC236}">
                    <a16:creationId xmlns:a16="http://schemas.microsoft.com/office/drawing/2014/main" id="{47774C02-B482-46D5-8D6A-A6DB14F9BED9}"/>
                  </a:ext>
                </a:extLst>
              </p:cNvPr>
              <p:cNvGrpSpPr/>
              <p:nvPr/>
            </p:nvGrpSpPr>
            <p:grpSpPr bwMode="gray">
              <a:xfrm>
                <a:off x="7587820" y="3523396"/>
                <a:ext cx="1026642" cy="1026643"/>
                <a:chOff x="7587820" y="3523396"/>
                <a:chExt cx="1026642" cy="1026643"/>
              </a:xfrm>
            </p:grpSpPr>
            <p:cxnSp>
              <p:nvCxnSpPr>
                <p:cNvPr id="113" name="Gerader Verbinder 112">
                  <a:extLst>
                    <a:ext uri="{FF2B5EF4-FFF2-40B4-BE49-F238E27FC236}">
                      <a16:creationId xmlns:a16="http://schemas.microsoft.com/office/drawing/2014/main" id="{A9B04EE2-E033-4C69-A0A8-2F8CB6ED4B4C}"/>
                    </a:ext>
                  </a:extLst>
                </p:cNvPr>
                <p:cNvCxnSpPr>
                  <a:cxnSpLocks/>
                </p:cNvCxnSpPr>
                <p:nvPr/>
              </p:nvCxnSpPr>
              <p:spPr bwMode="gray">
                <a:xfrm rot="5400000">
                  <a:off x="7582567" y="4031465"/>
                  <a:ext cx="1026642" cy="10505"/>
                </a:xfrm>
                <a:prstGeom prst="line">
                  <a:avLst/>
                </a:prstGeom>
                <a:ln w="22225">
                  <a:solidFill>
                    <a:schemeClr val="accent2"/>
                  </a:solidFill>
                  <a:tailEnd type="none"/>
                </a:ln>
              </p:spPr>
              <p:style>
                <a:lnRef idx="1">
                  <a:schemeClr val="accent1"/>
                </a:lnRef>
                <a:fillRef idx="0">
                  <a:schemeClr val="accent1"/>
                </a:fillRef>
                <a:effectRef idx="0">
                  <a:schemeClr val="accent1"/>
                </a:effectRef>
                <a:fontRef idx="minor">
                  <a:schemeClr val="tx1"/>
                </a:fontRef>
              </p:style>
            </p:cxnSp>
            <p:grpSp>
              <p:nvGrpSpPr>
                <p:cNvPr id="115" name="Gruppieren 114">
                  <a:extLst>
                    <a:ext uri="{FF2B5EF4-FFF2-40B4-BE49-F238E27FC236}">
                      <a16:creationId xmlns:a16="http://schemas.microsoft.com/office/drawing/2014/main" id="{F609E659-E918-4C4F-A787-E7C45D15427D}"/>
                    </a:ext>
                  </a:extLst>
                </p:cNvPr>
                <p:cNvGrpSpPr/>
                <p:nvPr/>
              </p:nvGrpSpPr>
              <p:grpSpPr bwMode="gray">
                <a:xfrm rot="2700000">
                  <a:off x="7587820" y="3523396"/>
                  <a:ext cx="1026642" cy="1026642"/>
                  <a:chOff x="9091572" y="3098626"/>
                  <a:chExt cx="774579" cy="774579"/>
                </a:xfrm>
              </p:grpSpPr>
              <p:cxnSp>
                <p:nvCxnSpPr>
                  <p:cNvPr id="116" name="Gerader Verbinder 115">
                    <a:extLst>
                      <a:ext uri="{FF2B5EF4-FFF2-40B4-BE49-F238E27FC236}">
                        <a16:creationId xmlns:a16="http://schemas.microsoft.com/office/drawing/2014/main" id="{D2C429C3-C296-4091-BFFB-CE967EE8351D}"/>
                      </a:ext>
                    </a:extLst>
                  </p:cNvPr>
                  <p:cNvCxnSpPr>
                    <a:cxnSpLocks/>
                  </p:cNvCxnSpPr>
                  <p:nvPr/>
                </p:nvCxnSpPr>
                <p:spPr bwMode="gray">
                  <a:xfrm>
                    <a:off x="9091572" y="3481953"/>
                    <a:ext cx="774579" cy="7926"/>
                  </a:xfrm>
                  <a:prstGeom prst="line">
                    <a:avLst/>
                  </a:prstGeom>
                  <a:ln w="22225">
                    <a:solidFill>
                      <a:schemeClr val="accent2"/>
                    </a:solidFill>
                    <a:tailEnd type="none"/>
                  </a:ln>
                </p:spPr>
                <p:style>
                  <a:lnRef idx="1">
                    <a:schemeClr val="accent1"/>
                  </a:lnRef>
                  <a:fillRef idx="0">
                    <a:schemeClr val="accent1"/>
                  </a:fillRef>
                  <a:effectRef idx="0">
                    <a:schemeClr val="accent1"/>
                  </a:effectRef>
                  <a:fontRef idx="minor">
                    <a:schemeClr val="tx1"/>
                  </a:fontRef>
                </p:style>
              </p:cxnSp>
              <p:cxnSp>
                <p:nvCxnSpPr>
                  <p:cNvPr id="117" name="Gerader Verbinder 116">
                    <a:extLst>
                      <a:ext uri="{FF2B5EF4-FFF2-40B4-BE49-F238E27FC236}">
                        <a16:creationId xmlns:a16="http://schemas.microsoft.com/office/drawing/2014/main" id="{C94A7A99-15C5-4B91-9F8E-25FAFBEA3C4A}"/>
                      </a:ext>
                    </a:extLst>
                  </p:cNvPr>
                  <p:cNvCxnSpPr>
                    <a:cxnSpLocks/>
                  </p:cNvCxnSpPr>
                  <p:nvPr/>
                </p:nvCxnSpPr>
                <p:spPr bwMode="gray">
                  <a:xfrm rot="5400000">
                    <a:off x="9091572" y="3481953"/>
                    <a:ext cx="774579" cy="7926"/>
                  </a:xfrm>
                  <a:prstGeom prst="line">
                    <a:avLst/>
                  </a:prstGeom>
                  <a:ln w="22225">
                    <a:solidFill>
                      <a:schemeClr val="accent2"/>
                    </a:solidFill>
                    <a:tailEnd type="none"/>
                  </a:ln>
                </p:spPr>
                <p:style>
                  <a:lnRef idx="1">
                    <a:schemeClr val="accent1"/>
                  </a:lnRef>
                  <a:fillRef idx="0">
                    <a:schemeClr val="accent1"/>
                  </a:fillRef>
                  <a:effectRef idx="0">
                    <a:schemeClr val="accent1"/>
                  </a:effectRef>
                  <a:fontRef idx="minor">
                    <a:schemeClr val="tx1"/>
                  </a:fontRef>
                </p:style>
              </p:cxnSp>
            </p:grpSp>
          </p:grpSp>
          <p:grpSp>
            <p:nvGrpSpPr>
              <p:cNvPr id="119" name="Gruppieren 118">
                <a:extLst>
                  <a:ext uri="{FF2B5EF4-FFF2-40B4-BE49-F238E27FC236}">
                    <a16:creationId xmlns:a16="http://schemas.microsoft.com/office/drawing/2014/main" id="{A6BFF370-7295-4411-94D7-002BC136024B}"/>
                  </a:ext>
                </a:extLst>
              </p:cNvPr>
              <p:cNvGrpSpPr/>
              <p:nvPr/>
            </p:nvGrpSpPr>
            <p:grpSpPr bwMode="gray">
              <a:xfrm>
                <a:off x="7765033" y="3679105"/>
                <a:ext cx="672216" cy="715224"/>
                <a:chOff x="7727838" y="3715874"/>
                <a:chExt cx="857505" cy="912368"/>
              </a:xfrm>
              <a:noFill/>
            </p:grpSpPr>
            <p:grpSp>
              <p:nvGrpSpPr>
                <p:cNvPr id="120" name="Gruppieren 119">
                  <a:extLst>
                    <a:ext uri="{FF2B5EF4-FFF2-40B4-BE49-F238E27FC236}">
                      <a16:creationId xmlns:a16="http://schemas.microsoft.com/office/drawing/2014/main" id="{675FCADF-2F5C-4F01-B301-3132A8301DF3}"/>
                    </a:ext>
                  </a:extLst>
                </p:cNvPr>
                <p:cNvGrpSpPr>
                  <a:grpSpLocks noChangeAspect="1"/>
                </p:cNvGrpSpPr>
                <p:nvPr/>
              </p:nvGrpSpPr>
              <p:grpSpPr bwMode="gray">
                <a:xfrm>
                  <a:off x="7817246" y="3962762"/>
                  <a:ext cx="149241" cy="156352"/>
                  <a:chOff x="2174875" y="2946400"/>
                  <a:chExt cx="233188" cy="244300"/>
                </a:xfrm>
                <a:grpFill/>
              </p:grpSpPr>
              <p:sp>
                <p:nvSpPr>
                  <p:cNvPr id="143" name="Freeform 15">
                    <a:extLst>
                      <a:ext uri="{FF2B5EF4-FFF2-40B4-BE49-F238E27FC236}">
                        <a16:creationId xmlns:a16="http://schemas.microsoft.com/office/drawing/2014/main" id="{93A6F8C1-8354-42CB-8D2C-B6796FF8D707}"/>
                      </a:ext>
                    </a:extLst>
                  </p:cNvPr>
                  <p:cNvSpPr>
                    <a:spLocks/>
                  </p:cNvSpPr>
                  <p:nvPr/>
                </p:nvSpPr>
                <p:spPr bwMode="gray">
                  <a:xfrm>
                    <a:off x="2174875" y="2946400"/>
                    <a:ext cx="209550" cy="187325"/>
                  </a:xfrm>
                  <a:custGeom>
                    <a:avLst/>
                    <a:gdLst>
                      <a:gd name="T0" fmla="*/ 0 w 56"/>
                      <a:gd name="T1" fmla="*/ 0 h 50"/>
                      <a:gd name="T2" fmla="*/ 13 w 56"/>
                      <a:gd name="T3" fmla="*/ 14 h 50"/>
                      <a:gd name="T4" fmla="*/ 48 w 56"/>
                      <a:gd name="T5" fmla="*/ 32 h 50"/>
                      <a:gd name="T6" fmla="*/ 51 w 56"/>
                      <a:gd name="T7" fmla="*/ 50 h 50"/>
                    </a:gdLst>
                    <a:ahLst/>
                    <a:cxnLst>
                      <a:cxn ang="0">
                        <a:pos x="T0" y="T1"/>
                      </a:cxn>
                      <a:cxn ang="0">
                        <a:pos x="T2" y="T3"/>
                      </a:cxn>
                      <a:cxn ang="0">
                        <a:pos x="T4" y="T5"/>
                      </a:cxn>
                      <a:cxn ang="0">
                        <a:pos x="T6" y="T7"/>
                      </a:cxn>
                    </a:cxnLst>
                    <a:rect l="0" t="0" r="r" b="b"/>
                    <a:pathLst>
                      <a:path w="56" h="50">
                        <a:moveTo>
                          <a:pt x="0" y="0"/>
                        </a:moveTo>
                        <a:cubicBezTo>
                          <a:pt x="0" y="0"/>
                          <a:pt x="2" y="7"/>
                          <a:pt x="13" y="14"/>
                        </a:cubicBezTo>
                        <a:cubicBezTo>
                          <a:pt x="23" y="21"/>
                          <a:pt x="41" y="26"/>
                          <a:pt x="48" y="32"/>
                        </a:cubicBezTo>
                        <a:cubicBezTo>
                          <a:pt x="56" y="38"/>
                          <a:pt x="51" y="50"/>
                          <a:pt x="51" y="50"/>
                        </a:cubicBezTo>
                      </a:path>
                    </a:pathLst>
                  </a:custGeom>
                  <a:grpFill/>
                  <a:ln w="101600" cap="flat">
                    <a:solidFill>
                      <a:schemeClr val="bg1"/>
                    </a:solidFill>
                    <a:prstDash val="solid"/>
                    <a:miter lim="800000"/>
                    <a:headEnd/>
                    <a:tailEnd/>
                  </a:ln>
                  <a:extLst/>
                </p:spPr>
                <p:txBody>
                  <a:bodyPr vert="horz" wrap="square" lIns="0" tIns="0" rIns="0" bIns="0" numCol="1" anchor="t" anchorCtr="0" compatLnSpc="1">
                    <a:prstTxWarp prst="textNoShape">
                      <a:avLst/>
                    </a:prstTxWarp>
                  </a:bodyPr>
                  <a:lstStyle/>
                  <a:p>
                    <a:endParaRPr lang="en-US" dirty="0"/>
                  </a:p>
                </p:txBody>
              </p:sp>
              <p:sp>
                <p:nvSpPr>
                  <p:cNvPr id="144" name="Oval 16">
                    <a:extLst>
                      <a:ext uri="{FF2B5EF4-FFF2-40B4-BE49-F238E27FC236}">
                        <a16:creationId xmlns:a16="http://schemas.microsoft.com/office/drawing/2014/main" id="{B7515BB5-C9CB-49AE-9562-5BA96585B133}"/>
                      </a:ext>
                    </a:extLst>
                  </p:cNvPr>
                  <p:cNvSpPr>
                    <a:spLocks noChangeAspect="1" noChangeArrowheads="1"/>
                  </p:cNvSpPr>
                  <p:nvPr/>
                </p:nvSpPr>
                <p:spPr bwMode="gray">
                  <a:xfrm>
                    <a:off x="2328863" y="3111500"/>
                    <a:ext cx="79200" cy="79200"/>
                  </a:xfrm>
                  <a:prstGeom prst="ellipse">
                    <a:avLst/>
                  </a:prstGeom>
                  <a:grpFill/>
                  <a:ln w="101600" cap="flat">
                    <a:solidFill>
                      <a:schemeClr val="bg1"/>
                    </a:solidFill>
                    <a:prstDash val="solid"/>
                    <a:miter lim="800000"/>
                    <a:headEnd/>
                    <a:tailEnd/>
                  </a:ln>
                </p:spPr>
                <p:txBody>
                  <a:bodyPr vert="horz" wrap="square" lIns="0" tIns="0" rIns="0" bIns="0" numCol="1" anchor="t" anchorCtr="0" compatLnSpc="1">
                    <a:prstTxWarp prst="textNoShape">
                      <a:avLst/>
                    </a:prstTxWarp>
                  </a:bodyPr>
                  <a:lstStyle/>
                  <a:p>
                    <a:endParaRPr lang="en-US" dirty="0"/>
                  </a:p>
                </p:txBody>
              </p:sp>
            </p:grpSp>
            <p:sp>
              <p:nvSpPr>
                <p:cNvPr id="121" name="Freeform 9">
                  <a:extLst>
                    <a:ext uri="{FF2B5EF4-FFF2-40B4-BE49-F238E27FC236}">
                      <a16:creationId xmlns:a16="http://schemas.microsoft.com/office/drawing/2014/main" id="{19A80D02-869C-43D6-A11A-B7FACBC0B689}"/>
                    </a:ext>
                  </a:extLst>
                </p:cNvPr>
                <p:cNvSpPr>
                  <a:spLocks noChangeAspect="1"/>
                </p:cNvSpPr>
                <p:nvPr/>
              </p:nvSpPr>
              <p:spPr bwMode="gray">
                <a:xfrm>
                  <a:off x="7727838" y="3715874"/>
                  <a:ext cx="429769" cy="912368"/>
                </a:xfrm>
                <a:custGeom>
                  <a:avLst/>
                  <a:gdLst>
                    <a:gd name="T0" fmla="*/ 179 w 179"/>
                    <a:gd name="T1" fmla="*/ 10 h 380"/>
                    <a:gd name="T2" fmla="*/ 179 w 179"/>
                    <a:gd name="T3" fmla="*/ 371 h 380"/>
                    <a:gd name="T4" fmla="*/ 121 w 179"/>
                    <a:gd name="T5" fmla="*/ 371 h 380"/>
                    <a:gd name="T6" fmla="*/ 79 w 179"/>
                    <a:gd name="T7" fmla="*/ 328 h 380"/>
                    <a:gd name="T8" fmla="*/ 14 w 179"/>
                    <a:gd name="T9" fmla="*/ 279 h 380"/>
                    <a:gd name="T10" fmla="*/ 32 w 179"/>
                    <a:gd name="T11" fmla="*/ 199 h 380"/>
                    <a:gd name="T12" fmla="*/ 10 w 179"/>
                    <a:gd name="T13" fmla="*/ 149 h 380"/>
                    <a:gd name="T14" fmla="*/ 37 w 179"/>
                    <a:gd name="T15" fmla="*/ 103 h 380"/>
                    <a:gd name="T16" fmla="*/ 48 w 179"/>
                    <a:gd name="T17" fmla="*/ 48 h 380"/>
                    <a:gd name="T18" fmla="*/ 101 w 179"/>
                    <a:gd name="T19" fmla="*/ 33 h 380"/>
                    <a:gd name="T20" fmla="*/ 135 w 179"/>
                    <a:gd name="T21" fmla="*/ 7 h 380"/>
                    <a:gd name="T22" fmla="*/ 179 w 179"/>
                    <a:gd name="T23" fmla="*/ 1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9" h="380">
                      <a:moveTo>
                        <a:pt x="179" y="10"/>
                      </a:moveTo>
                      <a:cubicBezTo>
                        <a:pt x="179" y="371"/>
                        <a:pt x="179" y="371"/>
                        <a:pt x="179" y="371"/>
                      </a:cubicBezTo>
                      <a:cubicBezTo>
                        <a:pt x="179" y="371"/>
                        <a:pt x="148" y="380"/>
                        <a:pt x="121" y="371"/>
                      </a:cubicBezTo>
                      <a:cubicBezTo>
                        <a:pt x="92" y="362"/>
                        <a:pt x="79" y="328"/>
                        <a:pt x="79" y="328"/>
                      </a:cubicBezTo>
                      <a:cubicBezTo>
                        <a:pt x="79" y="328"/>
                        <a:pt x="28" y="320"/>
                        <a:pt x="14" y="279"/>
                      </a:cubicBezTo>
                      <a:cubicBezTo>
                        <a:pt x="0" y="238"/>
                        <a:pt x="32" y="199"/>
                        <a:pt x="32" y="199"/>
                      </a:cubicBezTo>
                      <a:cubicBezTo>
                        <a:pt x="32" y="199"/>
                        <a:pt x="10" y="179"/>
                        <a:pt x="10" y="149"/>
                      </a:cubicBezTo>
                      <a:cubicBezTo>
                        <a:pt x="10" y="124"/>
                        <a:pt x="37" y="103"/>
                        <a:pt x="37" y="103"/>
                      </a:cubicBezTo>
                      <a:cubicBezTo>
                        <a:pt x="37" y="103"/>
                        <a:pt x="26" y="74"/>
                        <a:pt x="48" y="48"/>
                      </a:cubicBezTo>
                      <a:cubicBezTo>
                        <a:pt x="69" y="25"/>
                        <a:pt x="101" y="33"/>
                        <a:pt x="101" y="33"/>
                      </a:cubicBezTo>
                      <a:cubicBezTo>
                        <a:pt x="101" y="33"/>
                        <a:pt x="110" y="13"/>
                        <a:pt x="135" y="7"/>
                      </a:cubicBezTo>
                      <a:cubicBezTo>
                        <a:pt x="160" y="0"/>
                        <a:pt x="179" y="10"/>
                        <a:pt x="179" y="10"/>
                      </a:cubicBezTo>
                      <a:close/>
                    </a:path>
                  </a:pathLst>
                </a:custGeom>
                <a:grpFill/>
                <a:ln w="101600" cap="flat">
                  <a:solidFill>
                    <a:schemeClr val="bg1"/>
                  </a:solidFill>
                  <a:prstDash val="solid"/>
                  <a:miter lim="800000"/>
                  <a:headEnd/>
                  <a:tailEnd/>
                </a:ln>
              </p:spPr>
              <p:txBody>
                <a:bodyPr vert="horz" wrap="square" lIns="0" tIns="0" rIns="0" bIns="0" numCol="1" anchor="t" anchorCtr="0" compatLnSpc="1">
                  <a:prstTxWarp prst="textNoShape">
                    <a:avLst/>
                  </a:prstTxWarp>
                </a:bodyPr>
                <a:lstStyle/>
                <a:p>
                  <a:endParaRPr lang="en-US" dirty="0"/>
                </a:p>
              </p:txBody>
            </p:sp>
            <p:grpSp>
              <p:nvGrpSpPr>
                <p:cNvPr id="122" name="Gruppieren 121">
                  <a:extLst>
                    <a:ext uri="{FF2B5EF4-FFF2-40B4-BE49-F238E27FC236}">
                      <a16:creationId xmlns:a16="http://schemas.microsoft.com/office/drawing/2014/main" id="{9C38888C-7489-4BDF-97D0-7B6FB86FCB63}"/>
                    </a:ext>
                  </a:extLst>
                </p:cNvPr>
                <p:cNvGrpSpPr>
                  <a:grpSpLocks noChangeAspect="1"/>
                </p:cNvGrpSpPr>
                <p:nvPr/>
              </p:nvGrpSpPr>
              <p:grpSpPr bwMode="gray">
                <a:xfrm>
                  <a:off x="7898526" y="3795122"/>
                  <a:ext cx="186945" cy="155448"/>
                  <a:chOff x="2301875" y="2684462"/>
                  <a:chExt cx="292101" cy="242888"/>
                </a:xfrm>
                <a:grpFill/>
              </p:grpSpPr>
              <p:sp>
                <p:nvSpPr>
                  <p:cNvPr id="141" name="Freeform 11">
                    <a:extLst>
                      <a:ext uri="{FF2B5EF4-FFF2-40B4-BE49-F238E27FC236}">
                        <a16:creationId xmlns:a16="http://schemas.microsoft.com/office/drawing/2014/main" id="{310C1B1C-0CDA-4CB6-A498-98A94C28BE30}"/>
                      </a:ext>
                    </a:extLst>
                  </p:cNvPr>
                  <p:cNvSpPr>
                    <a:spLocks/>
                  </p:cNvSpPr>
                  <p:nvPr/>
                </p:nvSpPr>
                <p:spPr bwMode="gray">
                  <a:xfrm>
                    <a:off x="2411413" y="2684462"/>
                    <a:ext cx="182563" cy="242888"/>
                  </a:xfrm>
                  <a:custGeom>
                    <a:avLst/>
                    <a:gdLst>
                      <a:gd name="T0" fmla="*/ 0 w 49"/>
                      <a:gd name="T1" fmla="*/ 0 h 65"/>
                      <a:gd name="T2" fmla="*/ 34 w 49"/>
                      <a:gd name="T3" fmla="*/ 21 h 65"/>
                      <a:gd name="T4" fmla="*/ 41 w 49"/>
                      <a:gd name="T5" fmla="*/ 65 h 65"/>
                    </a:gdLst>
                    <a:ahLst/>
                    <a:cxnLst>
                      <a:cxn ang="0">
                        <a:pos x="T0" y="T1"/>
                      </a:cxn>
                      <a:cxn ang="0">
                        <a:pos x="T2" y="T3"/>
                      </a:cxn>
                      <a:cxn ang="0">
                        <a:pos x="T4" y="T5"/>
                      </a:cxn>
                    </a:cxnLst>
                    <a:rect l="0" t="0" r="r" b="b"/>
                    <a:pathLst>
                      <a:path w="49" h="65">
                        <a:moveTo>
                          <a:pt x="0" y="0"/>
                        </a:moveTo>
                        <a:cubicBezTo>
                          <a:pt x="0" y="0"/>
                          <a:pt x="19" y="1"/>
                          <a:pt x="34" y="21"/>
                        </a:cubicBezTo>
                        <a:cubicBezTo>
                          <a:pt x="49" y="42"/>
                          <a:pt x="41" y="65"/>
                          <a:pt x="41" y="65"/>
                        </a:cubicBezTo>
                      </a:path>
                    </a:pathLst>
                  </a:custGeom>
                  <a:grpFill/>
                  <a:ln w="101600" cap="flat">
                    <a:solidFill>
                      <a:schemeClr val="bg1"/>
                    </a:solidFill>
                    <a:prstDash val="solid"/>
                    <a:miter lim="800000"/>
                    <a:headEnd/>
                    <a:tailEnd/>
                  </a:ln>
                  <a:extLst/>
                </p:spPr>
                <p:txBody>
                  <a:bodyPr vert="horz" wrap="square" lIns="0" tIns="0" rIns="0" bIns="0" numCol="1" anchor="t" anchorCtr="0" compatLnSpc="1">
                    <a:prstTxWarp prst="textNoShape">
                      <a:avLst/>
                    </a:prstTxWarp>
                  </a:bodyPr>
                  <a:lstStyle/>
                  <a:p>
                    <a:endParaRPr lang="en-US" dirty="0"/>
                  </a:p>
                </p:txBody>
              </p:sp>
              <p:sp>
                <p:nvSpPr>
                  <p:cNvPr id="142" name="Freeform 12">
                    <a:extLst>
                      <a:ext uri="{FF2B5EF4-FFF2-40B4-BE49-F238E27FC236}">
                        <a16:creationId xmlns:a16="http://schemas.microsoft.com/office/drawing/2014/main" id="{2EED27A7-B422-4409-B296-EE99F13C47F3}"/>
                      </a:ext>
                    </a:extLst>
                  </p:cNvPr>
                  <p:cNvSpPr>
                    <a:spLocks/>
                  </p:cNvSpPr>
                  <p:nvPr/>
                </p:nvSpPr>
                <p:spPr bwMode="gray">
                  <a:xfrm>
                    <a:off x="2301875" y="2800350"/>
                    <a:ext cx="269875" cy="68263"/>
                  </a:xfrm>
                  <a:custGeom>
                    <a:avLst/>
                    <a:gdLst>
                      <a:gd name="T0" fmla="*/ 72 w 72"/>
                      <a:gd name="T1" fmla="*/ 18 h 18"/>
                      <a:gd name="T2" fmla="*/ 15 w 72"/>
                      <a:gd name="T3" fmla="*/ 18 h 18"/>
                      <a:gd name="T4" fmla="*/ 6 w 72"/>
                      <a:gd name="T5" fmla="*/ 14 h 18"/>
                      <a:gd name="T6" fmla="*/ 0 w 72"/>
                      <a:gd name="T7" fmla="*/ 0 h 18"/>
                    </a:gdLst>
                    <a:ahLst/>
                    <a:cxnLst>
                      <a:cxn ang="0">
                        <a:pos x="T0" y="T1"/>
                      </a:cxn>
                      <a:cxn ang="0">
                        <a:pos x="T2" y="T3"/>
                      </a:cxn>
                      <a:cxn ang="0">
                        <a:pos x="T4" y="T5"/>
                      </a:cxn>
                      <a:cxn ang="0">
                        <a:pos x="T6" y="T7"/>
                      </a:cxn>
                    </a:cxnLst>
                    <a:rect l="0" t="0" r="r" b="b"/>
                    <a:pathLst>
                      <a:path w="72" h="18">
                        <a:moveTo>
                          <a:pt x="72" y="18"/>
                        </a:moveTo>
                        <a:cubicBezTo>
                          <a:pt x="15" y="18"/>
                          <a:pt x="15" y="18"/>
                          <a:pt x="15" y="18"/>
                        </a:cubicBezTo>
                        <a:cubicBezTo>
                          <a:pt x="15" y="18"/>
                          <a:pt x="9" y="18"/>
                          <a:pt x="6" y="14"/>
                        </a:cubicBezTo>
                        <a:cubicBezTo>
                          <a:pt x="3" y="10"/>
                          <a:pt x="0" y="0"/>
                          <a:pt x="0" y="0"/>
                        </a:cubicBezTo>
                      </a:path>
                    </a:pathLst>
                  </a:custGeom>
                  <a:grpFill/>
                  <a:ln w="101600" cap="flat">
                    <a:solidFill>
                      <a:schemeClr val="bg1"/>
                    </a:solidFill>
                    <a:prstDash val="solid"/>
                    <a:miter lim="800000"/>
                    <a:headEnd/>
                    <a:tailEnd/>
                  </a:ln>
                  <a:extLst/>
                </p:spPr>
                <p:txBody>
                  <a:bodyPr vert="horz" wrap="square" lIns="0" tIns="0" rIns="0" bIns="0" numCol="1" anchor="t" anchorCtr="0" compatLnSpc="1">
                    <a:prstTxWarp prst="textNoShape">
                      <a:avLst/>
                    </a:prstTxWarp>
                  </a:bodyPr>
                  <a:lstStyle/>
                  <a:p>
                    <a:endParaRPr lang="en-US" dirty="0"/>
                  </a:p>
                </p:txBody>
              </p:sp>
            </p:grpSp>
            <p:sp>
              <p:nvSpPr>
                <p:cNvPr id="123" name="Freeform 17">
                  <a:extLst>
                    <a:ext uri="{FF2B5EF4-FFF2-40B4-BE49-F238E27FC236}">
                      <a16:creationId xmlns:a16="http://schemas.microsoft.com/office/drawing/2014/main" id="{97D6C594-05FB-4C0F-8D4C-A6A5985F87A9}"/>
                    </a:ext>
                  </a:extLst>
                </p:cNvPr>
                <p:cNvSpPr>
                  <a:spLocks/>
                </p:cNvSpPr>
                <p:nvPr/>
              </p:nvSpPr>
              <p:spPr bwMode="gray">
                <a:xfrm>
                  <a:off x="7805054" y="4049122"/>
                  <a:ext cx="254001" cy="144272"/>
                </a:xfrm>
                <a:custGeom>
                  <a:avLst/>
                  <a:gdLst>
                    <a:gd name="T0" fmla="*/ 0 w 106"/>
                    <a:gd name="T1" fmla="*/ 60 h 60"/>
                    <a:gd name="T2" fmla="*/ 28 w 106"/>
                    <a:gd name="T3" fmla="*/ 45 h 60"/>
                    <a:gd name="T4" fmla="*/ 89 w 106"/>
                    <a:gd name="T5" fmla="*/ 38 h 60"/>
                    <a:gd name="T6" fmla="*/ 96 w 106"/>
                    <a:gd name="T7" fmla="*/ 0 h 60"/>
                  </a:gdLst>
                  <a:ahLst/>
                  <a:cxnLst>
                    <a:cxn ang="0">
                      <a:pos x="T0" y="T1"/>
                    </a:cxn>
                    <a:cxn ang="0">
                      <a:pos x="T2" y="T3"/>
                    </a:cxn>
                    <a:cxn ang="0">
                      <a:pos x="T4" y="T5"/>
                    </a:cxn>
                    <a:cxn ang="0">
                      <a:pos x="T6" y="T7"/>
                    </a:cxn>
                  </a:cxnLst>
                  <a:rect l="0" t="0" r="r" b="b"/>
                  <a:pathLst>
                    <a:path w="106" h="60">
                      <a:moveTo>
                        <a:pt x="0" y="60"/>
                      </a:moveTo>
                      <a:cubicBezTo>
                        <a:pt x="0" y="60"/>
                        <a:pt x="13" y="48"/>
                        <a:pt x="28" y="45"/>
                      </a:cubicBezTo>
                      <a:cubicBezTo>
                        <a:pt x="55" y="40"/>
                        <a:pt x="77" y="47"/>
                        <a:pt x="89" y="38"/>
                      </a:cubicBezTo>
                      <a:cubicBezTo>
                        <a:pt x="106" y="25"/>
                        <a:pt x="96" y="0"/>
                        <a:pt x="96" y="0"/>
                      </a:cubicBezTo>
                    </a:path>
                  </a:pathLst>
                </a:custGeom>
                <a:grpFill/>
                <a:ln w="101600" cap="flat">
                  <a:solidFill>
                    <a:schemeClr val="bg1"/>
                  </a:solidFill>
                  <a:prstDash val="solid"/>
                  <a:miter lim="800000"/>
                  <a:headEnd/>
                  <a:tailEnd/>
                </a:ln>
                <a:extLst/>
              </p:spPr>
              <p:txBody>
                <a:bodyPr vert="horz" wrap="square" lIns="0" tIns="0" rIns="0" bIns="0" numCol="1" anchor="t" anchorCtr="0" compatLnSpc="1">
                  <a:prstTxWarp prst="textNoShape">
                    <a:avLst/>
                  </a:prstTxWarp>
                </a:bodyPr>
                <a:lstStyle/>
                <a:p>
                  <a:endParaRPr lang="en-US" dirty="0"/>
                </a:p>
              </p:txBody>
            </p:sp>
            <p:sp>
              <p:nvSpPr>
                <p:cNvPr id="124" name="Freeform 19">
                  <a:extLst>
                    <a:ext uri="{FF2B5EF4-FFF2-40B4-BE49-F238E27FC236}">
                      <a16:creationId xmlns:a16="http://schemas.microsoft.com/office/drawing/2014/main" id="{4B74798C-2B20-43B4-82D3-3FCA5A71D545}"/>
                    </a:ext>
                  </a:extLst>
                </p:cNvPr>
                <p:cNvSpPr>
                  <a:spLocks/>
                </p:cNvSpPr>
                <p:nvPr/>
              </p:nvSpPr>
              <p:spPr bwMode="gray">
                <a:xfrm>
                  <a:off x="7917831" y="4351890"/>
                  <a:ext cx="170688" cy="153416"/>
                </a:xfrm>
                <a:custGeom>
                  <a:avLst/>
                  <a:gdLst>
                    <a:gd name="T0" fmla="*/ 0 w 71"/>
                    <a:gd name="T1" fmla="*/ 63 h 64"/>
                    <a:gd name="T2" fmla="*/ 42 w 71"/>
                    <a:gd name="T3" fmla="*/ 64 h 64"/>
                    <a:gd name="T4" fmla="*/ 71 w 71"/>
                    <a:gd name="T5" fmla="*/ 37 h 64"/>
                    <a:gd name="T6" fmla="*/ 71 w 71"/>
                    <a:gd name="T7" fmla="*/ 0 h 64"/>
                  </a:gdLst>
                  <a:ahLst/>
                  <a:cxnLst>
                    <a:cxn ang="0">
                      <a:pos x="T0" y="T1"/>
                    </a:cxn>
                    <a:cxn ang="0">
                      <a:pos x="T2" y="T3"/>
                    </a:cxn>
                    <a:cxn ang="0">
                      <a:pos x="T4" y="T5"/>
                    </a:cxn>
                    <a:cxn ang="0">
                      <a:pos x="T6" y="T7"/>
                    </a:cxn>
                  </a:cxnLst>
                  <a:rect l="0" t="0" r="r" b="b"/>
                  <a:pathLst>
                    <a:path w="71" h="64">
                      <a:moveTo>
                        <a:pt x="0" y="63"/>
                      </a:moveTo>
                      <a:cubicBezTo>
                        <a:pt x="0" y="63"/>
                        <a:pt x="32" y="64"/>
                        <a:pt x="42" y="64"/>
                      </a:cubicBezTo>
                      <a:cubicBezTo>
                        <a:pt x="67" y="64"/>
                        <a:pt x="71" y="52"/>
                        <a:pt x="71" y="37"/>
                      </a:cubicBezTo>
                      <a:cubicBezTo>
                        <a:pt x="71" y="28"/>
                        <a:pt x="71" y="0"/>
                        <a:pt x="71" y="0"/>
                      </a:cubicBezTo>
                    </a:path>
                  </a:pathLst>
                </a:custGeom>
                <a:grpFill/>
                <a:ln w="101600" cap="flat">
                  <a:solidFill>
                    <a:schemeClr val="bg1"/>
                  </a:solidFill>
                  <a:prstDash val="solid"/>
                  <a:miter lim="800000"/>
                  <a:headEnd/>
                  <a:tailEnd/>
                </a:ln>
                <a:extLst/>
              </p:spPr>
              <p:txBody>
                <a:bodyPr vert="horz" wrap="square" lIns="0" tIns="0" rIns="0" bIns="0" numCol="1" anchor="t" anchorCtr="0" compatLnSpc="1">
                  <a:prstTxWarp prst="textNoShape">
                    <a:avLst/>
                  </a:prstTxWarp>
                </a:bodyPr>
                <a:lstStyle/>
                <a:p>
                  <a:endParaRPr lang="en-US" dirty="0"/>
                </a:p>
              </p:txBody>
            </p:sp>
            <p:grpSp>
              <p:nvGrpSpPr>
                <p:cNvPr id="125" name="Gruppieren 124">
                  <a:extLst>
                    <a:ext uri="{FF2B5EF4-FFF2-40B4-BE49-F238E27FC236}">
                      <a16:creationId xmlns:a16="http://schemas.microsoft.com/office/drawing/2014/main" id="{DA1A7716-2F83-4482-89F8-215C51F8D919}"/>
                    </a:ext>
                  </a:extLst>
                </p:cNvPr>
                <p:cNvGrpSpPr>
                  <a:grpSpLocks noChangeAspect="1"/>
                </p:cNvGrpSpPr>
                <p:nvPr/>
              </p:nvGrpSpPr>
              <p:grpSpPr bwMode="gray">
                <a:xfrm>
                  <a:off x="7859918" y="4166972"/>
                  <a:ext cx="297689" cy="232664"/>
                  <a:chOff x="2241550" y="3265487"/>
                  <a:chExt cx="465138" cy="363538"/>
                </a:xfrm>
                <a:grpFill/>
              </p:grpSpPr>
              <p:sp>
                <p:nvSpPr>
                  <p:cNvPr id="138" name="Line 6">
                    <a:extLst>
                      <a:ext uri="{FF2B5EF4-FFF2-40B4-BE49-F238E27FC236}">
                        <a16:creationId xmlns:a16="http://schemas.microsoft.com/office/drawing/2014/main" id="{9D77875A-5F0C-4593-92C4-9EB9D0775B48}"/>
                      </a:ext>
                    </a:extLst>
                  </p:cNvPr>
                  <p:cNvSpPr>
                    <a:spLocks noChangeShapeType="1"/>
                  </p:cNvSpPr>
                  <p:nvPr/>
                </p:nvSpPr>
                <p:spPr bwMode="gray">
                  <a:xfrm flipV="1">
                    <a:off x="2601913" y="3265487"/>
                    <a:ext cx="0" cy="112713"/>
                  </a:xfrm>
                  <a:prstGeom prst="line">
                    <a:avLst/>
                  </a:prstGeom>
                  <a:grpFill/>
                  <a:ln w="101600" cap="flat">
                    <a:solidFill>
                      <a:schemeClr val="bg1"/>
                    </a:solidFill>
                    <a:prstDash val="solid"/>
                    <a:miter lim="800000"/>
                    <a:headEnd/>
                    <a:tailEnd/>
                  </a:ln>
                  <a:extLst/>
                </p:spPr>
                <p:txBody>
                  <a:bodyPr vert="horz" wrap="square" lIns="0" tIns="0" rIns="0" bIns="0" numCol="1" anchor="t" anchorCtr="0" compatLnSpc="1">
                    <a:prstTxWarp prst="textNoShape">
                      <a:avLst/>
                    </a:prstTxWarp>
                  </a:bodyPr>
                  <a:lstStyle/>
                  <a:p>
                    <a:endParaRPr lang="en-US" dirty="0"/>
                  </a:p>
                </p:txBody>
              </p:sp>
              <p:sp>
                <p:nvSpPr>
                  <p:cNvPr id="139" name="Freeform 7">
                    <a:extLst>
                      <a:ext uri="{FF2B5EF4-FFF2-40B4-BE49-F238E27FC236}">
                        <a16:creationId xmlns:a16="http://schemas.microsoft.com/office/drawing/2014/main" id="{605E32F4-2017-4D64-868F-2AF425ED715F}"/>
                      </a:ext>
                    </a:extLst>
                  </p:cNvPr>
                  <p:cNvSpPr>
                    <a:spLocks/>
                  </p:cNvSpPr>
                  <p:nvPr/>
                </p:nvSpPr>
                <p:spPr bwMode="gray">
                  <a:xfrm>
                    <a:off x="2241550" y="3381375"/>
                    <a:ext cx="206375" cy="128588"/>
                  </a:xfrm>
                  <a:custGeom>
                    <a:avLst/>
                    <a:gdLst>
                      <a:gd name="T0" fmla="*/ 55 w 55"/>
                      <a:gd name="T1" fmla="*/ 34 h 34"/>
                      <a:gd name="T2" fmla="*/ 19 w 55"/>
                      <a:gd name="T3" fmla="*/ 34 h 34"/>
                      <a:gd name="T4" fmla="*/ 0 w 55"/>
                      <a:gd name="T5" fmla="*/ 13 h 34"/>
                      <a:gd name="T6" fmla="*/ 0 w 55"/>
                      <a:gd name="T7" fmla="*/ 0 h 34"/>
                    </a:gdLst>
                    <a:ahLst/>
                    <a:cxnLst>
                      <a:cxn ang="0">
                        <a:pos x="T0" y="T1"/>
                      </a:cxn>
                      <a:cxn ang="0">
                        <a:pos x="T2" y="T3"/>
                      </a:cxn>
                      <a:cxn ang="0">
                        <a:pos x="T4" y="T5"/>
                      </a:cxn>
                      <a:cxn ang="0">
                        <a:pos x="T6" y="T7"/>
                      </a:cxn>
                    </a:cxnLst>
                    <a:rect l="0" t="0" r="r" b="b"/>
                    <a:pathLst>
                      <a:path w="55" h="34">
                        <a:moveTo>
                          <a:pt x="55" y="34"/>
                        </a:moveTo>
                        <a:cubicBezTo>
                          <a:pt x="55" y="34"/>
                          <a:pt x="22" y="34"/>
                          <a:pt x="19" y="34"/>
                        </a:cubicBezTo>
                        <a:cubicBezTo>
                          <a:pt x="6" y="34"/>
                          <a:pt x="0" y="25"/>
                          <a:pt x="0" y="13"/>
                        </a:cubicBezTo>
                        <a:cubicBezTo>
                          <a:pt x="0" y="10"/>
                          <a:pt x="0" y="0"/>
                          <a:pt x="0" y="0"/>
                        </a:cubicBezTo>
                      </a:path>
                    </a:pathLst>
                  </a:custGeom>
                  <a:grpFill/>
                  <a:ln w="101600" cap="flat">
                    <a:solidFill>
                      <a:schemeClr val="bg1"/>
                    </a:solidFill>
                    <a:prstDash val="solid"/>
                    <a:miter lim="800000"/>
                    <a:headEnd/>
                    <a:tailEnd/>
                  </a:ln>
                  <a:extLst/>
                </p:spPr>
                <p:txBody>
                  <a:bodyPr vert="horz" wrap="square" lIns="0" tIns="0" rIns="0" bIns="0" numCol="1" anchor="t" anchorCtr="0" compatLnSpc="1">
                    <a:prstTxWarp prst="textNoShape">
                      <a:avLst/>
                    </a:prstTxWarp>
                  </a:bodyPr>
                  <a:lstStyle/>
                  <a:p>
                    <a:endParaRPr lang="en-US" dirty="0"/>
                  </a:p>
                </p:txBody>
              </p:sp>
              <p:sp>
                <p:nvSpPr>
                  <p:cNvPr id="140" name="Freeform 21">
                    <a:extLst>
                      <a:ext uri="{FF2B5EF4-FFF2-40B4-BE49-F238E27FC236}">
                        <a16:creationId xmlns:a16="http://schemas.microsoft.com/office/drawing/2014/main" id="{787E3779-18F3-4185-93A3-1B6AE167C426}"/>
                      </a:ext>
                    </a:extLst>
                  </p:cNvPr>
                  <p:cNvSpPr>
                    <a:spLocks/>
                  </p:cNvSpPr>
                  <p:nvPr/>
                </p:nvSpPr>
                <p:spPr bwMode="gray">
                  <a:xfrm>
                    <a:off x="2447925" y="3378200"/>
                    <a:ext cx="258763" cy="250825"/>
                  </a:xfrm>
                  <a:custGeom>
                    <a:avLst/>
                    <a:gdLst>
                      <a:gd name="T0" fmla="*/ 69 w 69"/>
                      <a:gd name="T1" fmla="*/ 0 h 67"/>
                      <a:gd name="T2" fmla="*/ 26 w 69"/>
                      <a:gd name="T3" fmla="*/ 0 h 67"/>
                      <a:gd name="T4" fmla="*/ 0 w 69"/>
                      <a:gd name="T5" fmla="*/ 25 h 67"/>
                      <a:gd name="T6" fmla="*/ 0 w 69"/>
                      <a:gd name="T7" fmla="*/ 67 h 67"/>
                    </a:gdLst>
                    <a:ahLst/>
                    <a:cxnLst>
                      <a:cxn ang="0">
                        <a:pos x="T0" y="T1"/>
                      </a:cxn>
                      <a:cxn ang="0">
                        <a:pos x="T2" y="T3"/>
                      </a:cxn>
                      <a:cxn ang="0">
                        <a:pos x="T4" y="T5"/>
                      </a:cxn>
                      <a:cxn ang="0">
                        <a:pos x="T6" y="T7"/>
                      </a:cxn>
                    </a:cxnLst>
                    <a:rect l="0" t="0" r="r" b="b"/>
                    <a:pathLst>
                      <a:path w="69" h="67">
                        <a:moveTo>
                          <a:pt x="69" y="0"/>
                        </a:moveTo>
                        <a:cubicBezTo>
                          <a:pt x="69" y="0"/>
                          <a:pt x="29" y="0"/>
                          <a:pt x="26" y="0"/>
                        </a:cubicBezTo>
                        <a:cubicBezTo>
                          <a:pt x="13" y="0"/>
                          <a:pt x="2" y="13"/>
                          <a:pt x="0" y="25"/>
                        </a:cubicBezTo>
                        <a:cubicBezTo>
                          <a:pt x="0" y="29"/>
                          <a:pt x="0" y="67"/>
                          <a:pt x="0" y="67"/>
                        </a:cubicBezTo>
                      </a:path>
                    </a:pathLst>
                  </a:custGeom>
                  <a:grpFill/>
                  <a:ln w="101600" cap="flat">
                    <a:solidFill>
                      <a:schemeClr val="bg1"/>
                    </a:solidFill>
                    <a:prstDash val="solid"/>
                    <a:miter lim="800000"/>
                    <a:headEnd/>
                    <a:tailEnd/>
                  </a:ln>
                  <a:extLst/>
                </p:spPr>
                <p:txBody>
                  <a:bodyPr vert="horz" wrap="square" lIns="0" tIns="0" rIns="0" bIns="0" numCol="1" anchor="t" anchorCtr="0" compatLnSpc="1">
                    <a:prstTxWarp prst="textNoShape">
                      <a:avLst/>
                    </a:prstTxWarp>
                  </a:bodyPr>
                  <a:lstStyle/>
                  <a:p>
                    <a:endParaRPr lang="en-US" dirty="0"/>
                  </a:p>
                </p:txBody>
              </p:sp>
            </p:grpSp>
            <p:sp>
              <p:nvSpPr>
                <p:cNvPr id="126" name="Freeform 10">
                  <a:extLst>
                    <a:ext uri="{FF2B5EF4-FFF2-40B4-BE49-F238E27FC236}">
                      <a16:creationId xmlns:a16="http://schemas.microsoft.com/office/drawing/2014/main" id="{0CCFBCDA-DB85-4ECD-9AC8-C09354019B85}"/>
                    </a:ext>
                  </a:extLst>
                </p:cNvPr>
                <p:cNvSpPr>
                  <a:spLocks noChangeAspect="1"/>
                </p:cNvSpPr>
                <p:nvPr/>
              </p:nvSpPr>
              <p:spPr bwMode="gray">
                <a:xfrm>
                  <a:off x="8157607" y="3715874"/>
                  <a:ext cx="427736" cy="912368"/>
                </a:xfrm>
                <a:custGeom>
                  <a:avLst/>
                  <a:gdLst>
                    <a:gd name="T0" fmla="*/ 0 w 178"/>
                    <a:gd name="T1" fmla="*/ 10 h 380"/>
                    <a:gd name="T2" fmla="*/ 0 w 178"/>
                    <a:gd name="T3" fmla="*/ 371 h 380"/>
                    <a:gd name="T4" fmla="*/ 58 w 178"/>
                    <a:gd name="T5" fmla="*/ 371 h 380"/>
                    <a:gd name="T6" fmla="*/ 100 w 178"/>
                    <a:gd name="T7" fmla="*/ 328 h 380"/>
                    <a:gd name="T8" fmla="*/ 165 w 178"/>
                    <a:gd name="T9" fmla="*/ 279 h 380"/>
                    <a:gd name="T10" fmla="*/ 147 w 178"/>
                    <a:gd name="T11" fmla="*/ 199 h 380"/>
                    <a:gd name="T12" fmla="*/ 168 w 178"/>
                    <a:gd name="T13" fmla="*/ 149 h 380"/>
                    <a:gd name="T14" fmla="*/ 142 w 178"/>
                    <a:gd name="T15" fmla="*/ 103 h 380"/>
                    <a:gd name="T16" fmla="*/ 131 w 178"/>
                    <a:gd name="T17" fmla="*/ 48 h 380"/>
                    <a:gd name="T18" fmla="*/ 78 w 178"/>
                    <a:gd name="T19" fmla="*/ 33 h 380"/>
                    <a:gd name="T20" fmla="*/ 44 w 178"/>
                    <a:gd name="T21" fmla="*/ 7 h 380"/>
                    <a:gd name="T22" fmla="*/ 0 w 178"/>
                    <a:gd name="T23" fmla="*/ 1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 h="380">
                      <a:moveTo>
                        <a:pt x="0" y="10"/>
                      </a:moveTo>
                      <a:cubicBezTo>
                        <a:pt x="0" y="371"/>
                        <a:pt x="0" y="371"/>
                        <a:pt x="0" y="371"/>
                      </a:cubicBezTo>
                      <a:cubicBezTo>
                        <a:pt x="0" y="371"/>
                        <a:pt x="31" y="380"/>
                        <a:pt x="58" y="371"/>
                      </a:cubicBezTo>
                      <a:cubicBezTo>
                        <a:pt x="87" y="362"/>
                        <a:pt x="100" y="328"/>
                        <a:pt x="100" y="328"/>
                      </a:cubicBezTo>
                      <a:cubicBezTo>
                        <a:pt x="100" y="328"/>
                        <a:pt x="151" y="320"/>
                        <a:pt x="165" y="279"/>
                      </a:cubicBezTo>
                      <a:cubicBezTo>
                        <a:pt x="178" y="238"/>
                        <a:pt x="147" y="199"/>
                        <a:pt x="147" y="199"/>
                      </a:cubicBezTo>
                      <a:cubicBezTo>
                        <a:pt x="147" y="199"/>
                        <a:pt x="168" y="179"/>
                        <a:pt x="168" y="149"/>
                      </a:cubicBezTo>
                      <a:cubicBezTo>
                        <a:pt x="168" y="124"/>
                        <a:pt x="142" y="103"/>
                        <a:pt x="142" y="103"/>
                      </a:cubicBezTo>
                      <a:cubicBezTo>
                        <a:pt x="142" y="103"/>
                        <a:pt x="153" y="74"/>
                        <a:pt x="131" y="48"/>
                      </a:cubicBezTo>
                      <a:cubicBezTo>
                        <a:pt x="110" y="25"/>
                        <a:pt x="78" y="33"/>
                        <a:pt x="78" y="33"/>
                      </a:cubicBezTo>
                      <a:cubicBezTo>
                        <a:pt x="78" y="33"/>
                        <a:pt x="69" y="13"/>
                        <a:pt x="44" y="7"/>
                      </a:cubicBezTo>
                      <a:cubicBezTo>
                        <a:pt x="19" y="0"/>
                        <a:pt x="0" y="10"/>
                        <a:pt x="0" y="10"/>
                      </a:cubicBezTo>
                      <a:close/>
                    </a:path>
                  </a:pathLst>
                </a:custGeom>
                <a:grpFill/>
                <a:ln w="101600" cap="flat">
                  <a:solidFill>
                    <a:schemeClr val="bg1"/>
                  </a:solidFill>
                  <a:prstDash val="solid"/>
                  <a:miter lim="800000"/>
                  <a:headEnd/>
                  <a:tailEnd/>
                </a:ln>
              </p:spPr>
              <p:txBody>
                <a:bodyPr vert="horz" wrap="square" lIns="0" tIns="0" rIns="0" bIns="0" numCol="1" anchor="t" anchorCtr="0" compatLnSpc="1">
                  <a:prstTxWarp prst="textNoShape">
                    <a:avLst/>
                  </a:prstTxWarp>
                </a:bodyPr>
                <a:lstStyle/>
                <a:p>
                  <a:endParaRPr lang="en-US" dirty="0"/>
                </a:p>
              </p:txBody>
            </p:sp>
            <p:sp>
              <p:nvSpPr>
                <p:cNvPr id="127" name="Freeform 25">
                  <a:extLst>
                    <a:ext uri="{FF2B5EF4-FFF2-40B4-BE49-F238E27FC236}">
                      <a16:creationId xmlns:a16="http://schemas.microsoft.com/office/drawing/2014/main" id="{FC104FC8-BD46-4A2A-8128-A41EBD9199E7}"/>
                    </a:ext>
                  </a:extLst>
                </p:cNvPr>
                <p:cNvSpPr>
                  <a:spLocks/>
                </p:cNvSpPr>
                <p:nvPr/>
              </p:nvSpPr>
              <p:spPr bwMode="gray">
                <a:xfrm>
                  <a:off x="8222631" y="3855066"/>
                  <a:ext cx="276352" cy="107696"/>
                </a:xfrm>
                <a:custGeom>
                  <a:avLst/>
                  <a:gdLst>
                    <a:gd name="T0" fmla="*/ 115 w 115"/>
                    <a:gd name="T1" fmla="*/ 45 h 45"/>
                    <a:gd name="T2" fmla="*/ 31 w 115"/>
                    <a:gd name="T3" fmla="*/ 45 h 45"/>
                    <a:gd name="T4" fmla="*/ 0 w 115"/>
                    <a:gd name="T5" fmla="*/ 18 h 45"/>
                    <a:gd name="T6" fmla="*/ 0 w 115"/>
                    <a:gd name="T7" fmla="*/ 0 h 45"/>
                  </a:gdLst>
                  <a:ahLst/>
                  <a:cxnLst>
                    <a:cxn ang="0">
                      <a:pos x="T0" y="T1"/>
                    </a:cxn>
                    <a:cxn ang="0">
                      <a:pos x="T2" y="T3"/>
                    </a:cxn>
                    <a:cxn ang="0">
                      <a:pos x="T4" y="T5"/>
                    </a:cxn>
                    <a:cxn ang="0">
                      <a:pos x="T6" y="T7"/>
                    </a:cxn>
                  </a:cxnLst>
                  <a:rect l="0" t="0" r="r" b="b"/>
                  <a:pathLst>
                    <a:path w="115" h="45">
                      <a:moveTo>
                        <a:pt x="115" y="45"/>
                      </a:moveTo>
                      <a:cubicBezTo>
                        <a:pt x="115" y="45"/>
                        <a:pt x="38" y="45"/>
                        <a:pt x="31" y="45"/>
                      </a:cubicBezTo>
                      <a:cubicBezTo>
                        <a:pt x="9" y="45"/>
                        <a:pt x="0" y="34"/>
                        <a:pt x="0" y="18"/>
                      </a:cubicBezTo>
                      <a:cubicBezTo>
                        <a:pt x="0" y="8"/>
                        <a:pt x="0" y="0"/>
                        <a:pt x="0" y="0"/>
                      </a:cubicBezTo>
                    </a:path>
                  </a:pathLst>
                </a:custGeom>
                <a:grpFill/>
                <a:ln w="101600" cap="flat">
                  <a:solidFill>
                    <a:schemeClr val="bg1"/>
                  </a:solidFill>
                  <a:prstDash val="solid"/>
                  <a:miter lim="800000"/>
                  <a:headEnd/>
                  <a:tailEnd/>
                </a:ln>
                <a:extLst/>
              </p:spPr>
              <p:txBody>
                <a:bodyPr vert="horz" wrap="square" lIns="0" tIns="0" rIns="0" bIns="0" numCol="1" anchor="t" anchorCtr="0" compatLnSpc="1">
                  <a:prstTxWarp prst="textNoShape">
                    <a:avLst/>
                  </a:prstTxWarp>
                </a:bodyPr>
                <a:lstStyle/>
                <a:p>
                  <a:endParaRPr lang="en-US" dirty="0"/>
                </a:p>
              </p:txBody>
            </p:sp>
            <p:sp>
              <p:nvSpPr>
                <p:cNvPr id="128" name="Freeform 27">
                  <a:extLst>
                    <a:ext uri="{FF2B5EF4-FFF2-40B4-BE49-F238E27FC236}">
                      <a16:creationId xmlns:a16="http://schemas.microsoft.com/office/drawing/2014/main" id="{A13EE178-D097-4EDB-BACE-524B6D37087B}"/>
                    </a:ext>
                  </a:extLst>
                </p:cNvPr>
                <p:cNvSpPr>
                  <a:spLocks/>
                </p:cNvSpPr>
                <p:nvPr/>
              </p:nvSpPr>
              <p:spPr bwMode="gray">
                <a:xfrm>
                  <a:off x="8296799" y="3795122"/>
                  <a:ext cx="68072" cy="105664"/>
                </a:xfrm>
                <a:custGeom>
                  <a:avLst/>
                  <a:gdLst>
                    <a:gd name="T0" fmla="*/ 20 w 28"/>
                    <a:gd name="T1" fmla="*/ 0 h 44"/>
                    <a:gd name="T2" fmla="*/ 24 w 28"/>
                    <a:gd name="T3" fmla="*/ 28 h 44"/>
                    <a:gd name="T4" fmla="*/ 0 w 28"/>
                    <a:gd name="T5" fmla="*/ 44 h 44"/>
                  </a:gdLst>
                  <a:ahLst/>
                  <a:cxnLst>
                    <a:cxn ang="0">
                      <a:pos x="T0" y="T1"/>
                    </a:cxn>
                    <a:cxn ang="0">
                      <a:pos x="T2" y="T3"/>
                    </a:cxn>
                    <a:cxn ang="0">
                      <a:pos x="T4" y="T5"/>
                    </a:cxn>
                  </a:cxnLst>
                  <a:rect l="0" t="0" r="r" b="b"/>
                  <a:pathLst>
                    <a:path w="28" h="44">
                      <a:moveTo>
                        <a:pt x="20" y="0"/>
                      </a:moveTo>
                      <a:cubicBezTo>
                        <a:pt x="20" y="0"/>
                        <a:pt x="28" y="14"/>
                        <a:pt x="24" y="28"/>
                      </a:cubicBezTo>
                      <a:cubicBezTo>
                        <a:pt x="19" y="42"/>
                        <a:pt x="0" y="44"/>
                        <a:pt x="0" y="44"/>
                      </a:cubicBezTo>
                    </a:path>
                  </a:pathLst>
                </a:custGeom>
                <a:grpFill/>
                <a:ln w="101600" cap="flat">
                  <a:solidFill>
                    <a:schemeClr val="bg1"/>
                  </a:solidFill>
                  <a:prstDash val="solid"/>
                  <a:miter lim="800000"/>
                  <a:headEnd/>
                  <a:tailEnd/>
                </a:ln>
                <a:extLst/>
              </p:spPr>
              <p:txBody>
                <a:bodyPr vert="horz" wrap="square" lIns="0" tIns="0" rIns="0" bIns="0" numCol="1" anchor="t" anchorCtr="0" compatLnSpc="1">
                  <a:prstTxWarp prst="textNoShape">
                    <a:avLst/>
                  </a:prstTxWarp>
                </a:bodyPr>
                <a:lstStyle/>
                <a:p>
                  <a:endParaRPr lang="en-US" dirty="0"/>
                </a:p>
              </p:txBody>
            </p:sp>
            <p:sp>
              <p:nvSpPr>
                <p:cNvPr id="129" name="Freeform 29">
                  <a:extLst>
                    <a:ext uri="{FF2B5EF4-FFF2-40B4-BE49-F238E27FC236}">
                      <a16:creationId xmlns:a16="http://schemas.microsoft.com/office/drawing/2014/main" id="{E629D43D-02BC-4E4A-A933-C302D7AE7E83}"/>
                    </a:ext>
                  </a:extLst>
                </p:cNvPr>
                <p:cNvSpPr>
                  <a:spLocks/>
                </p:cNvSpPr>
                <p:nvPr/>
              </p:nvSpPr>
              <p:spPr bwMode="gray">
                <a:xfrm>
                  <a:off x="8157607" y="4015594"/>
                  <a:ext cx="151385" cy="74168"/>
                </a:xfrm>
                <a:custGeom>
                  <a:avLst/>
                  <a:gdLst>
                    <a:gd name="T0" fmla="*/ 0 w 63"/>
                    <a:gd name="T1" fmla="*/ 1 h 31"/>
                    <a:gd name="T2" fmla="*/ 42 w 63"/>
                    <a:gd name="T3" fmla="*/ 1 h 31"/>
                    <a:gd name="T4" fmla="*/ 63 w 63"/>
                    <a:gd name="T5" fmla="*/ 19 h 31"/>
                    <a:gd name="T6" fmla="*/ 63 w 63"/>
                    <a:gd name="T7" fmla="*/ 31 h 31"/>
                  </a:gdLst>
                  <a:ahLst/>
                  <a:cxnLst>
                    <a:cxn ang="0">
                      <a:pos x="T0" y="T1"/>
                    </a:cxn>
                    <a:cxn ang="0">
                      <a:pos x="T2" y="T3"/>
                    </a:cxn>
                    <a:cxn ang="0">
                      <a:pos x="T4" y="T5"/>
                    </a:cxn>
                    <a:cxn ang="0">
                      <a:pos x="T6" y="T7"/>
                    </a:cxn>
                  </a:cxnLst>
                  <a:rect l="0" t="0" r="r" b="b"/>
                  <a:pathLst>
                    <a:path w="63" h="31">
                      <a:moveTo>
                        <a:pt x="0" y="1"/>
                      </a:moveTo>
                      <a:cubicBezTo>
                        <a:pt x="0" y="1"/>
                        <a:pt x="35" y="0"/>
                        <a:pt x="42" y="1"/>
                      </a:cubicBezTo>
                      <a:cubicBezTo>
                        <a:pt x="56" y="2"/>
                        <a:pt x="63" y="11"/>
                        <a:pt x="63" y="19"/>
                      </a:cubicBezTo>
                      <a:cubicBezTo>
                        <a:pt x="63" y="25"/>
                        <a:pt x="63" y="31"/>
                        <a:pt x="63" y="31"/>
                      </a:cubicBezTo>
                    </a:path>
                  </a:pathLst>
                </a:custGeom>
                <a:grpFill/>
                <a:ln w="101600" cap="flat">
                  <a:solidFill>
                    <a:schemeClr val="bg1"/>
                  </a:solidFill>
                  <a:prstDash val="solid"/>
                  <a:miter lim="800000"/>
                  <a:headEnd/>
                  <a:tailEnd/>
                </a:ln>
                <a:extLst/>
              </p:spPr>
              <p:txBody>
                <a:bodyPr vert="horz" wrap="square" lIns="0" tIns="0" rIns="0" bIns="0" numCol="1" anchor="t" anchorCtr="0" compatLnSpc="1">
                  <a:prstTxWarp prst="textNoShape">
                    <a:avLst/>
                  </a:prstTxWarp>
                </a:bodyPr>
                <a:lstStyle/>
                <a:p>
                  <a:endParaRPr lang="en-US" dirty="0"/>
                </a:p>
              </p:txBody>
            </p:sp>
            <p:sp>
              <p:nvSpPr>
                <p:cNvPr id="130" name="Line 31">
                  <a:extLst>
                    <a:ext uri="{FF2B5EF4-FFF2-40B4-BE49-F238E27FC236}">
                      <a16:creationId xmlns:a16="http://schemas.microsoft.com/office/drawing/2014/main" id="{AA210A64-A596-4E27-85D5-0937D8BE8301}"/>
                    </a:ext>
                  </a:extLst>
                </p:cNvPr>
                <p:cNvSpPr>
                  <a:spLocks noChangeAspect="1" noChangeShapeType="1"/>
                </p:cNvSpPr>
                <p:nvPr/>
              </p:nvSpPr>
              <p:spPr bwMode="gray">
                <a:xfrm>
                  <a:off x="8157607" y="4172058"/>
                  <a:ext cx="59944" cy="0"/>
                </a:xfrm>
                <a:prstGeom prst="line">
                  <a:avLst/>
                </a:prstGeom>
                <a:grpFill/>
                <a:ln w="101600" cap="flat">
                  <a:solidFill>
                    <a:schemeClr val="bg1"/>
                  </a:solidFill>
                  <a:prstDash val="solid"/>
                  <a:miter lim="800000"/>
                  <a:headEnd/>
                  <a:tailEnd/>
                </a:ln>
                <a:extLst/>
              </p:spPr>
              <p:txBody>
                <a:bodyPr vert="horz" wrap="square" lIns="0" tIns="0" rIns="0" bIns="0" numCol="1" anchor="t" anchorCtr="0" compatLnSpc="1">
                  <a:prstTxWarp prst="textNoShape">
                    <a:avLst/>
                  </a:prstTxWarp>
                </a:bodyPr>
                <a:lstStyle/>
                <a:p>
                  <a:endParaRPr lang="en-US" dirty="0"/>
                </a:p>
              </p:txBody>
            </p:sp>
            <p:grpSp>
              <p:nvGrpSpPr>
                <p:cNvPr id="131" name="Gruppieren 130">
                  <a:extLst>
                    <a:ext uri="{FF2B5EF4-FFF2-40B4-BE49-F238E27FC236}">
                      <a16:creationId xmlns:a16="http://schemas.microsoft.com/office/drawing/2014/main" id="{5E695ACF-01FE-4BDA-B5BB-A6A944C7917C}"/>
                    </a:ext>
                  </a:extLst>
                </p:cNvPr>
                <p:cNvGrpSpPr>
                  <a:grpSpLocks noChangeAspect="1"/>
                </p:cNvGrpSpPr>
                <p:nvPr/>
              </p:nvGrpSpPr>
              <p:grpSpPr bwMode="gray">
                <a:xfrm>
                  <a:off x="8335407" y="4082647"/>
                  <a:ext cx="177800" cy="144272"/>
                  <a:chOff x="2984500" y="3133725"/>
                  <a:chExt cx="277813" cy="225425"/>
                </a:xfrm>
                <a:grpFill/>
              </p:grpSpPr>
              <p:sp>
                <p:nvSpPr>
                  <p:cNvPr id="136" name="Freeform 8">
                    <a:extLst>
                      <a:ext uri="{FF2B5EF4-FFF2-40B4-BE49-F238E27FC236}">
                        <a16:creationId xmlns:a16="http://schemas.microsoft.com/office/drawing/2014/main" id="{446FEEB1-4A53-4E60-AEAF-704DC7709BD8}"/>
                      </a:ext>
                    </a:extLst>
                  </p:cNvPr>
                  <p:cNvSpPr>
                    <a:spLocks/>
                  </p:cNvSpPr>
                  <p:nvPr/>
                </p:nvSpPr>
                <p:spPr bwMode="gray">
                  <a:xfrm>
                    <a:off x="3078163" y="3133725"/>
                    <a:ext cx="120650" cy="222250"/>
                  </a:xfrm>
                  <a:custGeom>
                    <a:avLst/>
                    <a:gdLst>
                      <a:gd name="T0" fmla="*/ 32 w 32"/>
                      <a:gd name="T1" fmla="*/ 0 h 59"/>
                      <a:gd name="T2" fmla="*/ 18 w 32"/>
                      <a:gd name="T3" fmla="*/ 0 h 59"/>
                      <a:gd name="T4" fmla="*/ 0 w 32"/>
                      <a:gd name="T5" fmla="*/ 21 h 59"/>
                      <a:gd name="T6" fmla="*/ 0 w 32"/>
                      <a:gd name="T7" fmla="*/ 59 h 59"/>
                    </a:gdLst>
                    <a:ahLst/>
                    <a:cxnLst>
                      <a:cxn ang="0">
                        <a:pos x="T0" y="T1"/>
                      </a:cxn>
                      <a:cxn ang="0">
                        <a:pos x="T2" y="T3"/>
                      </a:cxn>
                      <a:cxn ang="0">
                        <a:pos x="T4" y="T5"/>
                      </a:cxn>
                      <a:cxn ang="0">
                        <a:pos x="T6" y="T7"/>
                      </a:cxn>
                    </a:cxnLst>
                    <a:rect l="0" t="0" r="r" b="b"/>
                    <a:pathLst>
                      <a:path w="32" h="59">
                        <a:moveTo>
                          <a:pt x="32" y="0"/>
                        </a:moveTo>
                        <a:cubicBezTo>
                          <a:pt x="32" y="0"/>
                          <a:pt x="21" y="0"/>
                          <a:pt x="18" y="0"/>
                        </a:cubicBezTo>
                        <a:cubicBezTo>
                          <a:pt x="7" y="0"/>
                          <a:pt x="0" y="8"/>
                          <a:pt x="0" y="21"/>
                        </a:cubicBezTo>
                        <a:cubicBezTo>
                          <a:pt x="0" y="59"/>
                          <a:pt x="0" y="59"/>
                          <a:pt x="0" y="59"/>
                        </a:cubicBezTo>
                      </a:path>
                    </a:pathLst>
                  </a:custGeom>
                  <a:grpFill/>
                  <a:ln w="101600" cap="flat">
                    <a:solidFill>
                      <a:schemeClr val="bg1"/>
                    </a:solidFill>
                    <a:prstDash val="solid"/>
                    <a:miter lim="800000"/>
                    <a:headEnd/>
                    <a:tailEnd/>
                  </a:ln>
                  <a:extLst/>
                </p:spPr>
                <p:txBody>
                  <a:bodyPr vert="horz" wrap="square" lIns="0" tIns="0" rIns="0" bIns="0" numCol="1" anchor="t" anchorCtr="0" compatLnSpc="1">
                    <a:prstTxWarp prst="textNoShape">
                      <a:avLst/>
                    </a:prstTxWarp>
                  </a:bodyPr>
                  <a:lstStyle/>
                  <a:p>
                    <a:endParaRPr lang="en-US" dirty="0"/>
                  </a:p>
                </p:txBody>
              </p:sp>
              <p:sp>
                <p:nvSpPr>
                  <p:cNvPr id="137" name="Freeform 33">
                    <a:extLst>
                      <a:ext uri="{FF2B5EF4-FFF2-40B4-BE49-F238E27FC236}">
                        <a16:creationId xmlns:a16="http://schemas.microsoft.com/office/drawing/2014/main" id="{DF70DCE6-5EFA-4E88-A46C-836A0962F8EB}"/>
                      </a:ext>
                    </a:extLst>
                  </p:cNvPr>
                  <p:cNvSpPr>
                    <a:spLocks/>
                  </p:cNvSpPr>
                  <p:nvPr/>
                </p:nvSpPr>
                <p:spPr bwMode="gray">
                  <a:xfrm>
                    <a:off x="2984500" y="3303587"/>
                    <a:ext cx="277813" cy="55563"/>
                  </a:xfrm>
                  <a:custGeom>
                    <a:avLst/>
                    <a:gdLst>
                      <a:gd name="T0" fmla="*/ 74 w 74"/>
                      <a:gd name="T1" fmla="*/ 0 h 15"/>
                      <a:gd name="T2" fmla="*/ 49 w 74"/>
                      <a:gd name="T3" fmla="*/ 12 h 15"/>
                      <a:gd name="T4" fmla="*/ 26 w 74"/>
                      <a:gd name="T5" fmla="*/ 14 h 15"/>
                      <a:gd name="T6" fmla="*/ 0 w 74"/>
                      <a:gd name="T7" fmla="*/ 13 h 15"/>
                    </a:gdLst>
                    <a:ahLst/>
                    <a:cxnLst>
                      <a:cxn ang="0">
                        <a:pos x="T0" y="T1"/>
                      </a:cxn>
                      <a:cxn ang="0">
                        <a:pos x="T2" y="T3"/>
                      </a:cxn>
                      <a:cxn ang="0">
                        <a:pos x="T4" y="T5"/>
                      </a:cxn>
                      <a:cxn ang="0">
                        <a:pos x="T6" y="T7"/>
                      </a:cxn>
                    </a:cxnLst>
                    <a:rect l="0" t="0" r="r" b="b"/>
                    <a:pathLst>
                      <a:path w="74" h="15">
                        <a:moveTo>
                          <a:pt x="74" y="0"/>
                        </a:moveTo>
                        <a:cubicBezTo>
                          <a:pt x="74" y="0"/>
                          <a:pt x="67" y="8"/>
                          <a:pt x="49" y="12"/>
                        </a:cubicBezTo>
                        <a:cubicBezTo>
                          <a:pt x="43" y="14"/>
                          <a:pt x="34" y="14"/>
                          <a:pt x="26" y="14"/>
                        </a:cubicBezTo>
                        <a:cubicBezTo>
                          <a:pt x="12" y="15"/>
                          <a:pt x="0" y="13"/>
                          <a:pt x="0" y="13"/>
                        </a:cubicBezTo>
                      </a:path>
                    </a:pathLst>
                  </a:custGeom>
                  <a:grpFill/>
                  <a:ln w="101600" cap="flat">
                    <a:solidFill>
                      <a:schemeClr val="bg1"/>
                    </a:solidFill>
                    <a:prstDash val="solid"/>
                    <a:miter lim="800000"/>
                    <a:headEnd/>
                    <a:tailEnd/>
                  </a:ln>
                  <a:extLst/>
                </p:spPr>
                <p:txBody>
                  <a:bodyPr vert="horz" wrap="square" lIns="0" tIns="0" rIns="0" bIns="0" numCol="1" anchor="t" anchorCtr="0" compatLnSpc="1">
                    <a:prstTxWarp prst="textNoShape">
                      <a:avLst/>
                    </a:prstTxWarp>
                  </a:bodyPr>
                  <a:lstStyle/>
                  <a:p>
                    <a:endParaRPr lang="en-US" dirty="0"/>
                  </a:p>
                </p:txBody>
              </p:sp>
            </p:grpSp>
            <p:grpSp>
              <p:nvGrpSpPr>
                <p:cNvPr id="132" name="Gruppieren 131">
                  <a:extLst>
                    <a:ext uri="{FF2B5EF4-FFF2-40B4-BE49-F238E27FC236}">
                      <a16:creationId xmlns:a16="http://schemas.microsoft.com/office/drawing/2014/main" id="{612A5E26-F5E7-4A52-9EED-F208E224C5E5}"/>
                    </a:ext>
                  </a:extLst>
                </p:cNvPr>
                <p:cNvGrpSpPr>
                  <a:grpSpLocks noChangeAspect="1"/>
                </p:cNvGrpSpPr>
                <p:nvPr/>
              </p:nvGrpSpPr>
              <p:grpSpPr bwMode="gray">
                <a:xfrm>
                  <a:off x="8157607" y="4286727"/>
                  <a:ext cx="274320" cy="125109"/>
                  <a:chOff x="2706688" y="3452592"/>
                  <a:chExt cx="428625" cy="195483"/>
                </a:xfrm>
                <a:grpFill/>
              </p:grpSpPr>
              <p:sp>
                <p:nvSpPr>
                  <p:cNvPr id="134" name="Freeform 36">
                    <a:extLst>
                      <a:ext uri="{FF2B5EF4-FFF2-40B4-BE49-F238E27FC236}">
                        <a16:creationId xmlns:a16="http://schemas.microsoft.com/office/drawing/2014/main" id="{AE9251F8-3564-4C9C-9314-3BB7787B3374}"/>
                      </a:ext>
                    </a:extLst>
                  </p:cNvPr>
                  <p:cNvSpPr>
                    <a:spLocks noChangeAspect="1"/>
                  </p:cNvSpPr>
                  <p:nvPr/>
                </p:nvSpPr>
                <p:spPr bwMode="gray">
                  <a:xfrm>
                    <a:off x="2706688" y="3452592"/>
                    <a:ext cx="173176" cy="128807"/>
                  </a:xfrm>
                  <a:custGeom>
                    <a:avLst/>
                    <a:gdLst>
                      <a:gd name="T0" fmla="*/ 0 w 46"/>
                      <a:gd name="T1" fmla="*/ 34 h 34"/>
                      <a:gd name="T2" fmla="*/ 31 w 46"/>
                      <a:gd name="T3" fmla="*/ 34 h 34"/>
                      <a:gd name="T4" fmla="*/ 46 w 46"/>
                      <a:gd name="T5" fmla="*/ 20 h 34"/>
                      <a:gd name="T6" fmla="*/ 46 w 46"/>
                      <a:gd name="T7" fmla="*/ 0 h 34"/>
                      <a:gd name="connsiteX0" fmla="*/ 0 w 10008"/>
                      <a:gd name="connsiteY0" fmla="*/ 10017 h 10017"/>
                      <a:gd name="connsiteX1" fmla="*/ 6739 w 10008"/>
                      <a:gd name="connsiteY1" fmla="*/ 10017 h 10017"/>
                      <a:gd name="connsiteX2" fmla="*/ 10000 w 10008"/>
                      <a:gd name="connsiteY2" fmla="*/ 5899 h 10017"/>
                      <a:gd name="connsiteX3" fmla="*/ 10000 w 10008"/>
                      <a:gd name="connsiteY3" fmla="*/ 17 h 10017"/>
                    </a:gdLst>
                    <a:ahLst/>
                    <a:cxnLst>
                      <a:cxn ang="0">
                        <a:pos x="connsiteX0" y="connsiteY0"/>
                      </a:cxn>
                      <a:cxn ang="0">
                        <a:pos x="connsiteX1" y="connsiteY1"/>
                      </a:cxn>
                      <a:cxn ang="0">
                        <a:pos x="connsiteX2" y="connsiteY2"/>
                      </a:cxn>
                      <a:cxn ang="0">
                        <a:pos x="connsiteX3" y="connsiteY3"/>
                      </a:cxn>
                    </a:cxnLst>
                    <a:rect l="l" t="t" r="r" b="b"/>
                    <a:pathLst>
                      <a:path w="10008" h="10017">
                        <a:moveTo>
                          <a:pt x="0" y="10017"/>
                        </a:moveTo>
                        <a:lnTo>
                          <a:pt x="6739" y="10017"/>
                        </a:lnTo>
                        <a:cubicBezTo>
                          <a:pt x="9130" y="10017"/>
                          <a:pt x="10000" y="7958"/>
                          <a:pt x="10000" y="5899"/>
                        </a:cubicBezTo>
                        <a:cubicBezTo>
                          <a:pt x="9783" y="3546"/>
                          <a:pt x="10058" y="-288"/>
                          <a:pt x="10000" y="17"/>
                        </a:cubicBezTo>
                      </a:path>
                    </a:pathLst>
                  </a:custGeom>
                  <a:grpFill/>
                  <a:ln w="101600" cap="flat">
                    <a:solidFill>
                      <a:schemeClr val="bg1"/>
                    </a:solidFill>
                    <a:prstDash val="solid"/>
                    <a:miter lim="800000"/>
                    <a:headEnd/>
                    <a:tailEnd/>
                  </a:ln>
                  <a:extLst/>
                </p:spPr>
                <p:txBody>
                  <a:bodyPr vert="horz" wrap="square" lIns="0" tIns="0" rIns="0" bIns="0" numCol="1" anchor="t" anchorCtr="0" compatLnSpc="1">
                    <a:prstTxWarp prst="textNoShape">
                      <a:avLst/>
                    </a:prstTxWarp>
                  </a:bodyPr>
                  <a:lstStyle/>
                  <a:p>
                    <a:endParaRPr lang="en-US" dirty="0"/>
                  </a:p>
                </p:txBody>
              </p:sp>
              <p:sp>
                <p:nvSpPr>
                  <p:cNvPr id="135" name="Freeform 37">
                    <a:extLst>
                      <a:ext uri="{FF2B5EF4-FFF2-40B4-BE49-F238E27FC236}">
                        <a16:creationId xmlns:a16="http://schemas.microsoft.com/office/drawing/2014/main" id="{98E369FF-BB06-44A5-93FA-464047133402}"/>
                      </a:ext>
                    </a:extLst>
                  </p:cNvPr>
                  <p:cNvSpPr>
                    <a:spLocks noChangeAspect="1"/>
                  </p:cNvSpPr>
                  <p:nvPr/>
                </p:nvSpPr>
                <p:spPr bwMode="gray">
                  <a:xfrm>
                    <a:off x="2890838" y="3468687"/>
                    <a:ext cx="244475" cy="179388"/>
                  </a:xfrm>
                  <a:custGeom>
                    <a:avLst/>
                    <a:gdLst>
                      <a:gd name="T0" fmla="*/ 0 w 65"/>
                      <a:gd name="T1" fmla="*/ 0 h 48"/>
                      <a:gd name="T2" fmla="*/ 8 w 65"/>
                      <a:gd name="T3" fmla="*/ 12 h 48"/>
                      <a:gd name="T4" fmla="*/ 46 w 65"/>
                      <a:gd name="T5" fmla="*/ 18 h 48"/>
                      <a:gd name="T6" fmla="*/ 65 w 65"/>
                      <a:gd name="T7" fmla="*/ 48 h 48"/>
                    </a:gdLst>
                    <a:ahLst/>
                    <a:cxnLst>
                      <a:cxn ang="0">
                        <a:pos x="T0" y="T1"/>
                      </a:cxn>
                      <a:cxn ang="0">
                        <a:pos x="T2" y="T3"/>
                      </a:cxn>
                      <a:cxn ang="0">
                        <a:pos x="T4" y="T5"/>
                      </a:cxn>
                      <a:cxn ang="0">
                        <a:pos x="T6" y="T7"/>
                      </a:cxn>
                    </a:cxnLst>
                    <a:rect l="0" t="0" r="r" b="b"/>
                    <a:pathLst>
                      <a:path w="65" h="48">
                        <a:moveTo>
                          <a:pt x="0" y="0"/>
                        </a:moveTo>
                        <a:cubicBezTo>
                          <a:pt x="0" y="0"/>
                          <a:pt x="1" y="9"/>
                          <a:pt x="8" y="12"/>
                        </a:cubicBezTo>
                        <a:cubicBezTo>
                          <a:pt x="15" y="14"/>
                          <a:pt x="32" y="11"/>
                          <a:pt x="46" y="18"/>
                        </a:cubicBezTo>
                        <a:cubicBezTo>
                          <a:pt x="63" y="26"/>
                          <a:pt x="65" y="48"/>
                          <a:pt x="65" y="48"/>
                        </a:cubicBezTo>
                      </a:path>
                    </a:pathLst>
                  </a:custGeom>
                  <a:grpFill/>
                  <a:ln w="101600" cap="flat">
                    <a:solidFill>
                      <a:schemeClr val="bg1"/>
                    </a:solidFill>
                    <a:prstDash val="solid"/>
                    <a:miter lim="800000"/>
                    <a:headEnd/>
                    <a:tailEnd/>
                  </a:ln>
                  <a:extLst/>
                </p:spPr>
                <p:txBody>
                  <a:bodyPr vert="horz" wrap="square" lIns="0" tIns="0" rIns="0" bIns="0" numCol="1" anchor="t" anchorCtr="0" compatLnSpc="1">
                    <a:prstTxWarp prst="textNoShape">
                      <a:avLst/>
                    </a:prstTxWarp>
                  </a:bodyPr>
                  <a:lstStyle/>
                  <a:p>
                    <a:endParaRPr lang="en-US" dirty="0"/>
                  </a:p>
                </p:txBody>
              </p:sp>
            </p:grpSp>
            <p:sp>
              <p:nvSpPr>
                <p:cNvPr id="133" name="Freeform 40">
                  <a:extLst>
                    <a:ext uri="{FF2B5EF4-FFF2-40B4-BE49-F238E27FC236}">
                      <a16:creationId xmlns:a16="http://schemas.microsoft.com/office/drawing/2014/main" id="{B4FB0EBC-E241-4838-BC07-941BCC2B9D97}"/>
                    </a:ext>
                  </a:extLst>
                </p:cNvPr>
                <p:cNvSpPr>
                  <a:spLocks noChangeAspect="1"/>
                </p:cNvSpPr>
                <p:nvPr/>
              </p:nvSpPr>
              <p:spPr bwMode="gray">
                <a:xfrm>
                  <a:off x="8236855" y="4501242"/>
                  <a:ext cx="165608" cy="56896"/>
                </a:xfrm>
                <a:custGeom>
                  <a:avLst/>
                  <a:gdLst>
                    <a:gd name="T0" fmla="*/ 69 w 69"/>
                    <a:gd name="T1" fmla="*/ 0 h 24"/>
                    <a:gd name="T2" fmla="*/ 30 w 69"/>
                    <a:gd name="T3" fmla="*/ 0 h 24"/>
                    <a:gd name="T4" fmla="*/ 0 w 69"/>
                    <a:gd name="T5" fmla="*/ 14 h 24"/>
                    <a:gd name="T6" fmla="*/ 1 w 69"/>
                    <a:gd name="T7" fmla="*/ 24 h 24"/>
                  </a:gdLst>
                  <a:ahLst/>
                  <a:cxnLst>
                    <a:cxn ang="0">
                      <a:pos x="T0" y="T1"/>
                    </a:cxn>
                    <a:cxn ang="0">
                      <a:pos x="T2" y="T3"/>
                    </a:cxn>
                    <a:cxn ang="0">
                      <a:pos x="T4" y="T5"/>
                    </a:cxn>
                    <a:cxn ang="0">
                      <a:pos x="T6" y="T7"/>
                    </a:cxn>
                  </a:cxnLst>
                  <a:rect l="0" t="0" r="r" b="b"/>
                  <a:pathLst>
                    <a:path w="69" h="24">
                      <a:moveTo>
                        <a:pt x="69" y="0"/>
                      </a:moveTo>
                      <a:cubicBezTo>
                        <a:pt x="69" y="0"/>
                        <a:pt x="40" y="0"/>
                        <a:pt x="30" y="0"/>
                      </a:cubicBezTo>
                      <a:cubicBezTo>
                        <a:pt x="9" y="0"/>
                        <a:pt x="4" y="5"/>
                        <a:pt x="0" y="14"/>
                      </a:cubicBezTo>
                      <a:cubicBezTo>
                        <a:pt x="0" y="17"/>
                        <a:pt x="1" y="24"/>
                        <a:pt x="1" y="24"/>
                      </a:cubicBezTo>
                    </a:path>
                  </a:pathLst>
                </a:custGeom>
                <a:grpFill/>
                <a:ln w="101600" cap="flat">
                  <a:solidFill>
                    <a:schemeClr val="bg1"/>
                  </a:solidFill>
                  <a:prstDash val="solid"/>
                  <a:miter lim="800000"/>
                  <a:headEnd/>
                  <a:tailEnd/>
                </a:ln>
                <a:extLst/>
              </p:spPr>
              <p:txBody>
                <a:bodyPr vert="horz" wrap="square" lIns="0" tIns="0" rIns="0" bIns="0" numCol="1" anchor="t" anchorCtr="0" compatLnSpc="1">
                  <a:prstTxWarp prst="textNoShape">
                    <a:avLst/>
                  </a:prstTxWarp>
                </a:bodyPr>
                <a:lstStyle/>
                <a:p>
                  <a:endParaRPr lang="en-US" dirty="0"/>
                </a:p>
              </p:txBody>
            </p:sp>
          </p:grpSp>
          <p:grpSp>
            <p:nvGrpSpPr>
              <p:cNvPr id="9" name="Gruppieren 8">
                <a:extLst>
                  <a:ext uri="{FF2B5EF4-FFF2-40B4-BE49-F238E27FC236}">
                    <a16:creationId xmlns:a16="http://schemas.microsoft.com/office/drawing/2014/main" id="{CBC28093-1804-4454-AA43-55608F0CDC49}"/>
                  </a:ext>
                </a:extLst>
              </p:cNvPr>
              <p:cNvGrpSpPr/>
              <p:nvPr/>
            </p:nvGrpSpPr>
            <p:grpSpPr bwMode="gray">
              <a:xfrm>
                <a:off x="7765033" y="3679105"/>
                <a:ext cx="672216" cy="715224"/>
                <a:chOff x="7727838" y="3715874"/>
                <a:chExt cx="857505" cy="912368"/>
              </a:xfrm>
              <a:solidFill>
                <a:schemeClr val="accent4"/>
              </a:solidFill>
            </p:grpSpPr>
            <p:grpSp>
              <p:nvGrpSpPr>
                <p:cNvPr id="87" name="Gruppieren 86">
                  <a:extLst>
                    <a:ext uri="{FF2B5EF4-FFF2-40B4-BE49-F238E27FC236}">
                      <a16:creationId xmlns:a16="http://schemas.microsoft.com/office/drawing/2014/main" id="{AD0C5CD0-AABD-442A-B528-F643B839CD81}"/>
                    </a:ext>
                  </a:extLst>
                </p:cNvPr>
                <p:cNvGrpSpPr>
                  <a:grpSpLocks noChangeAspect="1"/>
                </p:cNvGrpSpPr>
                <p:nvPr/>
              </p:nvGrpSpPr>
              <p:grpSpPr bwMode="gray">
                <a:xfrm>
                  <a:off x="7817246" y="3962762"/>
                  <a:ext cx="149241" cy="156352"/>
                  <a:chOff x="2174875" y="2946400"/>
                  <a:chExt cx="233188" cy="244300"/>
                </a:xfrm>
                <a:grpFill/>
              </p:grpSpPr>
              <p:sp>
                <p:nvSpPr>
                  <p:cNvPr id="107" name="Freeform 15">
                    <a:extLst>
                      <a:ext uri="{FF2B5EF4-FFF2-40B4-BE49-F238E27FC236}">
                        <a16:creationId xmlns:a16="http://schemas.microsoft.com/office/drawing/2014/main" id="{F177AEBB-BB93-4D89-9421-0CCA80D8EB65}"/>
                      </a:ext>
                    </a:extLst>
                  </p:cNvPr>
                  <p:cNvSpPr>
                    <a:spLocks/>
                  </p:cNvSpPr>
                  <p:nvPr/>
                </p:nvSpPr>
                <p:spPr bwMode="gray">
                  <a:xfrm>
                    <a:off x="2174875" y="2946400"/>
                    <a:ext cx="209550" cy="187325"/>
                  </a:xfrm>
                  <a:custGeom>
                    <a:avLst/>
                    <a:gdLst>
                      <a:gd name="T0" fmla="*/ 0 w 56"/>
                      <a:gd name="T1" fmla="*/ 0 h 50"/>
                      <a:gd name="T2" fmla="*/ 13 w 56"/>
                      <a:gd name="T3" fmla="*/ 14 h 50"/>
                      <a:gd name="T4" fmla="*/ 48 w 56"/>
                      <a:gd name="T5" fmla="*/ 32 h 50"/>
                      <a:gd name="T6" fmla="*/ 51 w 56"/>
                      <a:gd name="T7" fmla="*/ 50 h 50"/>
                    </a:gdLst>
                    <a:ahLst/>
                    <a:cxnLst>
                      <a:cxn ang="0">
                        <a:pos x="T0" y="T1"/>
                      </a:cxn>
                      <a:cxn ang="0">
                        <a:pos x="T2" y="T3"/>
                      </a:cxn>
                      <a:cxn ang="0">
                        <a:pos x="T4" y="T5"/>
                      </a:cxn>
                      <a:cxn ang="0">
                        <a:pos x="T6" y="T7"/>
                      </a:cxn>
                    </a:cxnLst>
                    <a:rect l="0" t="0" r="r" b="b"/>
                    <a:pathLst>
                      <a:path w="56" h="50">
                        <a:moveTo>
                          <a:pt x="0" y="0"/>
                        </a:moveTo>
                        <a:cubicBezTo>
                          <a:pt x="0" y="0"/>
                          <a:pt x="2" y="7"/>
                          <a:pt x="13" y="14"/>
                        </a:cubicBezTo>
                        <a:cubicBezTo>
                          <a:pt x="23" y="21"/>
                          <a:pt x="41" y="26"/>
                          <a:pt x="48" y="32"/>
                        </a:cubicBezTo>
                        <a:cubicBezTo>
                          <a:pt x="56" y="38"/>
                          <a:pt x="51" y="50"/>
                          <a:pt x="51" y="50"/>
                        </a:cubicBezTo>
                      </a:path>
                    </a:pathLst>
                  </a:custGeom>
                  <a:grpFill/>
                  <a:ln w="19050" cap="flat">
                    <a:solidFill>
                      <a:schemeClr val="accent2"/>
                    </a:solidFill>
                    <a:prstDash val="solid"/>
                    <a:miter lim="800000"/>
                    <a:headEnd/>
                    <a:tailEnd/>
                  </a:ln>
                  <a:extLst/>
                </p:spPr>
                <p:txBody>
                  <a:bodyPr vert="horz" wrap="square" lIns="0" tIns="0" rIns="0" bIns="0" numCol="1" anchor="t" anchorCtr="0" compatLnSpc="1">
                    <a:prstTxWarp prst="textNoShape">
                      <a:avLst/>
                    </a:prstTxWarp>
                  </a:bodyPr>
                  <a:lstStyle/>
                  <a:p>
                    <a:endParaRPr lang="en-US" dirty="0"/>
                  </a:p>
                </p:txBody>
              </p:sp>
              <p:sp>
                <p:nvSpPr>
                  <p:cNvPr id="108" name="Oval 16">
                    <a:extLst>
                      <a:ext uri="{FF2B5EF4-FFF2-40B4-BE49-F238E27FC236}">
                        <a16:creationId xmlns:a16="http://schemas.microsoft.com/office/drawing/2014/main" id="{D5FEF550-A589-4B29-8FDA-F426A985516C}"/>
                      </a:ext>
                    </a:extLst>
                  </p:cNvPr>
                  <p:cNvSpPr>
                    <a:spLocks noChangeAspect="1" noChangeArrowheads="1"/>
                  </p:cNvSpPr>
                  <p:nvPr/>
                </p:nvSpPr>
                <p:spPr bwMode="gray">
                  <a:xfrm>
                    <a:off x="2328863" y="3111500"/>
                    <a:ext cx="79200" cy="79200"/>
                  </a:xfrm>
                  <a:prstGeom prst="ellipse">
                    <a:avLst/>
                  </a:prstGeom>
                  <a:grpFill/>
                  <a:ln w="19050" cap="flat">
                    <a:solidFill>
                      <a:schemeClr val="accent2"/>
                    </a:solidFill>
                    <a:prstDash val="solid"/>
                    <a:miter lim="800000"/>
                    <a:headEnd/>
                    <a:tailEnd/>
                  </a:ln>
                </p:spPr>
                <p:txBody>
                  <a:bodyPr vert="horz" wrap="square" lIns="0" tIns="0" rIns="0" bIns="0" numCol="1" anchor="t" anchorCtr="0" compatLnSpc="1">
                    <a:prstTxWarp prst="textNoShape">
                      <a:avLst/>
                    </a:prstTxWarp>
                  </a:bodyPr>
                  <a:lstStyle/>
                  <a:p>
                    <a:endParaRPr lang="en-US" dirty="0"/>
                  </a:p>
                </p:txBody>
              </p:sp>
            </p:grpSp>
            <p:sp>
              <p:nvSpPr>
                <p:cNvPr id="88" name="Freeform 9">
                  <a:extLst>
                    <a:ext uri="{FF2B5EF4-FFF2-40B4-BE49-F238E27FC236}">
                      <a16:creationId xmlns:a16="http://schemas.microsoft.com/office/drawing/2014/main" id="{144E43AA-3F06-438C-9AF8-06EA2BBEB9F2}"/>
                    </a:ext>
                  </a:extLst>
                </p:cNvPr>
                <p:cNvSpPr>
                  <a:spLocks noChangeAspect="1"/>
                </p:cNvSpPr>
                <p:nvPr/>
              </p:nvSpPr>
              <p:spPr bwMode="gray">
                <a:xfrm>
                  <a:off x="7727838" y="3715874"/>
                  <a:ext cx="429769" cy="912368"/>
                </a:xfrm>
                <a:custGeom>
                  <a:avLst/>
                  <a:gdLst>
                    <a:gd name="T0" fmla="*/ 179 w 179"/>
                    <a:gd name="T1" fmla="*/ 10 h 380"/>
                    <a:gd name="T2" fmla="*/ 179 w 179"/>
                    <a:gd name="T3" fmla="*/ 371 h 380"/>
                    <a:gd name="T4" fmla="*/ 121 w 179"/>
                    <a:gd name="T5" fmla="*/ 371 h 380"/>
                    <a:gd name="T6" fmla="*/ 79 w 179"/>
                    <a:gd name="T7" fmla="*/ 328 h 380"/>
                    <a:gd name="T8" fmla="*/ 14 w 179"/>
                    <a:gd name="T9" fmla="*/ 279 h 380"/>
                    <a:gd name="T10" fmla="*/ 32 w 179"/>
                    <a:gd name="T11" fmla="*/ 199 h 380"/>
                    <a:gd name="T12" fmla="*/ 10 w 179"/>
                    <a:gd name="T13" fmla="*/ 149 h 380"/>
                    <a:gd name="T14" fmla="*/ 37 w 179"/>
                    <a:gd name="T15" fmla="*/ 103 h 380"/>
                    <a:gd name="T16" fmla="*/ 48 w 179"/>
                    <a:gd name="T17" fmla="*/ 48 h 380"/>
                    <a:gd name="T18" fmla="*/ 101 w 179"/>
                    <a:gd name="T19" fmla="*/ 33 h 380"/>
                    <a:gd name="T20" fmla="*/ 135 w 179"/>
                    <a:gd name="T21" fmla="*/ 7 h 380"/>
                    <a:gd name="T22" fmla="*/ 179 w 179"/>
                    <a:gd name="T23" fmla="*/ 1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9" h="380">
                      <a:moveTo>
                        <a:pt x="179" y="10"/>
                      </a:moveTo>
                      <a:cubicBezTo>
                        <a:pt x="179" y="371"/>
                        <a:pt x="179" y="371"/>
                        <a:pt x="179" y="371"/>
                      </a:cubicBezTo>
                      <a:cubicBezTo>
                        <a:pt x="179" y="371"/>
                        <a:pt x="148" y="380"/>
                        <a:pt x="121" y="371"/>
                      </a:cubicBezTo>
                      <a:cubicBezTo>
                        <a:pt x="92" y="362"/>
                        <a:pt x="79" y="328"/>
                        <a:pt x="79" y="328"/>
                      </a:cubicBezTo>
                      <a:cubicBezTo>
                        <a:pt x="79" y="328"/>
                        <a:pt x="28" y="320"/>
                        <a:pt x="14" y="279"/>
                      </a:cubicBezTo>
                      <a:cubicBezTo>
                        <a:pt x="0" y="238"/>
                        <a:pt x="32" y="199"/>
                        <a:pt x="32" y="199"/>
                      </a:cubicBezTo>
                      <a:cubicBezTo>
                        <a:pt x="32" y="199"/>
                        <a:pt x="10" y="179"/>
                        <a:pt x="10" y="149"/>
                      </a:cubicBezTo>
                      <a:cubicBezTo>
                        <a:pt x="10" y="124"/>
                        <a:pt x="37" y="103"/>
                        <a:pt x="37" y="103"/>
                      </a:cubicBezTo>
                      <a:cubicBezTo>
                        <a:pt x="37" y="103"/>
                        <a:pt x="26" y="74"/>
                        <a:pt x="48" y="48"/>
                      </a:cubicBezTo>
                      <a:cubicBezTo>
                        <a:pt x="69" y="25"/>
                        <a:pt x="101" y="33"/>
                        <a:pt x="101" y="33"/>
                      </a:cubicBezTo>
                      <a:cubicBezTo>
                        <a:pt x="101" y="33"/>
                        <a:pt x="110" y="13"/>
                        <a:pt x="135" y="7"/>
                      </a:cubicBezTo>
                      <a:cubicBezTo>
                        <a:pt x="160" y="0"/>
                        <a:pt x="179" y="10"/>
                        <a:pt x="179" y="10"/>
                      </a:cubicBezTo>
                      <a:close/>
                    </a:path>
                  </a:pathLst>
                </a:custGeom>
                <a:grpFill/>
                <a:ln w="19050" cap="flat">
                  <a:solidFill>
                    <a:schemeClr val="accent2"/>
                  </a:solidFill>
                  <a:prstDash val="solid"/>
                  <a:miter lim="800000"/>
                  <a:headEnd/>
                  <a:tailEnd/>
                </a:ln>
              </p:spPr>
              <p:txBody>
                <a:bodyPr vert="horz" wrap="square" lIns="0" tIns="0" rIns="0" bIns="0" numCol="1" anchor="t" anchorCtr="0" compatLnSpc="1">
                  <a:prstTxWarp prst="textNoShape">
                    <a:avLst/>
                  </a:prstTxWarp>
                </a:bodyPr>
                <a:lstStyle/>
                <a:p>
                  <a:endParaRPr lang="en-US" dirty="0"/>
                </a:p>
              </p:txBody>
            </p:sp>
            <p:grpSp>
              <p:nvGrpSpPr>
                <p:cNvPr id="89" name="Gruppieren 88">
                  <a:extLst>
                    <a:ext uri="{FF2B5EF4-FFF2-40B4-BE49-F238E27FC236}">
                      <a16:creationId xmlns:a16="http://schemas.microsoft.com/office/drawing/2014/main" id="{9E7BEB24-3718-4367-9C04-18A429609FF7}"/>
                    </a:ext>
                  </a:extLst>
                </p:cNvPr>
                <p:cNvGrpSpPr>
                  <a:grpSpLocks noChangeAspect="1"/>
                </p:cNvGrpSpPr>
                <p:nvPr/>
              </p:nvGrpSpPr>
              <p:grpSpPr bwMode="gray">
                <a:xfrm>
                  <a:off x="7898526" y="3795122"/>
                  <a:ext cx="186945" cy="155448"/>
                  <a:chOff x="2301875" y="2684462"/>
                  <a:chExt cx="292101" cy="242888"/>
                </a:xfrm>
                <a:grpFill/>
              </p:grpSpPr>
              <p:sp>
                <p:nvSpPr>
                  <p:cNvPr id="103" name="Freeform 11">
                    <a:extLst>
                      <a:ext uri="{FF2B5EF4-FFF2-40B4-BE49-F238E27FC236}">
                        <a16:creationId xmlns:a16="http://schemas.microsoft.com/office/drawing/2014/main" id="{7CA86064-08C2-4FDB-BB14-9E3917A59A16}"/>
                      </a:ext>
                    </a:extLst>
                  </p:cNvPr>
                  <p:cNvSpPr>
                    <a:spLocks/>
                  </p:cNvSpPr>
                  <p:nvPr/>
                </p:nvSpPr>
                <p:spPr bwMode="gray">
                  <a:xfrm>
                    <a:off x="2411413" y="2684462"/>
                    <a:ext cx="182563" cy="242888"/>
                  </a:xfrm>
                  <a:custGeom>
                    <a:avLst/>
                    <a:gdLst>
                      <a:gd name="T0" fmla="*/ 0 w 49"/>
                      <a:gd name="T1" fmla="*/ 0 h 65"/>
                      <a:gd name="T2" fmla="*/ 34 w 49"/>
                      <a:gd name="T3" fmla="*/ 21 h 65"/>
                      <a:gd name="T4" fmla="*/ 41 w 49"/>
                      <a:gd name="T5" fmla="*/ 65 h 65"/>
                    </a:gdLst>
                    <a:ahLst/>
                    <a:cxnLst>
                      <a:cxn ang="0">
                        <a:pos x="T0" y="T1"/>
                      </a:cxn>
                      <a:cxn ang="0">
                        <a:pos x="T2" y="T3"/>
                      </a:cxn>
                      <a:cxn ang="0">
                        <a:pos x="T4" y="T5"/>
                      </a:cxn>
                    </a:cxnLst>
                    <a:rect l="0" t="0" r="r" b="b"/>
                    <a:pathLst>
                      <a:path w="49" h="65">
                        <a:moveTo>
                          <a:pt x="0" y="0"/>
                        </a:moveTo>
                        <a:cubicBezTo>
                          <a:pt x="0" y="0"/>
                          <a:pt x="19" y="1"/>
                          <a:pt x="34" y="21"/>
                        </a:cubicBezTo>
                        <a:cubicBezTo>
                          <a:pt x="49" y="42"/>
                          <a:pt x="41" y="65"/>
                          <a:pt x="41" y="65"/>
                        </a:cubicBezTo>
                      </a:path>
                    </a:pathLst>
                  </a:custGeom>
                  <a:grpFill/>
                  <a:ln w="19050" cap="flat">
                    <a:solidFill>
                      <a:schemeClr val="accent2"/>
                    </a:solidFill>
                    <a:prstDash val="solid"/>
                    <a:miter lim="800000"/>
                    <a:headEnd/>
                    <a:tailEnd/>
                  </a:ln>
                  <a:extLst/>
                </p:spPr>
                <p:txBody>
                  <a:bodyPr vert="horz" wrap="square" lIns="0" tIns="0" rIns="0" bIns="0" numCol="1" anchor="t" anchorCtr="0" compatLnSpc="1">
                    <a:prstTxWarp prst="textNoShape">
                      <a:avLst/>
                    </a:prstTxWarp>
                  </a:bodyPr>
                  <a:lstStyle/>
                  <a:p>
                    <a:endParaRPr lang="en-US" dirty="0"/>
                  </a:p>
                </p:txBody>
              </p:sp>
              <p:sp>
                <p:nvSpPr>
                  <p:cNvPr id="104" name="Freeform 12">
                    <a:extLst>
                      <a:ext uri="{FF2B5EF4-FFF2-40B4-BE49-F238E27FC236}">
                        <a16:creationId xmlns:a16="http://schemas.microsoft.com/office/drawing/2014/main" id="{25CF47FB-AA52-4463-B074-784ACF13F54A}"/>
                      </a:ext>
                    </a:extLst>
                  </p:cNvPr>
                  <p:cNvSpPr>
                    <a:spLocks/>
                  </p:cNvSpPr>
                  <p:nvPr/>
                </p:nvSpPr>
                <p:spPr bwMode="gray">
                  <a:xfrm>
                    <a:off x="2301875" y="2800350"/>
                    <a:ext cx="269875" cy="68263"/>
                  </a:xfrm>
                  <a:custGeom>
                    <a:avLst/>
                    <a:gdLst>
                      <a:gd name="T0" fmla="*/ 72 w 72"/>
                      <a:gd name="T1" fmla="*/ 18 h 18"/>
                      <a:gd name="T2" fmla="*/ 15 w 72"/>
                      <a:gd name="T3" fmla="*/ 18 h 18"/>
                      <a:gd name="T4" fmla="*/ 6 w 72"/>
                      <a:gd name="T5" fmla="*/ 14 h 18"/>
                      <a:gd name="T6" fmla="*/ 0 w 72"/>
                      <a:gd name="T7" fmla="*/ 0 h 18"/>
                    </a:gdLst>
                    <a:ahLst/>
                    <a:cxnLst>
                      <a:cxn ang="0">
                        <a:pos x="T0" y="T1"/>
                      </a:cxn>
                      <a:cxn ang="0">
                        <a:pos x="T2" y="T3"/>
                      </a:cxn>
                      <a:cxn ang="0">
                        <a:pos x="T4" y="T5"/>
                      </a:cxn>
                      <a:cxn ang="0">
                        <a:pos x="T6" y="T7"/>
                      </a:cxn>
                    </a:cxnLst>
                    <a:rect l="0" t="0" r="r" b="b"/>
                    <a:pathLst>
                      <a:path w="72" h="18">
                        <a:moveTo>
                          <a:pt x="72" y="18"/>
                        </a:moveTo>
                        <a:cubicBezTo>
                          <a:pt x="15" y="18"/>
                          <a:pt x="15" y="18"/>
                          <a:pt x="15" y="18"/>
                        </a:cubicBezTo>
                        <a:cubicBezTo>
                          <a:pt x="15" y="18"/>
                          <a:pt x="9" y="18"/>
                          <a:pt x="6" y="14"/>
                        </a:cubicBezTo>
                        <a:cubicBezTo>
                          <a:pt x="3" y="10"/>
                          <a:pt x="0" y="0"/>
                          <a:pt x="0" y="0"/>
                        </a:cubicBezTo>
                      </a:path>
                    </a:pathLst>
                  </a:custGeom>
                  <a:grpFill/>
                  <a:ln w="19050" cap="flat">
                    <a:solidFill>
                      <a:schemeClr val="accent2"/>
                    </a:solidFill>
                    <a:prstDash val="solid"/>
                    <a:miter lim="800000"/>
                    <a:headEnd/>
                    <a:tailEnd/>
                  </a:ln>
                  <a:extLst/>
                </p:spPr>
                <p:txBody>
                  <a:bodyPr vert="horz" wrap="square" lIns="0" tIns="0" rIns="0" bIns="0" numCol="1" anchor="t" anchorCtr="0" compatLnSpc="1">
                    <a:prstTxWarp prst="textNoShape">
                      <a:avLst/>
                    </a:prstTxWarp>
                  </a:bodyPr>
                  <a:lstStyle/>
                  <a:p>
                    <a:endParaRPr lang="en-US" dirty="0"/>
                  </a:p>
                </p:txBody>
              </p:sp>
            </p:grpSp>
            <p:sp>
              <p:nvSpPr>
                <p:cNvPr id="101" name="Freeform 17">
                  <a:extLst>
                    <a:ext uri="{FF2B5EF4-FFF2-40B4-BE49-F238E27FC236}">
                      <a16:creationId xmlns:a16="http://schemas.microsoft.com/office/drawing/2014/main" id="{B9ACB306-7931-486B-B0F1-D1D6F6FA46DE}"/>
                    </a:ext>
                  </a:extLst>
                </p:cNvPr>
                <p:cNvSpPr>
                  <a:spLocks/>
                </p:cNvSpPr>
                <p:nvPr/>
              </p:nvSpPr>
              <p:spPr bwMode="gray">
                <a:xfrm>
                  <a:off x="7805054" y="4049122"/>
                  <a:ext cx="254001" cy="144272"/>
                </a:xfrm>
                <a:custGeom>
                  <a:avLst/>
                  <a:gdLst>
                    <a:gd name="T0" fmla="*/ 0 w 106"/>
                    <a:gd name="T1" fmla="*/ 60 h 60"/>
                    <a:gd name="T2" fmla="*/ 28 w 106"/>
                    <a:gd name="T3" fmla="*/ 45 h 60"/>
                    <a:gd name="T4" fmla="*/ 89 w 106"/>
                    <a:gd name="T5" fmla="*/ 38 h 60"/>
                    <a:gd name="T6" fmla="*/ 96 w 106"/>
                    <a:gd name="T7" fmla="*/ 0 h 60"/>
                  </a:gdLst>
                  <a:ahLst/>
                  <a:cxnLst>
                    <a:cxn ang="0">
                      <a:pos x="T0" y="T1"/>
                    </a:cxn>
                    <a:cxn ang="0">
                      <a:pos x="T2" y="T3"/>
                    </a:cxn>
                    <a:cxn ang="0">
                      <a:pos x="T4" y="T5"/>
                    </a:cxn>
                    <a:cxn ang="0">
                      <a:pos x="T6" y="T7"/>
                    </a:cxn>
                  </a:cxnLst>
                  <a:rect l="0" t="0" r="r" b="b"/>
                  <a:pathLst>
                    <a:path w="106" h="60">
                      <a:moveTo>
                        <a:pt x="0" y="60"/>
                      </a:moveTo>
                      <a:cubicBezTo>
                        <a:pt x="0" y="60"/>
                        <a:pt x="13" y="48"/>
                        <a:pt x="28" y="45"/>
                      </a:cubicBezTo>
                      <a:cubicBezTo>
                        <a:pt x="55" y="40"/>
                        <a:pt x="77" y="47"/>
                        <a:pt x="89" y="38"/>
                      </a:cubicBezTo>
                      <a:cubicBezTo>
                        <a:pt x="106" y="25"/>
                        <a:pt x="96" y="0"/>
                        <a:pt x="96" y="0"/>
                      </a:cubicBezTo>
                    </a:path>
                  </a:pathLst>
                </a:custGeom>
                <a:grpFill/>
                <a:ln w="19050" cap="flat">
                  <a:solidFill>
                    <a:schemeClr val="accent2"/>
                  </a:solidFill>
                  <a:prstDash val="solid"/>
                  <a:miter lim="800000"/>
                  <a:headEnd/>
                  <a:tailEnd/>
                </a:ln>
                <a:extLst/>
              </p:spPr>
              <p:txBody>
                <a:bodyPr vert="horz" wrap="square" lIns="0" tIns="0" rIns="0" bIns="0" numCol="1" anchor="t" anchorCtr="0" compatLnSpc="1">
                  <a:prstTxWarp prst="textNoShape">
                    <a:avLst/>
                  </a:prstTxWarp>
                </a:bodyPr>
                <a:lstStyle/>
                <a:p>
                  <a:endParaRPr lang="en-US" dirty="0"/>
                </a:p>
              </p:txBody>
            </p:sp>
            <p:sp>
              <p:nvSpPr>
                <p:cNvPr id="99" name="Freeform 19">
                  <a:extLst>
                    <a:ext uri="{FF2B5EF4-FFF2-40B4-BE49-F238E27FC236}">
                      <a16:creationId xmlns:a16="http://schemas.microsoft.com/office/drawing/2014/main" id="{547F116B-921B-4D06-ACB9-883C5B94A824}"/>
                    </a:ext>
                  </a:extLst>
                </p:cNvPr>
                <p:cNvSpPr>
                  <a:spLocks/>
                </p:cNvSpPr>
                <p:nvPr/>
              </p:nvSpPr>
              <p:spPr bwMode="gray">
                <a:xfrm>
                  <a:off x="7917831" y="4351890"/>
                  <a:ext cx="170688" cy="153416"/>
                </a:xfrm>
                <a:custGeom>
                  <a:avLst/>
                  <a:gdLst>
                    <a:gd name="T0" fmla="*/ 0 w 71"/>
                    <a:gd name="T1" fmla="*/ 63 h 64"/>
                    <a:gd name="T2" fmla="*/ 42 w 71"/>
                    <a:gd name="T3" fmla="*/ 64 h 64"/>
                    <a:gd name="T4" fmla="*/ 71 w 71"/>
                    <a:gd name="T5" fmla="*/ 37 h 64"/>
                    <a:gd name="T6" fmla="*/ 71 w 71"/>
                    <a:gd name="T7" fmla="*/ 0 h 64"/>
                  </a:gdLst>
                  <a:ahLst/>
                  <a:cxnLst>
                    <a:cxn ang="0">
                      <a:pos x="T0" y="T1"/>
                    </a:cxn>
                    <a:cxn ang="0">
                      <a:pos x="T2" y="T3"/>
                    </a:cxn>
                    <a:cxn ang="0">
                      <a:pos x="T4" y="T5"/>
                    </a:cxn>
                    <a:cxn ang="0">
                      <a:pos x="T6" y="T7"/>
                    </a:cxn>
                  </a:cxnLst>
                  <a:rect l="0" t="0" r="r" b="b"/>
                  <a:pathLst>
                    <a:path w="71" h="64">
                      <a:moveTo>
                        <a:pt x="0" y="63"/>
                      </a:moveTo>
                      <a:cubicBezTo>
                        <a:pt x="0" y="63"/>
                        <a:pt x="32" y="64"/>
                        <a:pt x="42" y="64"/>
                      </a:cubicBezTo>
                      <a:cubicBezTo>
                        <a:pt x="67" y="64"/>
                        <a:pt x="71" y="52"/>
                        <a:pt x="71" y="37"/>
                      </a:cubicBezTo>
                      <a:cubicBezTo>
                        <a:pt x="71" y="28"/>
                        <a:pt x="71" y="0"/>
                        <a:pt x="71" y="0"/>
                      </a:cubicBezTo>
                    </a:path>
                  </a:pathLst>
                </a:custGeom>
                <a:grpFill/>
                <a:ln w="19050" cap="flat">
                  <a:solidFill>
                    <a:schemeClr val="accent2"/>
                  </a:solidFill>
                  <a:prstDash val="solid"/>
                  <a:miter lim="800000"/>
                  <a:headEnd/>
                  <a:tailEnd/>
                </a:ln>
                <a:extLst/>
              </p:spPr>
              <p:txBody>
                <a:bodyPr vert="horz" wrap="square" lIns="0" tIns="0" rIns="0" bIns="0" numCol="1" anchor="t" anchorCtr="0" compatLnSpc="1">
                  <a:prstTxWarp prst="textNoShape">
                    <a:avLst/>
                  </a:prstTxWarp>
                </a:bodyPr>
                <a:lstStyle/>
                <a:p>
                  <a:endParaRPr lang="en-US" dirty="0"/>
                </a:p>
              </p:txBody>
            </p:sp>
            <p:grpSp>
              <p:nvGrpSpPr>
                <p:cNvPr id="92" name="Gruppieren 91">
                  <a:extLst>
                    <a:ext uri="{FF2B5EF4-FFF2-40B4-BE49-F238E27FC236}">
                      <a16:creationId xmlns:a16="http://schemas.microsoft.com/office/drawing/2014/main" id="{D097E1E1-6F3B-43ED-84F9-DE366D08F8BE}"/>
                    </a:ext>
                  </a:extLst>
                </p:cNvPr>
                <p:cNvGrpSpPr>
                  <a:grpSpLocks noChangeAspect="1"/>
                </p:cNvGrpSpPr>
                <p:nvPr/>
              </p:nvGrpSpPr>
              <p:grpSpPr bwMode="gray">
                <a:xfrm>
                  <a:off x="7859918" y="4166972"/>
                  <a:ext cx="297689" cy="232664"/>
                  <a:chOff x="2241550" y="3265487"/>
                  <a:chExt cx="465138" cy="363538"/>
                </a:xfrm>
                <a:grpFill/>
              </p:grpSpPr>
              <p:sp>
                <p:nvSpPr>
                  <p:cNvPr id="93" name="Line 6">
                    <a:extLst>
                      <a:ext uri="{FF2B5EF4-FFF2-40B4-BE49-F238E27FC236}">
                        <a16:creationId xmlns:a16="http://schemas.microsoft.com/office/drawing/2014/main" id="{B641DAE3-876B-42BC-A34A-BB748452A215}"/>
                      </a:ext>
                    </a:extLst>
                  </p:cNvPr>
                  <p:cNvSpPr>
                    <a:spLocks noChangeShapeType="1"/>
                  </p:cNvSpPr>
                  <p:nvPr/>
                </p:nvSpPr>
                <p:spPr bwMode="gray">
                  <a:xfrm flipV="1">
                    <a:off x="2601913" y="3265487"/>
                    <a:ext cx="0" cy="112713"/>
                  </a:xfrm>
                  <a:prstGeom prst="line">
                    <a:avLst/>
                  </a:prstGeom>
                  <a:grpFill/>
                  <a:ln w="19050" cap="flat">
                    <a:solidFill>
                      <a:schemeClr val="accent2"/>
                    </a:solidFill>
                    <a:prstDash val="solid"/>
                    <a:miter lim="800000"/>
                    <a:headEnd/>
                    <a:tailEnd/>
                  </a:ln>
                  <a:extLst/>
                </p:spPr>
                <p:txBody>
                  <a:bodyPr vert="horz" wrap="square" lIns="0" tIns="0" rIns="0" bIns="0" numCol="1" anchor="t" anchorCtr="0" compatLnSpc="1">
                    <a:prstTxWarp prst="textNoShape">
                      <a:avLst/>
                    </a:prstTxWarp>
                  </a:bodyPr>
                  <a:lstStyle/>
                  <a:p>
                    <a:endParaRPr lang="en-US" dirty="0"/>
                  </a:p>
                </p:txBody>
              </p:sp>
              <p:sp>
                <p:nvSpPr>
                  <p:cNvPr id="94" name="Freeform 7">
                    <a:extLst>
                      <a:ext uri="{FF2B5EF4-FFF2-40B4-BE49-F238E27FC236}">
                        <a16:creationId xmlns:a16="http://schemas.microsoft.com/office/drawing/2014/main" id="{56543BA4-E8C5-4CC1-A3D1-DADE7835708D}"/>
                      </a:ext>
                    </a:extLst>
                  </p:cNvPr>
                  <p:cNvSpPr>
                    <a:spLocks/>
                  </p:cNvSpPr>
                  <p:nvPr/>
                </p:nvSpPr>
                <p:spPr bwMode="gray">
                  <a:xfrm>
                    <a:off x="2241550" y="3381375"/>
                    <a:ext cx="206375" cy="128588"/>
                  </a:xfrm>
                  <a:custGeom>
                    <a:avLst/>
                    <a:gdLst>
                      <a:gd name="T0" fmla="*/ 55 w 55"/>
                      <a:gd name="T1" fmla="*/ 34 h 34"/>
                      <a:gd name="T2" fmla="*/ 19 w 55"/>
                      <a:gd name="T3" fmla="*/ 34 h 34"/>
                      <a:gd name="T4" fmla="*/ 0 w 55"/>
                      <a:gd name="T5" fmla="*/ 13 h 34"/>
                      <a:gd name="T6" fmla="*/ 0 w 55"/>
                      <a:gd name="T7" fmla="*/ 0 h 34"/>
                    </a:gdLst>
                    <a:ahLst/>
                    <a:cxnLst>
                      <a:cxn ang="0">
                        <a:pos x="T0" y="T1"/>
                      </a:cxn>
                      <a:cxn ang="0">
                        <a:pos x="T2" y="T3"/>
                      </a:cxn>
                      <a:cxn ang="0">
                        <a:pos x="T4" y="T5"/>
                      </a:cxn>
                      <a:cxn ang="0">
                        <a:pos x="T6" y="T7"/>
                      </a:cxn>
                    </a:cxnLst>
                    <a:rect l="0" t="0" r="r" b="b"/>
                    <a:pathLst>
                      <a:path w="55" h="34">
                        <a:moveTo>
                          <a:pt x="55" y="34"/>
                        </a:moveTo>
                        <a:cubicBezTo>
                          <a:pt x="55" y="34"/>
                          <a:pt x="22" y="34"/>
                          <a:pt x="19" y="34"/>
                        </a:cubicBezTo>
                        <a:cubicBezTo>
                          <a:pt x="6" y="34"/>
                          <a:pt x="0" y="25"/>
                          <a:pt x="0" y="13"/>
                        </a:cubicBezTo>
                        <a:cubicBezTo>
                          <a:pt x="0" y="10"/>
                          <a:pt x="0" y="0"/>
                          <a:pt x="0" y="0"/>
                        </a:cubicBezTo>
                      </a:path>
                    </a:pathLst>
                  </a:custGeom>
                  <a:grpFill/>
                  <a:ln w="19050" cap="flat">
                    <a:solidFill>
                      <a:schemeClr val="accent2"/>
                    </a:solidFill>
                    <a:prstDash val="solid"/>
                    <a:miter lim="800000"/>
                    <a:headEnd/>
                    <a:tailEnd/>
                  </a:ln>
                  <a:extLst/>
                </p:spPr>
                <p:txBody>
                  <a:bodyPr vert="horz" wrap="square" lIns="0" tIns="0" rIns="0" bIns="0" numCol="1" anchor="t" anchorCtr="0" compatLnSpc="1">
                    <a:prstTxWarp prst="textNoShape">
                      <a:avLst/>
                    </a:prstTxWarp>
                  </a:bodyPr>
                  <a:lstStyle/>
                  <a:p>
                    <a:endParaRPr lang="en-US" dirty="0"/>
                  </a:p>
                </p:txBody>
              </p:sp>
              <p:sp>
                <p:nvSpPr>
                  <p:cNvPr id="95" name="Freeform 21">
                    <a:extLst>
                      <a:ext uri="{FF2B5EF4-FFF2-40B4-BE49-F238E27FC236}">
                        <a16:creationId xmlns:a16="http://schemas.microsoft.com/office/drawing/2014/main" id="{6593D139-ACE1-4EE4-94EF-1F1173E565D7}"/>
                      </a:ext>
                    </a:extLst>
                  </p:cNvPr>
                  <p:cNvSpPr>
                    <a:spLocks/>
                  </p:cNvSpPr>
                  <p:nvPr/>
                </p:nvSpPr>
                <p:spPr bwMode="gray">
                  <a:xfrm>
                    <a:off x="2447925" y="3378200"/>
                    <a:ext cx="258763" cy="250825"/>
                  </a:xfrm>
                  <a:custGeom>
                    <a:avLst/>
                    <a:gdLst>
                      <a:gd name="T0" fmla="*/ 69 w 69"/>
                      <a:gd name="T1" fmla="*/ 0 h 67"/>
                      <a:gd name="T2" fmla="*/ 26 w 69"/>
                      <a:gd name="T3" fmla="*/ 0 h 67"/>
                      <a:gd name="T4" fmla="*/ 0 w 69"/>
                      <a:gd name="T5" fmla="*/ 25 h 67"/>
                      <a:gd name="T6" fmla="*/ 0 w 69"/>
                      <a:gd name="T7" fmla="*/ 67 h 67"/>
                    </a:gdLst>
                    <a:ahLst/>
                    <a:cxnLst>
                      <a:cxn ang="0">
                        <a:pos x="T0" y="T1"/>
                      </a:cxn>
                      <a:cxn ang="0">
                        <a:pos x="T2" y="T3"/>
                      </a:cxn>
                      <a:cxn ang="0">
                        <a:pos x="T4" y="T5"/>
                      </a:cxn>
                      <a:cxn ang="0">
                        <a:pos x="T6" y="T7"/>
                      </a:cxn>
                    </a:cxnLst>
                    <a:rect l="0" t="0" r="r" b="b"/>
                    <a:pathLst>
                      <a:path w="69" h="67">
                        <a:moveTo>
                          <a:pt x="69" y="0"/>
                        </a:moveTo>
                        <a:cubicBezTo>
                          <a:pt x="69" y="0"/>
                          <a:pt x="29" y="0"/>
                          <a:pt x="26" y="0"/>
                        </a:cubicBezTo>
                        <a:cubicBezTo>
                          <a:pt x="13" y="0"/>
                          <a:pt x="2" y="13"/>
                          <a:pt x="0" y="25"/>
                        </a:cubicBezTo>
                        <a:cubicBezTo>
                          <a:pt x="0" y="29"/>
                          <a:pt x="0" y="67"/>
                          <a:pt x="0" y="67"/>
                        </a:cubicBezTo>
                      </a:path>
                    </a:pathLst>
                  </a:custGeom>
                  <a:grpFill/>
                  <a:ln w="19050" cap="flat">
                    <a:solidFill>
                      <a:schemeClr val="accent2"/>
                    </a:solidFill>
                    <a:prstDash val="solid"/>
                    <a:miter lim="800000"/>
                    <a:headEnd/>
                    <a:tailEnd/>
                  </a:ln>
                  <a:extLst/>
                </p:spPr>
                <p:txBody>
                  <a:bodyPr vert="horz" wrap="square" lIns="0" tIns="0" rIns="0" bIns="0" numCol="1" anchor="t" anchorCtr="0" compatLnSpc="1">
                    <a:prstTxWarp prst="textNoShape">
                      <a:avLst/>
                    </a:prstTxWarp>
                  </a:bodyPr>
                  <a:lstStyle/>
                  <a:p>
                    <a:endParaRPr lang="en-US" dirty="0"/>
                  </a:p>
                </p:txBody>
              </p:sp>
            </p:grpSp>
            <p:sp>
              <p:nvSpPr>
                <p:cNvPr id="61" name="Freeform 10">
                  <a:extLst>
                    <a:ext uri="{FF2B5EF4-FFF2-40B4-BE49-F238E27FC236}">
                      <a16:creationId xmlns:a16="http://schemas.microsoft.com/office/drawing/2014/main" id="{ED7624EB-35EB-41DF-8EF8-324B74C1E7B7}"/>
                    </a:ext>
                  </a:extLst>
                </p:cNvPr>
                <p:cNvSpPr>
                  <a:spLocks noChangeAspect="1"/>
                </p:cNvSpPr>
                <p:nvPr/>
              </p:nvSpPr>
              <p:spPr bwMode="gray">
                <a:xfrm>
                  <a:off x="8157607" y="3715874"/>
                  <a:ext cx="427736" cy="912368"/>
                </a:xfrm>
                <a:custGeom>
                  <a:avLst/>
                  <a:gdLst>
                    <a:gd name="T0" fmla="*/ 0 w 178"/>
                    <a:gd name="T1" fmla="*/ 10 h 380"/>
                    <a:gd name="T2" fmla="*/ 0 w 178"/>
                    <a:gd name="T3" fmla="*/ 371 h 380"/>
                    <a:gd name="T4" fmla="*/ 58 w 178"/>
                    <a:gd name="T5" fmla="*/ 371 h 380"/>
                    <a:gd name="T6" fmla="*/ 100 w 178"/>
                    <a:gd name="T7" fmla="*/ 328 h 380"/>
                    <a:gd name="T8" fmla="*/ 165 w 178"/>
                    <a:gd name="T9" fmla="*/ 279 h 380"/>
                    <a:gd name="T10" fmla="*/ 147 w 178"/>
                    <a:gd name="T11" fmla="*/ 199 h 380"/>
                    <a:gd name="T12" fmla="*/ 168 w 178"/>
                    <a:gd name="T13" fmla="*/ 149 h 380"/>
                    <a:gd name="T14" fmla="*/ 142 w 178"/>
                    <a:gd name="T15" fmla="*/ 103 h 380"/>
                    <a:gd name="T16" fmla="*/ 131 w 178"/>
                    <a:gd name="T17" fmla="*/ 48 h 380"/>
                    <a:gd name="T18" fmla="*/ 78 w 178"/>
                    <a:gd name="T19" fmla="*/ 33 h 380"/>
                    <a:gd name="T20" fmla="*/ 44 w 178"/>
                    <a:gd name="T21" fmla="*/ 7 h 380"/>
                    <a:gd name="T22" fmla="*/ 0 w 178"/>
                    <a:gd name="T23" fmla="*/ 1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 h="380">
                      <a:moveTo>
                        <a:pt x="0" y="10"/>
                      </a:moveTo>
                      <a:cubicBezTo>
                        <a:pt x="0" y="371"/>
                        <a:pt x="0" y="371"/>
                        <a:pt x="0" y="371"/>
                      </a:cubicBezTo>
                      <a:cubicBezTo>
                        <a:pt x="0" y="371"/>
                        <a:pt x="31" y="380"/>
                        <a:pt x="58" y="371"/>
                      </a:cubicBezTo>
                      <a:cubicBezTo>
                        <a:pt x="87" y="362"/>
                        <a:pt x="100" y="328"/>
                        <a:pt x="100" y="328"/>
                      </a:cubicBezTo>
                      <a:cubicBezTo>
                        <a:pt x="100" y="328"/>
                        <a:pt x="151" y="320"/>
                        <a:pt x="165" y="279"/>
                      </a:cubicBezTo>
                      <a:cubicBezTo>
                        <a:pt x="178" y="238"/>
                        <a:pt x="147" y="199"/>
                        <a:pt x="147" y="199"/>
                      </a:cubicBezTo>
                      <a:cubicBezTo>
                        <a:pt x="147" y="199"/>
                        <a:pt x="168" y="179"/>
                        <a:pt x="168" y="149"/>
                      </a:cubicBezTo>
                      <a:cubicBezTo>
                        <a:pt x="168" y="124"/>
                        <a:pt x="142" y="103"/>
                        <a:pt x="142" y="103"/>
                      </a:cubicBezTo>
                      <a:cubicBezTo>
                        <a:pt x="142" y="103"/>
                        <a:pt x="153" y="74"/>
                        <a:pt x="131" y="48"/>
                      </a:cubicBezTo>
                      <a:cubicBezTo>
                        <a:pt x="110" y="25"/>
                        <a:pt x="78" y="33"/>
                        <a:pt x="78" y="33"/>
                      </a:cubicBezTo>
                      <a:cubicBezTo>
                        <a:pt x="78" y="33"/>
                        <a:pt x="69" y="13"/>
                        <a:pt x="44" y="7"/>
                      </a:cubicBezTo>
                      <a:cubicBezTo>
                        <a:pt x="19" y="0"/>
                        <a:pt x="0" y="10"/>
                        <a:pt x="0" y="10"/>
                      </a:cubicBezTo>
                      <a:close/>
                    </a:path>
                  </a:pathLst>
                </a:custGeom>
                <a:grpFill/>
                <a:ln w="19050" cap="flat">
                  <a:solidFill>
                    <a:schemeClr val="accent2"/>
                  </a:solidFill>
                  <a:prstDash val="solid"/>
                  <a:miter lim="800000"/>
                  <a:headEnd/>
                  <a:tailEnd/>
                </a:ln>
              </p:spPr>
              <p:txBody>
                <a:bodyPr vert="horz" wrap="square" lIns="0" tIns="0" rIns="0" bIns="0" numCol="1" anchor="t" anchorCtr="0" compatLnSpc="1">
                  <a:prstTxWarp prst="textNoShape">
                    <a:avLst/>
                  </a:prstTxWarp>
                </a:bodyPr>
                <a:lstStyle/>
                <a:p>
                  <a:endParaRPr lang="en-US" dirty="0"/>
                </a:p>
              </p:txBody>
            </p:sp>
            <p:sp>
              <p:nvSpPr>
                <p:cNvPr id="85" name="Freeform 25">
                  <a:extLst>
                    <a:ext uri="{FF2B5EF4-FFF2-40B4-BE49-F238E27FC236}">
                      <a16:creationId xmlns:a16="http://schemas.microsoft.com/office/drawing/2014/main" id="{4AA67C49-8AA8-4B9C-9A59-5D2E39EC4EF4}"/>
                    </a:ext>
                  </a:extLst>
                </p:cNvPr>
                <p:cNvSpPr>
                  <a:spLocks/>
                </p:cNvSpPr>
                <p:nvPr/>
              </p:nvSpPr>
              <p:spPr bwMode="gray">
                <a:xfrm>
                  <a:off x="8222631" y="3855066"/>
                  <a:ext cx="276352" cy="107696"/>
                </a:xfrm>
                <a:custGeom>
                  <a:avLst/>
                  <a:gdLst>
                    <a:gd name="T0" fmla="*/ 115 w 115"/>
                    <a:gd name="T1" fmla="*/ 45 h 45"/>
                    <a:gd name="T2" fmla="*/ 31 w 115"/>
                    <a:gd name="T3" fmla="*/ 45 h 45"/>
                    <a:gd name="T4" fmla="*/ 0 w 115"/>
                    <a:gd name="T5" fmla="*/ 18 h 45"/>
                    <a:gd name="T6" fmla="*/ 0 w 115"/>
                    <a:gd name="T7" fmla="*/ 0 h 45"/>
                  </a:gdLst>
                  <a:ahLst/>
                  <a:cxnLst>
                    <a:cxn ang="0">
                      <a:pos x="T0" y="T1"/>
                    </a:cxn>
                    <a:cxn ang="0">
                      <a:pos x="T2" y="T3"/>
                    </a:cxn>
                    <a:cxn ang="0">
                      <a:pos x="T4" y="T5"/>
                    </a:cxn>
                    <a:cxn ang="0">
                      <a:pos x="T6" y="T7"/>
                    </a:cxn>
                  </a:cxnLst>
                  <a:rect l="0" t="0" r="r" b="b"/>
                  <a:pathLst>
                    <a:path w="115" h="45">
                      <a:moveTo>
                        <a:pt x="115" y="45"/>
                      </a:moveTo>
                      <a:cubicBezTo>
                        <a:pt x="115" y="45"/>
                        <a:pt x="38" y="45"/>
                        <a:pt x="31" y="45"/>
                      </a:cubicBezTo>
                      <a:cubicBezTo>
                        <a:pt x="9" y="45"/>
                        <a:pt x="0" y="34"/>
                        <a:pt x="0" y="18"/>
                      </a:cubicBezTo>
                      <a:cubicBezTo>
                        <a:pt x="0" y="8"/>
                        <a:pt x="0" y="0"/>
                        <a:pt x="0" y="0"/>
                      </a:cubicBezTo>
                    </a:path>
                  </a:pathLst>
                </a:custGeom>
                <a:grpFill/>
                <a:ln w="19050" cap="flat">
                  <a:solidFill>
                    <a:schemeClr val="accent2"/>
                  </a:solidFill>
                  <a:prstDash val="solid"/>
                  <a:miter lim="800000"/>
                  <a:headEnd/>
                  <a:tailEnd/>
                </a:ln>
                <a:extLst/>
              </p:spPr>
              <p:txBody>
                <a:bodyPr vert="horz" wrap="square" lIns="0" tIns="0" rIns="0" bIns="0" numCol="1" anchor="t" anchorCtr="0" compatLnSpc="1">
                  <a:prstTxWarp prst="textNoShape">
                    <a:avLst/>
                  </a:prstTxWarp>
                </a:bodyPr>
                <a:lstStyle/>
                <a:p>
                  <a:endParaRPr lang="en-US" dirty="0"/>
                </a:p>
              </p:txBody>
            </p:sp>
            <p:sp>
              <p:nvSpPr>
                <p:cNvPr id="83" name="Freeform 27">
                  <a:extLst>
                    <a:ext uri="{FF2B5EF4-FFF2-40B4-BE49-F238E27FC236}">
                      <a16:creationId xmlns:a16="http://schemas.microsoft.com/office/drawing/2014/main" id="{A2680230-2F18-4424-BB6E-7E16C361775D}"/>
                    </a:ext>
                  </a:extLst>
                </p:cNvPr>
                <p:cNvSpPr>
                  <a:spLocks/>
                </p:cNvSpPr>
                <p:nvPr/>
              </p:nvSpPr>
              <p:spPr bwMode="gray">
                <a:xfrm>
                  <a:off x="8296799" y="3795122"/>
                  <a:ext cx="68072" cy="105664"/>
                </a:xfrm>
                <a:custGeom>
                  <a:avLst/>
                  <a:gdLst>
                    <a:gd name="T0" fmla="*/ 20 w 28"/>
                    <a:gd name="T1" fmla="*/ 0 h 44"/>
                    <a:gd name="T2" fmla="*/ 24 w 28"/>
                    <a:gd name="T3" fmla="*/ 28 h 44"/>
                    <a:gd name="T4" fmla="*/ 0 w 28"/>
                    <a:gd name="T5" fmla="*/ 44 h 44"/>
                  </a:gdLst>
                  <a:ahLst/>
                  <a:cxnLst>
                    <a:cxn ang="0">
                      <a:pos x="T0" y="T1"/>
                    </a:cxn>
                    <a:cxn ang="0">
                      <a:pos x="T2" y="T3"/>
                    </a:cxn>
                    <a:cxn ang="0">
                      <a:pos x="T4" y="T5"/>
                    </a:cxn>
                  </a:cxnLst>
                  <a:rect l="0" t="0" r="r" b="b"/>
                  <a:pathLst>
                    <a:path w="28" h="44">
                      <a:moveTo>
                        <a:pt x="20" y="0"/>
                      </a:moveTo>
                      <a:cubicBezTo>
                        <a:pt x="20" y="0"/>
                        <a:pt x="28" y="14"/>
                        <a:pt x="24" y="28"/>
                      </a:cubicBezTo>
                      <a:cubicBezTo>
                        <a:pt x="19" y="42"/>
                        <a:pt x="0" y="44"/>
                        <a:pt x="0" y="44"/>
                      </a:cubicBezTo>
                    </a:path>
                  </a:pathLst>
                </a:custGeom>
                <a:grpFill/>
                <a:ln w="19050" cap="flat">
                  <a:solidFill>
                    <a:schemeClr val="accent2"/>
                  </a:solidFill>
                  <a:prstDash val="solid"/>
                  <a:miter lim="800000"/>
                  <a:headEnd/>
                  <a:tailEnd/>
                </a:ln>
                <a:extLst/>
              </p:spPr>
              <p:txBody>
                <a:bodyPr vert="horz" wrap="square" lIns="0" tIns="0" rIns="0" bIns="0" numCol="1" anchor="t" anchorCtr="0" compatLnSpc="1">
                  <a:prstTxWarp prst="textNoShape">
                    <a:avLst/>
                  </a:prstTxWarp>
                </a:bodyPr>
                <a:lstStyle/>
                <a:p>
                  <a:endParaRPr lang="en-US" dirty="0"/>
                </a:p>
              </p:txBody>
            </p:sp>
            <p:sp>
              <p:nvSpPr>
                <p:cNvPr id="81" name="Freeform 29">
                  <a:extLst>
                    <a:ext uri="{FF2B5EF4-FFF2-40B4-BE49-F238E27FC236}">
                      <a16:creationId xmlns:a16="http://schemas.microsoft.com/office/drawing/2014/main" id="{A975930F-02A7-4503-ACA6-D4EA5224BB2E}"/>
                    </a:ext>
                  </a:extLst>
                </p:cNvPr>
                <p:cNvSpPr>
                  <a:spLocks/>
                </p:cNvSpPr>
                <p:nvPr/>
              </p:nvSpPr>
              <p:spPr bwMode="gray">
                <a:xfrm>
                  <a:off x="8157607" y="4015594"/>
                  <a:ext cx="151385" cy="74168"/>
                </a:xfrm>
                <a:custGeom>
                  <a:avLst/>
                  <a:gdLst>
                    <a:gd name="T0" fmla="*/ 0 w 63"/>
                    <a:gd name="T1" fmla="*/ 1 h 31"/>
                    <a:gd name="T2" fmla="*/ 42 w 63"/>
                    <a:gd name="T3" fmla="*/ 1 h 31"/>
                    <a:gd name="T4" fmla="*/ 63 w 63"/>
                    <a:gd name="T5" fmla="*/ 19 h 31"/>
                    <a:gd name="T6" fmla="*/ 63 w 63"/>
                    <a:gd name="T7" fmla="*/ 31 h 31"/>
                  </a:gdLst>
                  <a:ahLst/>
                  <a:cxnLst>
                    <a:cxn ang="0">
                      <a:pos x="T0" y="T1"/>
                    </a:cxn>
                    <a:cxn ang="0">
                      <a:pos x="T2" y="T3"/>
                    </a:cxn>
                    <a:cxn ang="0">
                      <a:pos x="T4" y="T5"/>
                    </a:cxn>
                    <a:cxn ang="0">
                      <a:pos x="T6" y="T7"/>
                    </a:cxn>
                  </a:cxnLst>
                  <a:rect l="0" t="0" r="r" b="b"/>
                  <a:pathLst>
                    <a:path w="63" h="31">
                      <a:moveTo>
                        <a:pt x="0" y="1"/>
                      </a:moveTo>
                      <a:cubicBezTo>
                        <a:pt x="0" y="1"/>
                        <a:pt x="35" y="0"/>
                        <a:pt x="42" y="1"/>
                      </a:cubicBezTo>
                      <a:cubicBezTo>
                        <a:pt x="56" y="2"/>
                        <a:pt x="63" y="11"/>
                        <a:pt x="63" y="19"/>
                      </a:cubicBezTo>
                      <a:cubicBezTo>
                        <a:pt x="63" y="25"/>
                        <a:pt x="63" y="31"/>
                        <a:pt x="63" y="31"/>
                      </a:cubicBezTo>
                    </a:path>
                  </a:pathLst>
                </a:custGeom>
                <a:grpFill/>
                <a:ln w="19050" cap="flat">
                  <a:solidFill>
                    <a:schemeClr val="accent2"/>
                  </a:solidFill>
                  <a:prstDash val="solid"/>
                  <a:miter lim="800000"/>
                  <a:headEnd/>
                  <a:tailEnd/>
                </a:ln>
                <a:extLst/>
              </p:spPr>
              <p:txBody>
                <a:bodyPr vert="horz" wrap="square" lIns="0" tIns="0" rIns="0" bIns="0" numCol="1" anchor="t" anchorCtr="0" compatLnSpc="1">
                  <a:prstTxWarp prst="textNoShape">
                    <a:avLst/>
                  </a:prstTxWarp>
                </a:bodyPr>
                <a:lstStyle/>
                <a:p>
                  <a:endParaRPr lang="en-US" dirty="0"/>
                </a:p>
              </p:txBody>
            </p:sp>
            <p:sp>
              <p:nvSpPr>
                <p:cNvPr id="79" name="Line 31">
                  <a:extLst>
                    <a:ext uri="{FF2B5EF4-FFF2-40B4-BE49-F238E27FC236}">
                      <a16:creationId xmlns:a16="http://schemas.microsoft.com/office/drawing/2014/main" id="{DCA0D2A5-42F0-4121-9354-4F334C04DBD6}"/>
                    </a:ext>
                  </a:extLst>
                </p:cNvPr>
                <p:cNvSpPr>
                  <a:spLocks noChangeAspect="1" noChangeShapeType="1"/>
                </p:cNvSpPr>
                <p:nvPr/>
              </p:nvSpPr>
              <p:spPr bwMode="gray">
                <a:xfrm>
                  <a:off x="8157607" y="4172058"/>
                  <a:ext cx="59944" cy="0"/>
                </a:xfrm>
                <a:prstGeom prst="line">
                  <a:avLst/>
                </a:prstGeom>
                <a:grpFill/>
                <a:ln w="19050" cap="flat">
                  <a:solidFill>
                    <a:schemeClr val="accent2"/>
                  </a:solidFill>
                  <a:prstDash val="solid"/>
                  <a:miter lim="800000"/>
                  <a:headEnd/>
                  <a:tailEnd/>
                </a:ln>
                <a:extLst/>
              </p:spPr>
              <p:txBody>
                <a:bodyPr vert="horz" wrap="square" lIns="0" tIns="0" rIns="0" bIns="0" numCol="1" anchor="t" anchorCtr="0" compatLnSpc="1">
                  <a:prstTxWarp prst="textNoShape">
                    <a:avLst/>
                  </a:prstTxWarp>
                </a:bodyPr>
                <a:lstStyle/>
                <a:p>
                  <a:endParaRPr lang="en-US" dirty="0"/>
                </a:p>
              </p:txBody>
            </p:sp>
            <p:grpSp>
              <p:nvGrpSpPr>
                <p:cNvPr id="66" name="Gruppieren 65">
                  <a:extLst>
                    <a:ext uri="{FF2B5EF4-FFF2-40B4-BE49-F238E27FC236}">
                      <a16:creationId xmlns:a16="http://schemas.microsoft.com/office/drawing/2014/main" id="{32F0D2C7-4E10-4527-87E7-B4436B8C0275}"/>
                    </a:ext>
                  </a:extLst>
                </p:cNvPr>
                <p:cNvGrpSpPr>
                  <a:grpSpLocks noChangeAspect="1"/>
                </p:cNvGrpSpPr>
                <p:nvPr/>
              </p:nvGrpSpPr>
              <p:grpSpPr bwMode="gray">
                <a:xfrm>
                  <a:off x="8335407" y="4082647"/>
                  <a:ext cx="177800" cy="144272"/>
                  <a:chOff x="2984500" y="3133725"/>
                  <a:chExt cx="277813" cy="225425"/>
                </a:xfrm>
                <a:grpFill/>
              </p:grpSpPr>
              <p:sp>
                <p:nvSpPr>
                  <p:cNvPr id="75" name="Freeform 8">
                    <a:extLst>
                      <a:ext uri="{FF2B5EF4-FFF2-40B4-BE49-F238E27FC236}">
                        <a16:creationId xmlns:a16="http://schemas.microsoft.com/office/drawing/2014/main" id="{1EBD81FB-E6C7-44B4-81E4-C644C841C585}"/>
                      </a:ext>
                    </a:extLst>
                  </p:cNvPr>
                  <p:cNvSpPr>
                    <a:spLocks/>
                  </p:cNvSpPr>
                  <p:nvPr/>
                </p:nvSpPr>
                <p:spPr bwMode="gray">
                  <a:xfrm>
                    <a:off x="3078163" y="3133725"/>
                    <a:ext cx="120650" cy="222250"/>
                  </a:xfrm>
                  <a:custGeom>
                    <a:avLst/>
                    <a:gdLst>
                      <a:gd name="T0" fmla="*/ 32 w 32"/>
                      <a:gd name="T1" fmla="*/ 0 h 59"/>
                      <a:gd name="T2" fmla="*/ 18 w 32"/>
                      <a:gd name="T3" fmla="*/ 0 h 59"/>
                      <a:gd name="T4" fmla="*/ 0 w 32"/>
                      <a:gd name="T5" fmla="*/ 21 h 59"/>
                      <a:gd name="T6" fmla="*/ 0 w 32"/>
                      <a:gd name="T7" fmla="*/ 59 h 59"/>
                    </a:gdLst>
                    <a:ahLst/>
                    <a:cxnLst>
                      <a:cxn ang="0">
                        <a:pos x="T0" y="T1"/>
                      </a:cxn>
                      <a:cxn ang="0">
                        <a:pos x="T2" y="T3"/>
                      </a:cxn>
                      <a:cxn ang="0">
                        <a:pos x="T4" y="T5"/>
                      </a:cxn>
                      <a:cxn ang="0">
                        <a:pos x="T6" y="T7"/>
                      </a:cxn>
                    </a:cxnLst>
                    <a:rect l="0" t="0" r="r" b="b"/>
                    <a:pathLst>
                      <a:path w="32" h="59">
                        <a:moveTo>
                          <a:pt x="32" y="0"/>
                        </a:moveTo>
                        <a:cubicBezTo>
                          <a:pt x="32" y="0"/>
                          <a:pt x="21" y="0"/>
                          <a:pt x="18" y="0"/>
                        </a:cubicBezTo>
                        <a:cubicBezTo>
                          <a:pt x="7" y="0"/>
                          <a:pt x="0" y="8"/>
                          <a:pt x="0" y="21"/>
                        </a:cubicBezTo>
                        <a:cubicBezTo>
                          <a:pt x="0" y="59"/>
                          <a:pt x="0" y="59"/>
                          <a:pt x="0" y="59"/>
                        </a:cubicBezTo>
                      </a:path>
                    </a:pathLst>
                  </a:custGeom>
                  <a:grpFill/>
                  <a:ln w="19050" cap="flat">
                    <a:solidFill>
                      <a:schemeClr val="accent2"/>
                    </a:solidFill>
                    <a:prstDash val="solid"/>
                    <a:miter lim="800000"/>
                    <a:headEnd/>
                    <a:tailEnd/>
                  </a:ln>
                  <a:extLst/>
                </p:spPr>
                <p:txBody>
                  <a:bodyPr vert="horz" wrap="square" lIns="0" tIns="0" rIns="0" bIns="0" numCol="1" anchor="t" anchorCtr="0" compatLnSpc="1">
                    <a:prstTxWarp prst="textNoShape">
                      <a:avLst/>
                    </a:prstTxWarp>
                  </a:bodyPr>
                  <a:lstStyle/>
                  <a:p>
                    <a:endParaRPr lang="en-US" dirty="0"/>
                  </a:p>
                </p:txBody>
              </p:sp>
              <p:sp>
                <p:nvSpPr>
                  <p:cNvPr id="76" name="Freeform 33">
                    <a:extLst>
                      <a:ext uri="{FF2B5EF4-FFF2-40B4-BE49-F238E27FC236}">
                        <a16:creationId xmlns:a16="http://schemas.microsoft.com/office/drawing/2014/main" id="{C9C3E1CA-6261-40E4-BD83-675958B3EE7E}"/>
                      </a:ext>
                    </a:extLst>
                  </p:cNvPr>
                  <p:cNvSpPr>
                    <a:spLocks/>
                  </p:cNvSpPr>
                  <p:nvPr/>
                </p:nvSpPr>
                <p:spPr bwMode="gray">
                  <a:xfrm>
                    <a:off x="2984500" y="3303587"/>
                    <a:ext cx="277813" cy="55563"/>
                  </a:xfrm>
                  <a:custGeom>
                    <a:avLst/>
                    <a:gdLst>
                      <a:gd name="T0" fmla="*/ 74 w 74"/>
                      <a:gd name="T1" fmla="*/ 0 h 15"/>
                      <a:gd name="T2" fmla="*/ 49 w 74"/>
                      <a:gd name="T3" fmla="*/ 12 h 15"/>
                      <a:gd name="T4" fmla="*/ 26 w 74"/>
                      <a:gd name="T5" fmla="*/ 14 h 15"/>
                      <a:gd name="T6" fmla="*/ 0 w 74"/>
                      <a:gd name="T7" fmla="*/ 13 h 15"/>
                    </a:gdLst>
                    <a:ahLst/>
                    <a:cxnLst>
                      <a:cxn ang="0">
                        <a:pos x="T0" y="T1"/>
                      </a:cxn>
                      <a:cxn ang="0">
                        <a:pos x="T2" y="T3"/>
                      </a:cxn>
                      <a:cxn ang="0">
                        <a:pos x="T4" y="T5"/>
                      </a:cxn>
                      <a:cxn ang="0">
                        <a:pos x="T6" y="T7"/>
                      </a:cxn>
                    </a:cxnLst>
                    <a:rect l="0" t="0" r="r" b="b"/>
                    <a:pathLst>
                      <a:path w="74" h="15">
                        <a:moveTo>
                          <a:pt x="74" y="0"/>
                        </a:moveTo>
                        <a:cubicBezTo>
                          <a:pt x="74" y="0"/>
                          <a:pt x="67" y="8"/>
                          <a:pt x="49" y="12"/>
                        </a:cubicBezTo>
                        <a:cubicBezTo>
                          <a:pt x="43" y="14"/>
                          <a:pt x="34" y="14"/>
                          <a:pt x="26" y="14"/>
                        </a:cubicBezTo>
                        <a:cubicBezTo>
                          <a:pt x="12" y="15"/>
                          <a:pt x="0" y="13"/>
                          <a:pt x="0" y="13"/>
                        </a:cubicBezTo>
                      </a:path>
                    </a:pathLst>
                  </a:custGeom>
                  <a:grpFill/>
                  <a:ln w="19050" cap="flat">
                    <a:solidFill>
                      <a:schemeClr val="accent2"/>
                    </a:solidFill>
                    <a:prstDash val="solid"/>
                    <a:miter lim="800000"/>
                    <a:headEnd/>
                    <a:tailEnd/>
                  </a:ln>
                  <a:extLst/>
                </p:spPr>
                <p:txBody>
                  <a:bodyPr vert="horz" wrap="square" lIns="0" tIns="0" rIns="0" bIns="0" numCol="1" anchor="t" anchorCtr="0" compatLnSpc="1">
                    <a:prstTxWarp prst="textNoShape">
                      <a:avLst/>
                    </a:prstTxWarp>
                  </a:bodyPr>
                  <a:lstStyle/>
                  <a:p>
                    <a:endParaRPr lang="en-US" dirty="0"/>
                  </a:p>
                </p:txBody>
              </p:sp>
            </p:grpSp>
            <p:grpSp>
              <p:nvGrpSpPr>
                <p:cNvPr id="67" name="Gruppieren 66">
                  <a:extLst>
                    <a:ext uri="{FF2B5EF4-FFF2-40B4-BE49-F238E27FC236}">
                      <a16:creationId xmlns:a16="http://schemas.microsoft.com/office/drawing/2014/main" id="{0570EF06-B692-410C-AD86-A74A49C57699}"/>
                    </a:ext>
                  </a:extLst>
                </p:cNvPr>
                <p:cNvGrpSpPr>
                  <a:grpSpLocks noChangeAspect="1"/>
                </p:cNvGrpSpPr>
                <p:nvPr/>
              </p:nvGrpSpPr>
              <p:grpSpPr bwMode="gray">
                <a:xfrm>
                  <a:off x="8157607" y="4286727"/>
                  <a:ext cx="274320" cy="125109"/>
                  <a:chOff x="2706688" y="3452592"/>
                  <a:chExt cx="428625" cy="195483"/>
                </a:xfrm>
                <a:grpFill/>
              </p:grpSpPr>
              <p:sp>
                <p:nvSpPr>
                  <p:cNvPr id="71" name="Freeform 36">
                    <a:extLst>
                      <a:ext uri="{FF2B5EF4-FFF2-40B4-BE49-F238E27FC236}">
                        <a16:creationId xmlns:a16="http://schemas.microsoft.com/office/drawing/2014/main" id="{A4A03256-7F85-4464-89D0-275A0F5707E8}"/>
                      </a:ext>
                    </a:extLst>
                  </p:cNvPr>
                  <p:cNvSpPr>
                    <a:spLocks noChangeAspect="1"/>
                  </p:cNvSpPr>
                  <p:nvPr/>
                </p:nvSpPr>
                <p:spPr bwMode="gray">
                  <a:xfrm>
                    <a:off x="2706688" y="3452592"/>
                    <a:ext cx="173176" cy="128807"/>
                  </a:xfrm>
                  <a:custGeom>
                    <a:avLst/>
                    <a:gdLst>
                      <a:gd name="T0" fmla="*/ 0 w 46"/>
                      <a:gd name="T1" fmla="*/ 34 h 34"/>
                      <a:gd name="T2" fmla="*/ 31 w 46"/>
                      <a:gd name="T3" fmla="*/ 34 h 34"/>
                      <a:gd name="T4" fmla="*/ 46 w 46"/>
                      <a:gd name="T5" fmla="*/ 20 h 34"/>
                      <a:gd name="T6" fmla="*/ 46 w 46"/>
                      <a:gd name="T7" fmla="*/ 0 h 34"/>
                      <a:gd name="connsiteX0" fmla="*/ 0 w 10008"/>
                      <a:gd name="connsiteY0" fmla="*/ 10017 h 10017"/>
                      <a:gd name="connsiteX1" fmla="*/ 6739 w 10008"/>
                      <a:gd name="connsiteY1" fmla="*/ 10017 h 10017"/>
                      <a:gd name="connsiteX2" fmla="*/ 10000 w 10008"/>
                      <a:gd name="connsiteY2" fmla="*/ 5899 h 10017"/>
                      <a:gd name="connsiteX3" fmla="*/ 10000 w 10008"/>
                      <a:gd name="connsiteY3" fmla="*/ 17 h 10017"/>
                    </a:gdLst>
                    <a:ahLst/>
                    <a:cxnLst>
                      <a:cxn ang="0">
                        <a:pos x="connsiteX0" y="connsiteY0"/>
                      </a:cxn>
                      <a:cxn ang="0">
                        <a:pos x="connsiteX1" y="connsiteY1"/>
                      </a:cxn>
                      <a:cxn ang="0">
                        <a:pos x="connsiteX2" y="connsiteY2"/>
                      </a:cxn>
                      <a:cxn ang="0">
                        <a:pos x="connsiteX3" y="connsiteY3"/>
                      </a:cxn>
                    </a:cxnLst>
                    <a:rect l="l" t="t" r="r" b="b"/>
                    <a:pathLst>
                      <a:path w="10008" h="10017">
                        <a:moveTo>
                          <a:pt x="0" y="10017"/>
                        </a:moveTo>
                        <a:lnTo>
                          <a:pt x="6739" y="10017"/>
                        </a:lnTo>
                        <a:cubicBezTo>
                          <a:pt x="9130" y="10017"/>
                          <a:pt x="10000" y="7958"/>
                          <a:pt x="10000" y="5899"/>
                        </a:cubicBezTo>
                        <a:cubicBezTo>
                          <a:pt x="9783" y="3546"/>
                          <a:pt x="10058" y="-288"/>
                          <a:pt x="10000" y="17"/>
                        </a:cubicBezTo>
                      </a:path>
                    </a:pathLst>
                  </a:custGeom>
                  <a:grpFill/>
                  <a:ln w="19050" cap="flat">
                    <a:solidFill>
                      <a:schemeClr val="accent2"/>
                    </a:solidFill>
                    <a:prstDash val="solid"/>
                    <a:miter lim="800000"/>
                    <a:headEnd/>
                    <a:tailEnd/>
                  </a:ln>
                  <a:extLst/>
                </p:spPr>
                <p:txBody>
                  <a:bodyPr vert="horz" wrap="square" lIns="0" tIns="0" rIns="0" bIns="0" numCol="1" anchor="t" anchorCtr="0" compatLnSpc="1">
                    <a:prstTxWarp prst="textNoShape">
                      <a:avLst/>
                    </a:prstTxWarp>
                  </a:bodyPr>
                  <a:lstStyle/>
                  <a:p>
                    <a:endParaRPr lang="en-US" dirty="0"/>
                  </a:p>
                </p:txBody>
              </p:sp>
              <p:sp>
                <p:nvSpPr>
                  <p:cNvPr id="72" name="Freeform 37">
                    <a:extLst>
                      <a:ext uri="{FF2B5EF4-FFF2-40B4-BE49-F238E27FC236}">
                        <a16:creationId xmlns:a16="http://schemas.microsoft.com/office/drawing/2014/main" id="{4C5FD89F-F5AC-4EFE-BAF1-62C460D62EBE}"/>
                      </a:ext>
                    </a:extLst>
                  </p:cNvPr>
                  <p:cNvSpPr>
                    <a:spLocks noChangeAspect="1"/>
                  </p:cNvSpPr>
                  <p:nvPr/>
                </p:nvSpPr>
                <p:spPr bwMode="gray">
                  <a:xfrm>
                    <a:off x="2890838" y="3468687"/>
                    <a:ext cx="244475" cy="179388"/>
                  </a:xfrm>
                  <a:custGeom>
                    <a:avLst/>
                    <a:gdLst>
                      <a:gd name="T0" fmla="*/ 0 w 65"/>
                      <a:gd name="T1" fmla="*/ 0 h 48"/>
                      <a:gd name="T2" fmla="*/ 8 w 65"/>
                      <a:gd name="T3" fmla="*/ 12 h 48"/>
                      <a:gd name="T4" fmla="*/ 46 w 65"/>
                      <a:gd name="T5" fmla="*/ 18 h 48"/>
                      <a:gd name="T6" fmla="*/ 65 w 65"/>
                      <a:gd name="T7" fmla="*/ 48 h 48"/>
                    </a:gdLst>
                    <a:ahLst/>
                    <a:cxnLst>
                      <a:cxn ang="0">
                        <a:pos x="T0" y="T1"/>
                      </a:cxn>
                      <a:cxn ang="0">
                        <a:pos x="T2" y="T3"/>
                      </a:cxn>
                      <a:cxn ang="0">
                        <a:pos x="T4" y="T5"/>
                      </a:cxn>
                      <a:cxn ang="0">
                        <a:pos x="T6" y="T7"/>
                      </a:cxn>
                    </a:cxnLst>
                    <a:rect l="0" t="0" r="r" b="b"/>
                    <a:pathLst>
                      <a:path w="65" h="48">
                        <a:moveTo>
                          <a:pt x="0" y="0"/>
                        </a:moveTo>
                        <a:cubicBezTo>
                          <a:pt x="0" y="0"/>
                          <a:pt x="1" y="9"/>
                          <a:pt x="8" y="12"/>
                        </a:cubicBezTo>
                        <a:cubicBezTo>
                          <a:pt x="15" y="14"/>
                          <a:pt x="32" y="11"/>
                          <a:pt x="46" y="18"/>
                        </a:cubicBezTo>
                        <a:cubicBezTo>
                          <a:pt x="63" y="26"/>
                          <a:pt x="65" y="48"/>
                          <a:pt x="65" y="48"/>
                        </a:cubicBezTo>
                      </a:path>
                    </a:pathLst>
                  </a:custGeom>
                  <a:grpFill/>
                  <a:ln w="19050" cap="flat">
                    <a:solidFill>
                      <a:schemeClr val="accent2"/>
                    </a:solidFill>
                    <a:prstDash val="solid"/>
                    <a:miter lim="800000"/>
                    <a:headEnd/>
                    <a:tailEnd/>
                  </a:ln>
                  <a:extLst/>
                </p:spPr>
                <p:txBody>
                  <a:bodyPr vert="horz" wrap="square" lIns="0" tIns="0" rIns="0" bIns="0" numCol="1" anchor="t" anchorCtr="0" compatLnSpc="1">
                    <a:prstTxWarp prst="textNoShape">
                      <a:avLst/>
                    </a:prstTxWarp>
                  </a:bodyPr>
                  <a:lstStyle/>
                  <a:p>
                    <a:endParaRPr lang="en-US" dirty="0"/>
                  </a:p>
                </p:txBody>
              </p:sp>
            </p:grpSp>
            <p:sp>
              <p:nvSpPr>
                <p:cNvPr id="69" name="Freeform 40">
                  <a:extLst>
                    <a:ext uri="{FF2B5EF4-FFF2-40B4-BE49-F238E27FC236}">
                      <a16:creationId xmlns:a16="http://schemas.microsoft.com/office/drawing/2014/main" id="{F3F2D116-744C-4500-BBBD-C54EFDB85FDD}"/>
                    </a:ext>
                  </a:extLst>
                </p:cNvPr>
                <p:cNvSpPr>
                  <a:spLocks noChangeAspect="1"/>
                </p:cNvSpPr>
                <p:nvPr/>
              </p:nvSpPr>
              <p:spPr bwMode="gray">
                <a:xfrm>
                  <a:off x="8236855" y="4501242"/>
                  <a:ext cx="165608" cy="56896"/>
                </a:xfrm>
                <a:custGeom>
                  <a:avLst/>
                  <a:gdLst>
                    <a:gd name="T0" fmla="*/ 69 w 69"/>
                    <a:gd name="T1" fmla="*/ 0 h 24"/>
                    <a:gd name="T2" fmla="*/ 30 w 69"/>
                    <a:gd name="T3" fmla="*/ 0 h 24"/>
                    <a:gd name="T4" fmla="*/ 0 w 69"/>
                    <a:gd name="T5" fmla="*/ 14 h 24"/>
                    <a:gd name="T6" fmla="*/ 1 w 69"/>
                    <a:gd name="T7" fmla="*/ 24 h 24"/>
                  </a:gdLst>
                  <a:ahLst/>
                  <a:cxnLst>
                    <a:cxn ang="0">
                      <a:pos x="T0" y="T1"/>
                    </a:cxn>
                    <a:cxn ang="0">
                      <a:pos x="T2" y="T3"/>
                    </a:cxn>
                    <a:cxn ang="0">
                      <a:pos x="T4" y="T5"/>
                    </a:cxn>
                    <a:cxn ang="0">
                      <a:pos x="T6" y="T7"/>
                    </a:cxn>
                  </a:cxnLst>
                  <a:rect l="0" t="0" r="r" b="b"/>
                  <a:pathLst>
                    <a:path w="69" h="24">
                      <a:moveTo>
                        <a:pt x="69" y="0"/>
                      </a:moveTo>
                      <a:cubicBezTo>
                        <a:pt x="69" y="0"/>
                        <a:pt x="40" y="0"/>
                        <a:pt x="30" y="0"/>
                      </a:cubicBezTo>
                      <a:cubicBezTo>
                        <a:pt x="9" y="0"/>
                        <a:pt x="4" y="5"/>
                        <a:pt x="0" y="14"/>
                      </a:cubicBezTo>
                      <a:cubicBezTo>
                        <a:pt x="0" y="17"/>
                        <a:pt x="1" y="24"/>
                        <a:pt x="1" y="24"/>
                      </a:cubicBezTo>
                    </a:path>
                  </a:pathLst>
                </a:custGeom>
                <a:grpFill/>
                <a:ln w="19050" cap="flat">
                  <a:solidFill>
                    <a:schemeClr val="accent2"/>
                  </a:solidFill>
                  <a:prstDash val="solid"/>
                  <a:miter lim="800000"/>
                  <a:headEnd/>
                  <a:tailEnd/>
                </a:ln>
                <a:extLst/>
              </p:spPr>
              <p:txBody>
                <a:bodyPr vert="horz" wrap="square" lIns="0" tIns="0" rIns="0" bIns="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280972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9DD2B-5170-4BAD-86FA-D37FE7083CA3}"/>
              </a:ext>
            </a:extLst>
          </p:cNvPr>
          <p:cNvSpPr>
            <a:spLocks noGrp="1"/>
          </p:cNvSpPr>
          <p:nvPr>
            <p:ph type="title"/>
          </p:nvPr>
        </p:nvSpPr>
        <p:spPr/>
        <p:txBody>
          <a:bodyPr/>
          <a:lstStyle/>
          <a:p>
            <a:r>
              <a:rPr lang="en-US" dirty="0"/>
              <a:t>The Business Case for Bots</a:t>
            </a:r>
            <a:endParaRPr lang="en-AT" dirty="0"/>
          </a:p>
        </p:txBody>
      </p:sp>
      <p:sp>
        <p:nvSpPr>
          <p:cNvPr id="3" name="Text Placeholder 2">
            <a:extLst>
              <a:ext uri="{FF2B5EF4-FFF2-40B4-BE49-F238E27FC236}">
                <a16:creationId xmlns:a16="http://schemas.microsoft.com/office/drawing/2014/main" id="{5D084817-67EF-4779-BC49-7B72E0B209B5}"/>
              </a:ext>
            </a:extLst>
          </p:cNvPr>
          <p:cNvSpPr>
            <a:spLocks noGrp="1"/>
          </p:cNvSpPr>
          <p:nvPr>
            <p:ph idx="1"/>
          </p:nvPr>
        </p:nvSpPr>
        <p:spPr/>
        <p:txBody>
          <a:bodyPr/>
          <a:lstStyle/>
          <a:p>
            <a:r>
              <a:rPr lang="en-US" dirty="0"/>
              <a:t>Automate routine work</a:t>
            </a:r>
          </a:p>
          <a:p>
            <a:endParaRPr lang="en-US" dirty="0"/>
          </a:p>
          <a:p>
            <a:r>
              <a:rPr lang="en-US" dirty="0"/>
              <a:t>Faster transactions</a:t>
            </a:r>
          </a:p>
          <a:p>
            <a:endParaRPr lang="en-US" dirty="0"/>
          </a:p>
          <a:p>
            <a:r>
              <a:rPr lang="en-US" dirty="0"/>
              <a:t>Introduce AI in a friendly way</a:t>
            </a:r>
          </a:p>
          <a:p>
            <a:endParaRPr lang="en-AT" dirty="0"/>
          </a:p>
        </p:txBody>
      </p:sp>
      <p:grpSp>
        <p:nvGrpSpPr>
          <p:cNvPr id="12" name="Group 11">
            <a:extLst>
              <a:ext uri="{FF2B5EF4-FFF2-40B4-BE49-F238E27FC236}">
                <a16:creationId xmlns:a16="http://schemas.microsoft.com/office/drawing/2014/main" id="{42117D27-F28A-41BA-9434-E4F87B39AE90}"/>
              </a:ext>
            </a:extLst>
          </p:cNvPr>
          <p:cNvGrpSpPr/>
          <p:nvPr/>
        </p:nvGrpSpPr>
        <p:grpSpPr>
          <a:xfrm>
            <a:off x="6096000" y="853045"/>
            <a:ext cx="4635499" cy="4786280"/>
            <a:chOff x="6096000" y="853045"/>
            <a:chExt cx="4635499" cy="4786280"/>
          </a:xfrm>
        </p:grpSpPr>
        <p:grpSp>
          <p:nvGrpSpPr>
            <p:cNvPr id="10" name="Group 9">
              <a:extLst>
                <a:ext uri="{FF2B5EF4-FFF2-40B4-BE49-F238E27FC236}">
                  <a16:creationId xmlns:a16="http://schemas.microsoft.com/office/drawing/2014/main" id="{1DB45444-FD0B-444B-B292-0BC0CCCD456B}"/>
                </a:ext>
              </a:extLst>
            </p:cNvPr>
            <p:cNvGrpSpPr/>
            <p:nvPr/>
          </p:nvGrpSpPr>
          <p:grpSpPr>
            <a:xfrm>
              <a:off x="6096000" y="853045"/>
              <a:ext cx="4635499" cy="4786280"/>
              <a:chOff x="6096000" y="853045"/>
              <a:chExt cx="4635499" cy="4786280"/>
            </a:xfrm>
          </p:grpSpPr>
          <p:pic>
            <p:nvPicPr>
              <p:cNvPr id="5" name="Graphic 4">
                <a:extLst>
                  <a:ext uri="{FF2B5EF4-FFF2-40B4-BE49-F238E27FC236}">
                    <a16:creationId xmlns:a16="http://schemas.microsoft.com/office/drawing/2014/main" id="{2C9E59E2-E6AA-43A8-83B9-9AF9856563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6000" y="1218675"/>
                <a:ext cx="4420650" cy="4420650"/>
              </a:xfrm>
              <a:prstGeom prst="rect">
                <a:avLst/>
              </a:prstGeom>
            </p:spPr>
          </p:pic>
          <p:pic>
            <p:nvPicPr>
              <p:cNvPr id="9" name="Graphic 8" descr="Speech">
                <a:extLst>
                  <a:ext uri="{FF2B5EF4-FFF2-40B4-BE49-F238E27FC236}">
                    <a16:creationId xmlns:a16="http://schemas.microsoft.com/office/drawing/2014/main" id="{77A278DC-FDC1-4C17-B9B4-8F07DB3711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8642874" y="853045"/>
                <a:ext cx="2088625" cy="2032176"/>
              </a:xfrm>
              <a:prstGeom prst="rect">
                <a:avLst/>
              </a:prstGeom>
            </p:spPr>
          </p:pic>
        </p:grpSp>
        <p:sp>
          <p:nvSpPr>
            <p:cNvPr id="11" name="TextBox 10">
              <a:extLst>
                <a:ext uri="{FF2B5EF4-FFF2-40B4-BE49-F238E27FC236}">
                  <a16:creationId xmlns:a16="http://schemas.microsoft.com/office/drawing/2014/main" id="{F8312491-4359-4D91-B543-10C9DBA590FD}"/>
                </a:ext>
              </a:extLst>
            </p:cNvPr>
            <p:cNvSpPr txBox="1"/>
            <p:nvPr/>
          </p:nvSpPr>
          <p:spPr>
            <a:xfrm>
              <a:off x="9227600" y="1001701"/>
              <a:ext cx="965200" cy="1015663"/>
            </a:xfrm>
            <a:prstGeom prst="rect">
              <a:avLst/>
            </a:prstGeom>
            <a:noFill/>
          </p:spPr>
          <p:txBody>
            <a:bodyPr wrap="square" rtlCol="0">
              <a:spAutoFit/>
            </a:bodyPr>
            <a:lstStyle/>
            <a:p>
              <a:pPr algn="ctr"/>
              <a:r>
                <a:rPr lang="en-US" sz="6000" b="1" dirty="0"/>
                <a:t>…</a:t>
              </a:r>
              <a:endParaRPr lang="en-AT" sz="6000" b="1" dirty="0"/>
            </a:p>
          </p:txBody>
        </p:sp>
      </p:grpSp>
    </p:spTree>
    <p:extLst>
      <p:ext uri="{BB962C8B-B14F-4D97-AF65-F5344CB8AC3E}">
        <p14:creationId xmlns:p14="http://schemas.microsoft.com/office/powerpoint/2010/main" val="1970263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9DD2B-5170-4BAD-86FA-D37FE7083CA3}"/>
              </a:ext>
            </a:extLst>
          </p:cNvPr>
          <p:cNvSpPr>
            <a:spLocks noGrp="1"/>
          </p:cNvSpPr>
          <p:nvPr>
            <p:ph type="title"/>
          </p:nvPr>
        </p:nvSpPr>
        <p:spPr/>
        <p:txBody>
          <a:bodyPr/>
          <a:lstStyle/>
          <a:p>
            <a:r>
              <a:rPr lang="en-US"/>
              <a:t>The Use Cases for Bots</a:t>
            </a:r>
            <a:endParaRPr lang="en-AT"/>
          </a:p>
        </p:txBody>
      </p:sp>
      <p:sp>
        <p:nvSpPr>
          <p:cNvPr id="3" name="Text Placeholder 2">
            <a:extLst>
              <a:ext uri="{FF2B5EF4-FFF2-40B4-BE49-F238E27FC236}">
                <a16:creationId xmlns:a16="http://schemas.microsoft.com/office/drawing/2014/main" id="{5D084817-67EF-4779-BC49-7B72E0B209B5}"/>
              </a:ext>
            </a:extLst>
          </p:cNvPr>
          <p:cNvSpPr>
            <a:spLocks noGrp="1"/>
          </p:cNvSpPr>
          <p:nvPr>
            <p:ph idx="1"/>
          </p:nvPr>
        </p:nvSpPr>
        <p:spPr/>
        <p:txBody>
          <a:bodyPr>
            <a:normAutofit/>
          </a:bodyPr>
          <a:lstStyle/>
          <a:p>
            <a:r>
              <a:rPr lang="de-AT"/>
              <a:t>QnA Bot</a:t>
            </a:r>
          </a:p>
          <a:p>
            <a:r>
              <a:rPr lang="de-AT"/>
              <a:t>Bots + Microsoft Graph</a:t>
            </a:r>
          </a:p>
          <a:p>
            <a:pPr lvl="1"/>
            <a:r>
              <a:rPr lang="de-AT"/>
              <a:t>People Search</a:t>
            </a:r>
          </a:p>
          <a:p>
            <a:pPr lvl="1"/>
            <a:r>
              <a:rPr lang="de-AT"/>
              <a:t>Access </a:t>
            </a:r>
            <a:r>
              <a:rPr lang="de-AT" err="1"/>
              <a:t>to</a:t>
            </a:r>
            <a:r>
              <a:rPr lang="de-AT"/>
              <a:t> Exchange Online, SharePoint Online, Teams, …</a:t>
            </a:r>
          </a:p>
          <a:p>
            <a:r>
              <a:rPr lang="de-AT"/>
              <a:t>Dynamics 365 Bot</a:t>
            </a:r>
          </a:p>
          <a:p>
            <a:pPr lvl="1"/>
            <a:r>
              <a:rPr lang="de-AT"/>
              <a:t>Digital </a:t>
            </a:r>
            <a:r>
              <a:rPr lang="de-AT" err="1"/>
              <a:t>assistent</a:t>
            </a:r>
            <a:r>
              <a:rPr lang="de-AT"/>
              <a:t> for </a:t>
            </a:r>
            <a:r>
              <a:rPr lang="de-AT" err="1"/>
              <a:t>agent</a:t>
            </a:r>
            <a:r>
              <a:rPr lang="de-AT"/>
              <a:t> </a:t>
            </a:r>
            <a:r>
              <a:rPr lang="de-AT" err="1"/>
              <a:t>during</a:t>
            </a:r>
            <a:r>
              <a:rPr lang="de-AT"/>
              <a:t> </a:t>
            </a:r>
            <a:r>
              <a:rPr lang="de-AT" err="1"/>
              <a:t>phone</a:t>
            </a:r>
            <a:r>
              <a:rPr lang="de-AT"/>
              <a:t> </a:t>
            </a:r>
            <a:r>
              <a:rPr lang="de-AT" err="1"/>
              <a:t>calls</a:t>
            </a:r>
            <a:r>
              <a:rPr lang="de-AT"/>
              <a:t>/support </a:t>
            </a:r>
            <a:r>
              <a:rPr lang="de-AT" err="1"/>
              <a:t>tasks</a:t>
            </a:r>
            <a:endParaRPr lang="de-AT"/>
          </a:p>
          <a:p>
            <a:r>
              <a:rPr lang="de-AT"/>
              <a:t>Support Bot</a:t>
            </a:r>
          </a:p>
          <a:p>
            <a:r>
              <a:rPr lang="de-AT"/>
              <a:t>Search Bot</a:t>
            </a:r>
          </a:p>
        </p:txBody>
      </p:sp>
      <p:grpSp>
        <p:nvGrpSpPr>
          <p:cNvPr id="13" name="Group 12">
            <a:extLst>
              <a:ext uri="{FF2B5EF4-FFF2-40B4-BE49-F238E27FC236}">
                <a16:creationId xmlns:a16="http://schemas.microsoft.com/office/drawing/2014/main" id="{0DE0857F-74C1-4A2A-AC7F-84D7CFA6B8FD}"/>
              </a:ext>
            </a:extLst>
          </p:cNvPr>
          <p:cNvGrpSpPr/>
          <p:nvPr/>
        </p:nvGrpSpPr>
        <p:grpSpPr>
          <a:xfrm>
            <a:off x="7719526" y="853045"/>
            <a:ext cx="4635499" cy="4786280"/>
            <a:chOff x="6096000" y="853045"/>
            <a:chExt cx="4635499" cy="4786280"/>
          </a:xfrm>
        </p:grpSpPr>
        <p:grpSp>
          <p:nvGrpSpPr>
            <p:cNvPr id="14" name="Group 13">
              <a:extLst>
                <a:ext uri="{FF2B5EF4-FFF2-40B4-BE49-F238E27FC236}">
                  <a16:creationId xmlns:a16="http://schemas.microsoft.com/office/drawing/2014/main" id="{CBFD83EB-88D2-4E48-8DE3-094307345399}"/>
                </a:ext>
              </a:extLst>
            </p:cNvPr>
            <p:cNvGrpSpPr/>
            <p:nvPr/>
          </p:nvGrpSpPr>
          <p:grpSpPr>
            <a:xfrm>
              <a:off x="6096000" y="853045"/>
              <a:ext cx="4635499" cy="4786280"/>
              <a:chOff x="6096000" y="853045"/>
              <a:chExt cx="4635499" cy="4786280"/>
            </a:xfrm>
          </p:grpSpPr>
          <p:pic>
            <p:nvPicPr>
              <p:cNvPr id="16" name="Graphic 15">
                <a:extLst>
                  <a:ext uri="{FF2B5EF4-FFF2-40B4-BE49-F238E27FC236}">
                    <a16:creationId xmlns:a16="http://schemas.microsoft.com/office/drawing/2014/main" id="{87D54381-09E3-40D4-851A-2B58AC9BF4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6000" y="1218675"/>
                <a:ext cx="4420650" cy="4420650"/>
              </a:xfrm>
              <a:prstGeom prst="rect">
                <a:avLst/>
              </a:prstGeom>
            </p:spPr>
          </p:pic>
          <p:pic>
            <p:nvPicPr>
              <p:cNvPr id="17" name="Graphic 16" descr="Speech">
                <a:extLst>
                  <a:ext uri="{FF2B5EF4-FFF2-40B4-BE49-F238E27FC236}">
                    <a16:creationId xmlns:a16="http://schemas.microsoft.com/office/drawing/2014/main" id="{AF31202A-2807-44C4-9396-D4FB0322E5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8642874" y="853045"/>
                <a:ext cx="2088625" cy="2032176"/>
              </a:xfrm>
              <a:prstGeom prst="rect">
                <a:avLst/>
              </a:prstGeom>
            </p:spPr>
          </p:pic>
        </p:grpSp>
        <p:sp>
          <p:nvSpPr>
            <p:cNvPr id="15" name="TextBox 14">
              <a:extLst>
                <a:ext uri="{FF2B5EF4-FFF2-40B4-BE49-F238E27FC236}">
                  <a16:creationId xmlns:a16="http://schemas.microsoft.com/office/drawing/2014/main" id="{D50B62BD-BC74-4600-9532-3C086E67B8B2}"/>
                </a:ext>
              </a:extLst>
            </p:cNvPr>
            <p:cNvSpPr txBox="1"/>
            <p:nvPr/>
          </p:nvSpPr>
          <p:spPr>
            <a:xfrm>
              <a:off x="9227600" y="1001701"/>
              <a:ext cx="965200" cy="1015663"/>
            </a:xfrm>
            <a:prstGeom prst="rect">
              <a:avLst/>
            </a:prstGeom>
            <a:noFill/>
          </p:spPr>
          <p:txBody>
            <a:bodyPr wrap="square" rtlCol="0">
              <a:spAutoFit/>
            </a:bodyPr>
            <a:lstStyle/>
            <a:p>
              <a:pPr algn="ctr"/>
              <a:r>
                <a:rPr lang="en-US" sz="6000" b="1" dirty="0"/>
                <a:t>…</a:t>
              </a:r>
              <a:endParaRPr lang="en-AT" sz="6000" b="1" dirty="0"/>
            </a:p>
          </p:txBody>
        </p:sp>
      </p:grpSp>
    </p:spTree>
    <p:extLst>
      <p:ext uri="{BB962C8B-B14F-4D97-AF65-F5344CB8AC3E}">
        <p14:creationId xmlns:p14="http://schemas.microsoft.com/office/powerpoint/2010/main" val="3490060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FADED-5507-477F-AB8A-158C62CC0B51}"/>
              </a:ext>
            </a:extLst>
          </p:cNvPr>
          <p:cNvSpPr>
            <a:spLocks noGrp="1"/>
          </p:cNvSpPr>
          <p:nvPr>
            <p:ph type="title"/>
          </p:nvPr>
        </p:nvSpPr>
        <p:spPr/>
        <p:txBody>
          <a:bodyPr/>
          <a:lstStyle/>
          <a:p>
            <a:r>
              <a:rPr lang="en-US"/>
              <a:t>Modernizing the company FAQ</a:t>
            </a:r>
          </a:p>
        </p:txBody>
      </p:sp>
      <p:grpSp>
        <p:nvGrpSpPr>
          <p:cNvPr id="1027" name="Group 1026">
            <a:extLst>
              <a:ext uri="{FF2B5EF4-FFF2-40B4-BE49-F238E27FC236}">
                <a16:creationId xmlns:a16="http://schemas.microsoft.com/office/drawing/2014/main" id="{2845E347-0598-42FE-AD20-797249372900}"/>
              </a:ext>
            </a:extLst>
          </p:cNvPr>
          <p:cNvGrpSpPr/>
          <p:nvPr/>
        </p:nvGrpSpPr>
        <p:grpSpPr>
          <a:xfrm>
            <a:off x="787642" y="3437409"/>
            <a:ext cx="3647030" cy="1369123"/>
            <a:chOff x="787642" y="3437409"/>
            <a:chExt cx="3647030" cy="1369123"/>
          </a:xfrm>
        </p:grpSpPr>
        <p:grpSp>
          <p:nvGrpSpPr>
            <p:cNvPr id="9" name="Group 8">
              <a:extLst>
                <a:ext uri="{FF2B5EF4-FFF2-40B4-BE49-F238E27FC236}">
                  <a16:creationId xmlns:a16="http://schemas.microsoft.com/office/drawing/2014/main" id="{8EFF0913-3DDF-4858-945C-9DEAE7E9CAE1}"/>
                </a:ext>
              </a:extLst>
            </p:cNvPr>
            <p:cNvGrpSpPr/>
            <p:nvPr/>
          </p:nvGrpSpPr>
          <p:grpSpPr>
            <a:xfrm>
              <a:off x="787642" y="3437409"/>
              <a:ext cx="3647030" cy="1369123"/>
              <a:chOff x="960433" y="845502"/>
              <a:chExt cx="3794758" cy="1424582"/>
            </a:xfrm>
          </p:grpSpPr>
          <p:sp>
            <p:nvSpPr>
              <p:cNvPr id="10" name="Rectangle: Rounded Corners 9">
                <a:extLst>
                  <a:ext uri="{FF2B5EF4-FFF2-40B4-BE49-F238E27FC236}">
                    <a16:creationId xmlns:a16="http://schemas.microsoft.com/office/drawing/2014/main" id="{EC3955E9-9EC2-4CE2-9DCD-98B65FD59B7C}"/>
                  </a:ext>
                </a:extLst>
              </p:cNvPr>
              <p:cNvSpPr/>
              <p:nvPr/>
            </p:nvSpPr>
            <p:spPr bwMode="auto">
              <a:xfrm>
                <a:off x="960433" y="845502"/>
                <a:ext cx="3794758" cy="1424582"/>
              </a:xfrm>
              <a:prstGeom prst="roundRect">
                <a:avLst>
                  <a:gd name="adj" fmla="val 5446"/>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defTabSz="896164" fontAlgn="base">
                  <a:lnSpc>
                    <a:spcPct val="90000"/>
                  </a:lnSpc>
                  <a:spcBef>
                    <a:spcPct val="0"/>
                  </a:spcBef>
                  <a:spcAft>
                    <a:spcPct val="0"/>
                  </a:spcAft>
                </a:pPr>
                <a:r>
                  <a:rPr lang="en-US" sz="2307">
                    <a:solidFill>
                      <a:schemeClr val="tx1"/>
                    </a:solidFill>
                    <a:latin typeface="+mj-lt"/>
                    <a:ea typeface="Segoe UI" pitchFamily="34" charset="0"/>
                    <a:cs typeface="Segoe UI" pitchFamily="34" charset="0"/>
                  </a:rPr>
                  <a:t>      </a:t>
                </a:r>
                <a:r>
                  <a:rPr lang="en-US">
                    <a:solidFill>
                      <a:schemeClr val="tx1"/>
                    </a:solidFill>
                    <a:latin typeface="+mj-lt"/>
                    <a:ea typeface="Segoe UI" pitchFamily="34" charset="0"/>
                    <a:cs typeface="Segoe UI" pitchFamily="34" charset="0"/>
                  </a:rPr>
                  <a:t>Company info</a:t>
                </a:r>
                <a:endParaRPr lang="en-US" sz="2000">
                  <a:solidFill>
                    <a:schemeClr val="tx1"/>
                  </a:solidFill>
                  <a:latin typeface="+mj-lt"/>
                  <a:ea typeface="Segoe UI" pitchFamily="34" charset="0"/>
                  <a:cs typeface="Segoe UI" pitchFamily="34" charset="0"/>
                </a:endParaRPr>
              </a:p>
            </p:txBody>
          </p:sp>
          <p:sp>
            <p:nvSpPr>
              <p:cNvPr id="11" name="TextBox 10">
                <a:extLst>
                  <a:ext uri="{FF2B5EF4-FFF2-40B4-BE49-F238E27FC236}">
                    <a16:creationId xmlns:a16="http://schemas.microsoft.com/office/drawing/2014/main" id="{4F5100FF-28A1-4299-AA4D-6CD6B791FED2}"/>
                  </a:ext>
                </a:extLst>
              </p:cNvPr>
              <p:cNvSpPr txBox="1"/>
              <p:nvPr/>
            </p:nvSpPr>
            <p:spPr>
              <a:xfrm>
                <a:off x="960433" y="1439860"/>
                <a:ext cx="3429000" cy="634391"/>
              </a:xfrm>
              <a:prstGeom prst="rect">
                <a:avLst/>
              </a:prstGeom>
              <a:noFill/>
            </p:spPr>
            <p:txBody>
              <a:bodyPr wrap="square" lIns="175761" tIns="140609" rIns="175761" bIns="140609" rtlCol="0">
                <a:spAutoFit/>
              </a:bodyPr>
              <a:lstStyle/>
              <a:p>
                <a:pPr>
                  <a:lnSpc>
                    <a:spcPct val="90000"/>
                  </a:lnSpc>
                  <a:spcAft>
                    <a:spcPts val="98"/>
                  </a:spcAft>
                </a:pPr>
                <a:r>
                  <a:rPr lang="en-US" sz="1176">
                    <a:gradFill>
                      <a:gsLst>
                        <a:gs pos="2917">
                          <a:schemeClr val="tx1"/>
                        </a:gs>
                        <a:gs pos="30000">
                          <a:schemeClr val="tx1"/>
                        </a:gs>
                      </a:gsLst>
                      <a:lin ang="5400000" scaled="0"/>
                    </a:gradFill>
                  </a:rPr>
                  <a:t>Company wide like FAQs like corporate info, holidays/dates, and events</a:t>
                </a:r>
              </a:p>
            </p:txBody>
          </p:sp>
        </p:grpSp>
        <p:sp>
          <p:nvSpPr>
            <p:cNvPr id="15" name="ContactCard_EEBD" title="Icon of a contact card">
              <a:extLst>
                <a:ext uri="{FF2B5EF4-FFF2-40B4-BE49-F238E27FC236}">
                  <a16:creationId xmlns:a16="http://schemas.microsoft.com/office/drawing/2014/main" id="{D8D4EE11-F5E0-400D-BE97-A6B48EE463DB}"/>
                </a:ext>
              </a:extLst>
            </p:cNvPr>
            <p:cNvSpPr>
              <a:spLocks noChangeAspect="1" noEditPoints="1"/>
            </p:cNvSpPr>
            <p:nvPr/>
          </p:nvSpPr>
          <p:spPr bwMode="auto">
            <a:xfrm>
              <a:off x="907254" y="3593604"/>
              <a:ext cx="457200" cy="33550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25" name="Group 1024">
            <a:extLst>
              <a:ext uri="{FF2B5EF4-FFF2-40B4-BE49-F238E27FC236}">
                <a16:creationId xmlns:a16="http://schemas.microsoft.com/office/drawing/2014/main" id="{C5968981-49AB-4EF8-BF5A-3660C6807E64}"/>
              </a:ext>
            </a:extLst>
          </p:cNvPr>
          <p:cNvGrpSpPr/>
          <p:nvPr/>
        </p:nvGrpSpPr>
        <p:grpSpPr>
          <a:xfrm>
            <a:off x="787645" y="1965632"/>
            <a:ext cx="3647030" cy="1369123"/>
            <a:chOff x="787645" y="1965632"/>
            <a:chExt cx="3647030" cy="1369123"/>
          </a:xfrm>
        </p:grpSpPr>
        <p:sp>
          <p:nvSpPr>
            <p:cNvPr id="4" name="Rectangle: Rounded Corners 3">
              <a:extLst>
                <a:ext uri="{FF2B5EF4-FFF2-40B4-BE49-F238E27FC236}">
                  <a16:creationId xmlns:a16="http://schemas.microsoft.com/office/drawing/2014/main" id="{F3B38CC6-56D9-4E70-9F8F-BCB600DC682B}"/>
                </a:ext>
              </a:extLst>
            </p:cNvPr>
            <p:cNvSpPr/>
            <p:nvPr/>
          </p:nvSpPr>
          <p:spPr bwMode="auto">
            <a:xfrm>
              <a:off x="787645" y="1965632"/>
              <a:ext cx="3647030" cy="1369123"/>
            </a:xfrm>
            <a:prstGeom prst="roundRect">
              <a:avLst>
                <a:gd name="adj" fmla="val 5446"/>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defTabSz="896164" fontAlgn="base">
                <a:lnSpc>
                  <a:spcPct val="90000"/>
                </a:lnSpc>
                <a:spcBef>
                  <a:spcPct val="0"/>
                </a:spcBef>
                <a:spcAft>
                  <a:spcPct val="0"/>
                </a:spcAft>
              </a:pPr>
              <a:r>
                <a:rPr lang="en-US" sz="2307">
                  <a:solidFill>
                    <a:srgbClr val="0078D7"/>
                  </a:solidFill>
                  <a:latin typeface="+mj-lt"/>
                  <a:ea typeface="Segoe UI" pitchFamily="34" charset="0"/>
                  <a:cs typeface="Segoe UI" pitchFamily="34" charset="0"/>
                </a:rPr>
                <a:t>      </a:t>
              </a:r>
              <a:r>
                <a:rPr lang="en-US">
                  <a:solidFill>
                    <a:schemeClr val="tx1"/>
                  </a:solidFill>
                  <a:latin typeface="+mj-lt"/>
                  <a:ea typeface="Segoe UI" pitchFamily="34" charset="0"/>
                  <a:cs typeface="Segoe UI" pitchFamily="34" charset="0"/>
                </a:rPr>
                <a:t>Departmental knowledge</a:t>
              </a:r>
              <a:endParaRPr lang="en-US" sz="2000">
                <a:solidFill>
                  <a:schemeClr val="tx1"/>
                </a:solidFill>
                <a:latin typeface="+mj-lt"/>
                <a:ea typeface="Segoe UI" pitchFamily="34" charset="0"/>
                <a:cs typeface="Segoe UI" pitchFamily="34" charset="0"/>
              </a:endParaRPr>
            </a:p>
          </p:txBody>
        </p:sp>
        <p:sp>
          <p:nvSpPr>
            <p:cNvPr id="5" name="TextBox 4">
              <a:extLst>
                <a:ext uri="{FF2B5EF4-FFF2-40B4-BE49-F238E27FC236}">
                  <a16:creationId xmlns:a16="http://schemas.microsoft.com/office/drawing/2014/main" id="{9AD0C3AE-73AA-4631-AED8-0DBFE5800EA9}"/>
                </a:ext>
              </a:extLst>
            </p:cNvPr>
            <p:cNvSpPr txBox="1"/>
            <p:nvPr/>
          </p:nvSpPr>
          <p:spPr>
            <a:xfrm>
              <a:off x="866762" y="2514296"/>
              <a:ext cx="3295511" cy="772560"/>
            </a:xfrm>
            <a:prstGeom prst="rect">
              <a:avLst/>
            </a:prstGeom>
            <a:noFill/>
          </p:spPr>
          <p:txBody>
            <a:bodyPr wrap="square" lIns="175761" tIns="140609" rIns="175761" bIns="140609" rtlCol="0">
              <a:spAutoFit/>
            </a:bodyPr>
            <a:lstStyle/>
            <a:p>
              <a:pPr>
                <a:lnSpc>
                  <a:spcPct val="90000"/>
                </a:lnSpc>
                <a:spcAft>
                  <a:spcPts val="98"/>
                </a:spcAft>
              </a:pPr>
              <a:r>
                <a:rPr lang="en-US" sz="1176">
                  <a:gradFill>
                    <a:gsLst>
                      <a:gs pos="2917">
                        <a:schemeClr val="tx1"/>
                      </a:gs>
                      <a:gs pos="30000">
                        <a:schemeClr val="tx1"/>
                      </a:gs>
                    </a:gsLst>
                    <a:lin ang="5400000" scaled="0"/>
                  </a:gradFill>
                </a:rPr>
                <a:t>FAQs for team-specific knowledge like acronyms, locations, pointers to documentation, and onboarding</a:t>
              </a:r>
            </a:p>
          </p:txBody>
        </p:sp>
        <p:sp>
          <p:nvSpPr>
            <p:cNvPr id="16" name="factory_3" title="Icon of a factory or warehouse">
              <a:extLst>
                <a:ext uri="{FF2B5EF4-FFF2-40B4-BE49-F238E27FC236}">
                  <a16:creationId xmlns:a16="http://schemas.microsoft.com/office/drawing/2014/main" id="{62058F66-66B8-4162-A7F2-6B7F712B3B84}"/>
                </a:ext>
              </a:extLst>
            </p:cNvPr>
            <p:cNvSpPr>
              <a:spLocks noChangeAspect="1" noEditPoints="1"/>
            </p:cNvSpPr>
            <p:nvPr/>
          </p:nvSpPr>
          <p:spPr bwMode="auto">
            <a:xfrm>
              <a:off x="916018" y="2153973"/>
              <a:ext cx="411480" cy="2548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029" name="Group 1028">
            <a:extLst>
              <a:ext uri="{FF2B5EF4-FFF2-40B4-BE49-F238E27FC236}">
                <a16:creationId xmlns:a16="http://schemas.microsoft.com/office/drawing/2014/main" id="{D42225F0-FA47-410A-880C-4BB106D1441A}"/>
              </a:ext>
            </a:extLst>
          </p:cNvPr>
          <p:cNvGrpSpPr/>
          <p:nvPr/>
        </p:nvGrpSpPr>
        <p:grpSpPr>
          <a:xfrm>
            <a:off x="787642" y="4903838"/>
            <a:ext cx="3647030" cy="1309504"/>
            <a:chOff x="787642" y="4903838"/>
            <a:chExt cx="3647030" cy="1309504"/>
          </a:xfrm>
        </p:grpSpPr>
        <p:grpSp>
          <p:nvGrpSpPr>
            <p:cNvPr id="6" name="Group 5">
              <a:extLst>
                <a:ext uri="{FF2B5EF4-FFF2-40B4-BE49-F238E27FC236}">
                  <a16:creationId xmlns:a16="http://schemas.microsoft.com/office/drawing/2014/main" id="{786D5DE9-3D6E-4316-B5D4-270A360750CC}"/>
                </a:ext>
              </a:extLst>
            </p:cNvPr>
            <p:cNvGrpSpPr/>
            <p:nvPr/>
          </p:nvGrpSpPr>
          <p:grpSpPr>
            <a:xfrm>
              <a:off x="787642" y="4903838"/>
              <a:ext cx="3647030" cy="1309504"/>
              <a:chOff x="1326197" y="539131"/>
              <a:chExt cx="3794758" cy="1362548"/>
            </a:xfrm>
          </p:grpSpPr>
          <p:sp>
            <p:nvSpPr>
              <p:cNvPr id="7" name="Rectangle: Rounded Corners 6">
                <a:extLst>
                  <a:ext uri="{FF2B5EF4-FFF2-40B4-BE49-F238E27FC236}">
                    <a16:creationId xmlns:a16="http://schemas.microsoft.com/office/drawing/2014/main" id="{1D7C136F-19B0-4637-8B01-FB742C4EBEB3}"/>
                  </a:ext>
                </a:extLst>
              </p:cNvPr>
              <p:cNvSpPr/>
              <p:nvPr/>
            </p:nvSpPr>
            <p:spPr bwMode="auto">
              <a:xfrm>
                <a:off x="1326197" y="539131"/>
                <a:ext cx="3794758" cy="1362548"/>
              </a:xfrm>
              <a:prstGeom prst="roundRect">
                <a:avLst>
                  <a:gd name="adj" fmla="val 5446"/>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defTabSz="896164" fontAlgn="base">
                  <a:lnSpc>
                    <a:spcPct val="90000"/>
                  </a:lnSpc>
                  <a:spcBef>
                    <a:spcPct val="0"/>
                  </a:spcBef>
                  <a:spcAft>
                    <a:spcPct val="0"/>
                  </a:spcAft>
                </a:pPr>
                <a:r>
                  <a:rPr lang="en-US" sz="2307">
                    <a:solidFill>
                      <a:schemeClr val="tx1"/>
                    </a:solidFill>
                    <a:latin typeface="+mj-lt"/>
                    <a:ea typeface="Segoe UI" pitchFamily="34" charset="0"/>
                    <a:cs typeface="Segoe UI" pitchFamily="34" charset="0"/>
                  </a:rPr>
                  <a:t>      </a:t>
                </a:r>
                <a:r>
                  <a:rPr lang="en-US">
                    <a:solidFill>
                      <a:schemeClr val="tx1"/>
                    </a:solidFill>
                    <a:latin typeface="+mj-lt"/>
                    <a:ea typeface="Segoe UI" pitchFamily="34" charset="0"/>
                    <a:cs typeface="Segoe UI" pitchFamily="34" charset="0"/>
                  </a:rPr>
                  <a:t>Troubleshooting/support</a:t>
                </a:r>
                <a:endParaRPr lang="en-US" sz="2000">
                  <a:solidFill>
                    <a:schemeClr val="tx1"/>
                  </a:solidFill>
                  <a:latin typeface="+mj-lt"/>
                  <a:ea typeface="Segoe UI" pitchFamily="34" charset="0"/>
                  <a:cs typeface="Segoe UI" pitchFamily="34" charset="0"/>
                </a:endParaRPr>
              </a:p>
            </p:txBody>
          </p:sp>
          <p:sp>
            <p:nvSpPr>
              <p:cNvPr id="8" name="TextBox 7">
                <a:extLst>
                  <a:ext uri="{FF2B5EF4-FFF2-40B4-BE49-F238E27FC236}">
                    <a16:creationId xmlns:a16="http://schemas.microsoft.com/office/drawing/2014/main" id="{D37787B0-3163-4975-AD66-798FFF4938C7}"/>
                  </a:ext>
                </a:extLst>
              </p:cNvPr>
              <p:cNvSpPr txBox="1"/>
              <p:nvPr/>
            </p:nvSpPr>
            <p:spPr>
              <a:xfrm>
                <a:off x="1417637" y="1133487"/>
                <a:ext cx="3429000" cy="634391"/>
              </a:xfrm>
              <a:prstGeom prst="rect">
                <a:avLst/>
              </a:prstGeom>
              <a:noFill/>
            </p:spPr>
            <p:txBody>
              <a:bodyPr wrap="square" lIns="175761" tIns="140609" rIns="175761" bIns="140609" rtlCol="0">
                <a:spAutoFit/>
              </a:bodyPr>
              <a:lstStyle/>
              <a:p>
                <a:pPr>
                  <a:lnSpc>
                    <a:spcPct val="90000"/>
                  </a:lnSpc>
                  <a:spcAft>
                    <a:spcPts val="98"/>
                  </a:spcAft>
                </a:pPr>
                <a:r>
                  <a:rPr lang="en-US" sz="1176">
                    <a:gradFill>
                      <a:gsLst>
                        <a:gs pos="2917">
                          <a:schemeClr val="tx1"/>
                        </a:gs>
                        <a:gs pos="30000">
                          <a:schemeClr val="tx1"/>
                        </a:gs>
                      </a:gsLst>
                      <a:lin ang="5400000" scaled="0"/>
                    </a:gradFill>
                  </a:rPr>
                  <a:t>Create a support knowledge base that end users or agents can easily access</a:t>
                </a:r>
              </a:p>
            </p:txBody>
          </p:sp>
        </p:grpSp>
        <p:sp>
          <p:nvSpPr>
            <p:cNvPr id="18" name="tool" title="Icon of a skrewdriver and wrench">
              <a:extLst>
                <a:ext uri="{FF2B5EF4-FFF2-40B4-BE49-F238E27FC236}">
                  <a16:creationId xmlns:a16="http://schemas.microsoft.com/office/drawing/2014/main" id="{1C7F04C2-4455-4115-B453-0FD78769E545}"/>
                </a:ext>
              </a:extLst>
            </p:cNvPr>
            <p:cNvSpPr>
              <a:spLocks noChangeAspect="1" noEditPoints="1"/>
            </p:cNvSpPr>
            <p:nvPr/>
          </p:nvSpPr>
          <p:spPr bwMode="auto">
            <a:xfrm>
              <a:off x="1006023" y="5066312"/>
              <a:ext cx="259662" cy="36576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20" name="TextBox 19">
            <a:extLst>
              <a:ext uri="{FF2B5EF4-FFF2-40B4-BE49-F238E27FC236}">
                <a16:creationId xmlns:a16="http://schemas.microsoft.com/office/drawing/2014/main" id="{62BC0074-F608-4919-A572-66202971E902}"/>
              </a:ext>
            </a:extLst>
          </p:cNvPr>
          <p:cNvSpPr txBox="1"/>
          <p:nvPr/>
        </p:nvSpPr>
        <p:spPr>
          <a:xfrm>
            <a:off x="588263" y="1331444"/>
            <a:ext cx="8182758" cy="276999"/>
          </a:xfrm>
          <a:prstGeom prst="rect">
            <a:avLst/>
          </a:prstGeom>
          <a:noFill/>
        </p:spPr>
        <p:txBody>
          <a:bodyPr wrap="square" lIns="0" tIns="0" rIns="0" bIns="0" rtlCol="0">
            <a:spAutoFit/>
          </a:bodyPr>
          <a:lstStyle/>
          <a:p>
            <a:pPr algn="l"/>
            <a:r>
              <a:rPr lang="en-US">
                <a:gradFill>
                  <a:gsLst>
                    <a:gs pos="2917">
                      <a:schemeClr val="tx1"/>
                    </a:gs>
                    <a:gs pos="30000">
                      <a:schemeClr val="tx1"/>
                    </a:gs>
                  </a:gsLst>
                  <a:lin ang="5400000" scaled="0"/>
                </a:gradFill>
              </a:rPr>
              <a:t>Use cases spanning departments, job functions</a:t>
            </a:r>
          </a:p>
        </p:txBody>
      </p:sp>
      <p:grpSp>
        <p:nvGrpSpPr>
          <p:cNvPr id="1030" name="Group 1029">
            <a:extLst>
              <a:ext uri="{FF2B5EF4-FFF2-40B4-BE49-F238E27FC236}">
                <a16:creationId xmlns:a16="http://schemas.microsoft.com/office/drawing/2014/main" id="{D9980DD9-504B-4BDC-B24B-474BDFA5EA42}"/>
              </a:ext>
            </a:extLst>
          </p:cNvPr>
          <p:cNvGrpSpPr/>
          <p:nvPr/>
        </p:nvGrpSpPr>
        <p:grpSpPr>
          <a:xfrm>
            <a:off x="4946930" y="1959467"/>
            <a:ext cx="950495" cy="4253875"/>
            <a:chOff x="4946930" y="1959467"/>
            <a:chExt cx="950495" cy="4253875"/>
          </a:xfrm>
        </p:grpSpPr>
        <p:sp>
          <p:nvSpPr>
            <p:cNvPr id="21" name="Arrow: Chevron 20">
              <a:extLst>
                <a:ext uri="{FF2B5EF4-FFF2-40B4-BE49-F238E27FC236}">
                  <a16:creationId xmlns:a16="http://schemas.microsoft.com/office/drawing/2014/main" id="{B1C98611-FCC3-4039-A985-552210452B23}"/>
                </a:ext>
              </a:extLst>
            </p:cNvPr>
            <p:cNvSpPr/>
            <p:nvPr/>
          </p:nvSpPr>
          <p:spPr bwMode="auto">
            <a:xfrm>
              <a:off x="4946930" y="1959467"/>
              <a:ext cx="689811" cy="4253875"/>
            </a:xfrm>
            <a:prstGeom prst="chevron">
              <a:avLst/>
            </a:prstGeom>
            <a:solidFill>
              <a:schemeClr val="tx1">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2" name="Arrow: Chevron 21">
              <a:extLst>
                <a:ext uri="{FF2B5EF4-FFF2-40B4-BE49-F238E27FC236}">
                  <a16:creationId xmlns:a16="http://schemas.microsoft.com/office/drawing/2014/main" id="{CA255EA2-E5C6-47F5-B486-3BC090B1AF80}"/>
                </a:ext>
              </a:extLst>
            </p:cNvPr>
            <p:cNvSpPr/>
            <p:nvPr/>
          </p:nvSpPr>
          <p:spPr bwMode="auto">
            <a:xfrm>
              <a:off x="5207614" y="1959467"/>
              <a:ext cx="689811" cy="4253875"/>
            </a:xfrm>
            <a:prstGeom prst="chevron">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1031" name="Group 1030">
            <a:extLst>
              <a:ext uri="{FF2B5EF4-FFF2-40B4-BE49-F238E27FC236}">
                <a16:creationId xmlns:a16="http://schemas.microsoft.com/office/drawing/2014/main" id="{8F589B6D-0803-4407-A0BC-16CA03412108}"/>
              </a:ext>
            </a:extLst>
          </p:cNvPr>
          <p:cNvGrpSpPr/>
          <p:nvPr/>
        </p:nvGrpSpPr>
        <p:grpSpPr>
          <a:xfrm>
            <a:off x="6446142" y="1331444"/>
            <a:ext cx="5006388" cy="3364698"/>
            <a:chOff x="6446142" y="1331444"/>
            <a:chExt cx="5006388" cy="3364698"/>
          </a:xfrm>
        </p:grpSpPr>
        <p:pic>
          <p:nvPicPr>
            <p:cNvPr id="1026" name="Picture 2" descr="Azure Bot Service">
              <a:extLst>
                <a:ext uri="{FF2B5EF4-FFF2-40B4-BE49-F238E27FC236}">
                  <a16:creationId xmlns:a16="http://schemas.microsoft.com/office/drawing/2014/main" id="{37949E55-DF4D-4B16-A84A-18FD58A56C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6142" y="3624441"/>
              <a:ext cx="923925" cy="9239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QnA maker example">
              <a:extLst>
                <a:ext uri="{FF2B5EF4-FFF2-40B4-BE49-F238E27FC236}">
                  <a16:creationId xmlns:a16="http://schemas.microsoft.com/office/drawing/2014/main" id="{747D0D02-8235-41FC-A40A-8D249E98C1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4269" y="3784763"/>
              <a:ext cx="1479921" cy="60328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E314125-C813-4430-A747-6FB3D0EF1969}"/>
                </a:ext>
              </a:extLst>
            </p:cNvPr>
            <p:cNvSpPr txBox="1"/>
            <p:nvPr/>
          </p:nvSpPr>
          <p:spPr>
            <a:xfrm>
              <a:off x="7645668" y="3852697"/>
              <a:ext cx="245260" cy="430887"/>
            </a:xfrm>
            <a:prstGeom prst="rect">
              <a:avLst/>
            </a:prstGeom>
            <a:noFill/>
          </p:spPr>
          <p:txBody>
            <a:bodyPr wrap="none" lIns="0" tIns="0" rIns="0" bIns="0" rtlCol="0">
              <a:spAutoFit/>
            </a:bodyPr>
            <a:lstStyle/>
            <a:p>
              <a:pPr algn="l"/>
              <a:r>
                <a:rPr lang="en-US" sz="2800">
                  <a:solidFill>
                    <a:schemeClr val="tx1">
                      <a:lumMod val="50000"/>
                      <a:lumOff val="50000"/>
                    </a:schemeClr>
                  </a:solidFill>
                </a:rPr>
                <a:t>+</a:t>
              </a:r>
            </a:p>
          </p:txBody>
        </p:sp>
        <p:sp>
          <p:nvSpPr>
            <p:cNvPr id="30" name="TextBox 29">
              <a:extLst>
                <a:ext uri="{FF2B5EF4-FFF2-40B4-BE49-F238E27FC236}">
                  <a16:creationId xmlns:a16="http://schemas.microsoft.com/office/drawing/2014/main" id="{AA61A9D0-D422-4EC9-98DA-F573B7C019DB}"/>
                </a:ext>
              </a:extLst>
            </p:cNvPr>
            <p:cNvSpPr txBox="1"/>
            <p:nvPr/>
          </p:nvSpPr>
          <p:spPr>
            <a:xfrm>
              <a:off x="9937595" y="3852696"/>
              <a:ext cx="245260" cy="430887"/>
            </a:xfrm>
            <a:prstGeom prst="rect">
              <a:avLst/>
            </a:prstGeom>
            <a:noFill/>
          </p:spPr>
          <p:txBody>
            <a:bodyPr wrap="none" lIns="0" tIns="0" rIns="0" bIns="0" rtlCol="0">
              <a:spAutoFit/>
            </a:bodyPr>
            <a:lstStyle/>
            <a:p>
              <a:pPr algn="l"/>
              <a:r>
                <a:rPr lang="en-US" sz="2800">
                  <a:solidFill>
                    <a:schemeClr val="tx1">
                      <a:lumMod val="50000"/>
                      <a:lumOff val="50000"/>
                    </a:schemeClr>
                  </a:solidFill>
                </a:rPr>
                <a:t>+</a:t>
              </a:r>
            </a:p>
          </p:txBody>
        </p:sp>
        <p:pic>
          <p:nvPicPr>
            <p:cNvPr id="29" name="Picture 28">
              <a:extLst>
                <a:ext uri="{FF2B5EF4-FFF2-40B4-BE49-F238E27FC236}">
                  <a16:creationId xmlns:a16="http://schemas.microsoft.com/office/drawing/2014/main" id="{F9DEBF9E-4DC2-4C33-A289-B06DB0001B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33052" y="3476664"/>
              <a:ext cx="1219478" cy="1219478"/>
            </a:xfrm>
            <a:prstGeom prst="rect">
              <a:avLst/>
            </a:prstGeom>
          </p:spPr>
        </p:pic>
        <p:sp>
          <p:nvSpPr>
            <p:cNvPr id="1024" name="TextBox 1023">
              <a:extLst>
                <a:ext uri="{FF2B5EF4-FFF2-40B4-BE49-F238E27FC236}">
                  <a16:creationId xmlns:a16="http://schemas.microsoft.com/office/drawing/2014/main" id="{AE196EAD-FEF8-4002-9F08-0D85307DBC6A}"/>
                </a:ext>
              </a:extLst>
            </p:cNvPr>
            <p:cNvSpPr txBox="1"/>
            <p:nvPr/>
          </p:nvSpPr>
          <p:spPr>
            <a:xfrm>
              <a:off x="6621029" y="1331444"/>
              <a:ext cx="4646400" cy="553998"/>
            </a:xfrm>
            <a:prstGeom prst="rect">
              <a:avLst/>
            </a:prstGeom>
            <a:noFill/>
          </p:spPr>
          <p:txBody>
            <a:bodyPr wrap="none" lIns="0" tIns="0" rIns="0" bIns="0" rtlCol="0">
              <a:spAutoFit/>
            </a:bodyPr>
            <a:lstStyle/>
            <a:p>
              <a:pPr algn="l"/>
              <a:r>
                <a:rPr lang="en-US">
                  <a:gradFill>
                    <a:gsLst>
                      <a:gs pos="2917">
                        <a:schemeClr val="tx1"/>
                      </a:gs>
                      <a:gs pos="30000">
                        <a:schemeClr val="tx1"/>
                      </a:gs>
                    </a:gsLst>
                    <a:lin ang="5400000" scaled="0"/>
                  </a:gradFill>
                </a:rPr>
                <a:t>Company FAQ, powered by Azure Bot Service,</a:t>
              </a:r>
            </a:p>
            <a:p>
              <a:pPr algn="l"/>
              <a:r>
                <a:rPr lang="en-US" err="1">
                  <a:gradFill>
                    <a:gsLst>
                      <a:gs pos="2917">
                        <a:schemeClr val="tx1"/>
                      </a:gs>
                      <a:gs pos="30000">
                        <a:schemeClr val="tx1"/>
                      </a:gs>
                    </a:gsLst>
                    <a:lin ang="5400000" scaled="0"/>
                  </a:gradFill>
                </a:rPr>
                <a:t>QnA</a:t>
              </a:r>
              <a:r>
                <a:rPr lang="en-US">
                  <a:gradFill>
                    <a:gsLst>
                      <a:gs pos="2917">
                        <a:schemeClr val="tx1"/>
                      </a:gs>
                      <a:gs pos="30000">
                        <a:schemeClr val="tx1"/>
                      </a:gs>
                    </a:gsLst>
                    <a:lin ang="5400000" scaled="0"/>
                  </a:gradFill>
                </a:rPr>
                <a:t> Maker, and Teams</a:t>
              </a:r>
            </a:p>
          </p:txBody>
        </p:sp>
      </p:grpSp>
      <p:sp>
        <p:nvSpPr>
          <p:cNvPr id="28" name="TextBox 27">
            <a:extLst>
              <a:ext uri="{FF2B5EF4-FFF2-40B4-BE49-F238E27FC236}">
                <a16:creationId xmlns:a16="http://schemas.microsoft.com/office/drawing/2014/main" id="{DB83652A-87C2-4214-AD37-10DCD7151A70}"/>
              </a:ext>
            </a:extLst>
          </p:cNvPr>
          <p:cNvSpPr txBox="1"/>
          <p:nvPr/>
        </p:nvSpPr>
        <p:spPr>
          <a:xfrm>
            <a:off x="8821599" y="3852695"/>
            <a:ext cx="245260" cy="430887"/>
          </a:xfrm>
          <a:prstGeom prst="rect">
            <a:avLst/>
          </a:prstGeom>
          <a:noFill/>
        </p:spPr>
        <p:txBody>
          <a:bodyPr wrap="none" lIns="0" tIns="0" rIns="0" bIns="0" rtlCol="0">
            <a:spAutoFit/>
          </a:bodyPr>
          <a:lstStyle/>
          <a:p>
            <a:pPr algn="l"/>
            <a:r>
              <a:rPr lang="en-US" sz="2800">
                <a:solidFill>
                  <a:schemeClr val="tx1">
                    <a:lumMod val="50000"/>
                    <a:lumOff val="50000"/>
                  </a:schemeClr>
                </a:solidFill>
              </a:rPr>
              <a:t>+</a:t>
            </a:r>
          </a:p>
        </p:txBody>
      </p:sp>
    </p:spTree>
    <p:extLst>
      <p:ext uri="{BB962C8B-B14F-4D97-AF65-F5344CB8AC3E}">
        <p14:creationId xmlns:p14="http://schemas.microsoft.com/office/powerpoint/2010/main" val="26620317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5"/>
                                        </p:tgtEl>
                                        <p:attrNameLst>
                                          <p:attrName>style.visibility</p:attrName>
                                        </p:attrNameLst>
                                      </p:cBhvr>
                                      <p:to>
                                        <p:strVal val="visible"/>
                                      </p:to>
                                    </p:set>
                                    <p:animEffect transition="in" filter="fade">
                                      <p:cBhvr>
                                        <p:cTn id="7" dur="500"/>
                                        <p:tgtEl>
                                          <p:spTgt spid="10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fade">
                                      <p:cBhvr>
                                        <p:cTn id="12" dur="500"/>
                                        <p:tgtEl>
                                          <p:spTgt spid="10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9"/>
                                        </p:tgtEl>
                                        <p:attrNameLst>
                                          <p:attrName>style.visibility</p:attrName>
                                        </p:attrNameLst>
                                      </p:cBhvr>
                                      <p:to>
                                        <p:strVal val="visible"/>
                                      </p:to>
                                    </p:set>
                                    <p:animEffect transition="in" filter="fade">
                                      <p:cBhvr>
                                        <p:cTn id="17" dur="500"/>
                                        <p:tgtEl>
                                          <p:spTgt spid="10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30"/>
                                        </p:tgtEl>
                                        <p:attrNameLst>
                                          <p:attrName>style.visibility</p:attrName>
                                        </p:attrNameLst>
                                      </p:cBhvr>
                                      <p:to>
                                        <p:strVal val="visible"/>
                                      </p:to>
                                    </p:set>
                                    <p:animEffect transition="in" filter="fade">
                                      <p:cBhvr>
                                        <p:cTn id="22" dur="500"/>
                                        <p:tgtEl>
                                          <p:spTgt spid="1030"/>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1031"/>
                                        </p:tgtEl>
                                        <p:attrNameLst>
                                          <p:attrName>style.visibility</p:attrName>
                                        </p:attrNameLst>
                                      </p:cBhvr>
                                      <p:to>
                                        <p:strVal val="visible"/>
                                      </p:to>
                                    </p:set>
                                    <p:animEffect transition="in" filter="fade">
                                      <p:cBhvr>
                                        <p:cTn id="26" dur="500"/>
                                        <p:tgtEl>
                                          <p:spTgt spid="1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7AEA2D48-8441-4708-8A38-A3A2A69E260A}"/>
              </a:ext>
            </a:extLst>
          </p:cNvPr>
          <p:cNvSpPr/>
          <p:nvPr/>
        </p:nvSpPr>
        <p:spPr>
          <a:xfrm>
            <a:off x="6747494" y="421575"/>
            <a:ext cx="3334471" cy="880147"/>
          </a:xfrm>
          <a:prstGeom prst="rect">
            <a:avLst/>
          </a:prstGeom>
          <a:solidFill>
            <a:schemeClr val="bg1"/>
          </a:solidFill>
          <a:ln>
            <a:solidFill>
              <a:srgbClr val="3D3A3B"/>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23B7945-CA51-4955-B5CC-14F1E8B9583B}"/>
              </a:ext>
            </a:extLst>
          </p:cNvPr>
          <p:cNvSpPr>
            <a:spLocks noGrp="1"/>
          </p:cNvSpPr>
          <p:nvPr>
            <p:ph type="title"/>
          </p:nvPr>
        </p:nvSpPr>
        <p:spPr/>
        <p:txBody>
          <a:bodyPr/>
          <a:lstStyle/>
          <a:p>
            <a:r>
              <a:rPr lang="en-US"/>
              <a:t>Today’s Org Chart</a:t>
            </a:r>
            <a:endParaRPr lang="en-AT"/>
          </a:p>
        </p:txBody>
      </p:sp>
      <p:pic>
        <p:nvPicPr>
          <p:cNvPr id="4" name="Picture 3">
            <a:extLst>
              <a:ext uri="{FF2B5EF4-FFF2-40B4-BE49-F238E27FC236}">
                <a16:creationId xmlns:a16="http://schemas.microsoft.com/office/drawing/2014/main" id="{C017D840-E2E6-4540-99D9-33C58057BEE1}"/>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94136" y="2688592"/>
            <a:ext cx="637792" cy="608012"/>
          </a:xfrm>
          <a:prstGeom prst="rect">
            <a:avLst/>
          </a:prstGeom>
        </p:spPr>
      </p:pic>
      <p:pic>
        <p:nvPicPr>
          <p:cNvPr id="5" name="Picture 4">
            <a:extLst>
              <a:ext uri="{FF2B5EF4-FFF2-40B4-BE49-F238E27FC236}">
                <a16:creationId xmlns:a16="http://schemas.microsoft.com/office/drawing/2014/main" id="{8B6AC4D1-8A3D-4F43-B14C-6AF4C82510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4326" y="1624635"/>
            <a:ext cx="627162" cy="608012"/>
          </a:xfrm>
          <a:prstGeom prst="rect">
            <a:avLst/>
          </a:prstGeom>
        </p:spPr>
      </p:pic>
      <p:pic>
        <p:nvPicPr>
          <p:cNvPr id="6" name="Picture 5">
            <a:extLst>
              <a:ext uri="{FF2B5EF4-FFF2-40B4-BE49-F238E27FC236}">
                <a16:creationId xmlns:a16="http://schemas.microsoft.com/office/drawing/2014/main" id="{3D81A4A7-C327-46C7-B56C-949CA23614B8}"/>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8046"/>
          <a:stretch/>
        </p:blipFill>
        <p:spPr>
          <a:xfrm>
            <a:off x="6210385" y="2694942"/>
            <a:ext cx="646408" cy="608012"/>
          </a:xfrm>
          <a:prstGeom prst="rect">
            <a:avLst/>
          </a:prstGeom>
        </p:spPr>
      </p:pic>
      <p:pic>
        <p:nvPicPr>
          <p:cNvPr id="7" name="Picture 6">
            <a:extLst>
              <a:ext uri="{FF2B5EF4-FFF2-40B4-BE49-F238E27FC236}">
                <a16:creationId xmlns:a16="http://schemas.microsoft.com/office/drawing/2014/main" id="{43D966D6-B56F-4B51-B964-32D832639256}"/>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09941" y="2688592"/>
            <a:ext cx="622431" cy="608012"/>
          </a:xfrm>
          <a:prstGeom prst="rect">
            <a:avLst/>
          </a:prstGeom>
        </p:spPr>
      </p:pic>
      <p:pic>
        <p:nvPicPr>
          <p:cNvPr id="8" name="Picture 7">
            <a:extLst>
              <a:ext uri="{FF2B5EF4-FFF2-40B4-BE49-F238E27FC236}">
                <a16:creationId xmlns:a16="http://schemas.microsoft.com/office/drawing/2014/main" id="{6AF1C9E6-CB73-49B1-8AE0-1AE8D2853C65}"/>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34806" y="2661992"/>
            <a:ext cx="622431" cy="608012"/>
          </a:xfrm>
          <a:prstGeom prst="rect">
            <a:avLst/>
          </a:prstGeom>
        </p:spPr>
      </p:pic>
      <p:cxnSp>
        <p:nvCxnSpPr>
          <p:cNvPr id="9" name="Connector: Elbow 8">
            <a:extLst>
              <a:ext uri="{FF2B5EF4-FFF2-40B4-BE49-F238E27FC236}">
                <a16:creationId xmlns:a16="http://schemas.microsoft.com/office/drawing/2014/main" id="{9F8E6C33-785F-4937-925E-658EE0F9F290}"/>
              </a:ext>
            </a:extLst>
          </p:cNvPr>
          <p:cNvCxnSpPr>
            <a:stCxn id="5" idx="2"/>
            <a:endCxn id="4" idx="0"/>
          </p:cNvCxnSpPr>
          <p:nvPr/>
        </p:nvCxnSpPr>
        <p:spPr>
          <a:xfrm rot="5400000">
            <a:off x="4192498" y="1153182"/>
            <a:ext cx="455945" cy="2614875"/>
          </a:xfrm>
          <a:prstGeom prst="bentConnector3">
            <a:avLst/>
          </a:prstGeom>
        </p:spPr>
        <p:style>
          <a:lnRef idx="1">
            <a:schemeClr val="dk1"/>
          </a:lnRef>
          <a:fillRef idx="0">
            <a:schemeClr val="dk1"/>
          </a:fillRef>
          <a:effectRef idx="0">
            <a:schemeClr val="dk1"/>
          </a:effectRef>
          <a:fontRef idx="minor">
            <a:schemeClr val="tx1"/>
          </a:fontRef>
        </p:style>
      </p:cxnSp>
      <p:cxnSp>
        <p:nvCxnSpPr>
          <p:cNvPr id="10" name="Connector: Elbow 9">
            <a:extLst>
              <a:ext uri="{FF2B5EF4-FFF2-40B4-BE49-F238E27FC236}">
                <a16:creationId xmlns:a16="http://schemas.microsoft.com/office/drawing/2014/main" id="{CC4CE7DA-952A-4156-8DF2-8056A6DECEF6}"/>
              </a:ext>
            </a:extLst>
          </p:cNvPr>
          <p:cNvCxnSpPr>
            <a:stCxn id="5" idx="2"/>
            <a:endCxn id="7" idx="0"/>
          </p:cNvCxnSpPr>
          <p:nvPr/>
        </p:nvCxnSpPr>
        <p:spPr>
          <a:xfrm rot="5400000">
            <a:off x="5046560" y="2007244"/>
            <a:ext cx="455945" cy="906750"/>
          </a:xfrm>
          <a:prstGeom prst="bentConnector3">
            <a:avLst/>
          </a:prstGeom>
        </p:spPr>
        <p:style>
          <a:lnRef idx="1">
            <a:schemeClr val="dk1"/>
          </a:lnRef>
          <a:fillRef idx="0">
            <a:schemeClr val="dk1"/>
          </a:fillRef>
          <a:effectRef idx="0">
            <a:schemeClr val="dk1"/>
          </a:effectRef>
          <a:fontRef idx="minor">
            <a:schemeClr val="tx1"/>
          </a:fontRef>
        </p:style>
      </p:cxnSp>
      <p:cxnSp>
        <p:nvCxnSpPr>
          <p:cNvPr id="11" name="Connector: Elbow 10">
            <a:extLst>
              <a:ext uri="{FF2B5EF4-FFF2-40B4-BE49-F238E27FC236}">
                <a16:creationId xmlns:a16="http://schemas.microsoft.com/office/drawing/2014/main" id="{1A0099E2-71E9-4C2C-B230-888C04F2744A}"/>
              </a:ext>
            </a:extLst>
          </p:cNvPr>
          <p:cNvCxnSpPr>
            <a:cxnSpLocks/>
            <a:stCxn id="5" idx="2"/>
            <a:endCxn id="6" idx="0"/>
          </p:cNvCxnSpPr>
          <p:nvPr/>
        </p:nvCxnSpPr>
        <p:spPr>
          <a:xfrm rot="16200000" flipH="1">
            <a:off x="5899601" y="2060953"/>
            <a:ext cx="462295" cy="805682"/>
          </a:xfrm>
          <a:prstGeom prst="bentConnector3">
            <a:avLst/>
          </a:prstGeom>
          <a:ln/>
        </p:spPr>
        <p:style>
          <a:lnRef idx="1">
            <a:schemeClr val="dk1"/>
          </a:lnRef>
          <a:fillRef idx="0">
            <a:schemeClr val="dk1"/>
          </a:fillRef>
          <a:effectRef idx="0">
            <a:schemeClr val="dk1"/>
          </a:effectRef>
          <a:fontRef idx="minor">
            <a:schemeClr val="tx1"/>
          </a:fontRef>
        </p:style>
      </p:cxnSp>
      <p:cxnSp>
        <p:nvCxnSpPr>
          <p:cNvPr id="12" name="Connector: Elbow 11">
            <a:extLst>
              <a:ext uri="{FF2B5EF4-FFF2-40B4-BE49-F238E27FC236}">
                <a16:creationId xmlns:a16="http://schemas.microsoft.com/office/drawing/2014/main" id="{870D8942-B14F-45CF-B9C3-C1E11A5997F9}"/>
              </a:ext>
            </a:extLst>
          </p:cNvPr>
          <p:cNvCxnSpPr>
            <a:stCxn id="5" idx="2"/>
            <a:endCxn id="8" idx="0"/>
          </p:cNvCxnSpPr>
          <p:nvPr/>
        </p:nvCxnSpPr>
        <p:spPr>
          <a:xfrm rot="16200000" flipH="1">
            <a:off x="6772292" y="1188261"/>
            <a:ext cx="429345" cy="2518115"/>
          </a:xfrm>
          <a:prstGeom prst="bentConnector3">
            <a:avLst>
              <a:gd name="adj1" fmla="val 54437"/>
            </a:avLst>
          </a:prstGeom>
        </p:spPr>
        <p:style>
          <a:lnRef idx="1">
            <a:schemeClr val="dk1"/>
          </a:lnRef>
          <a:fillRef idx="0">
            <a:schemeClr val="dk1"/>
          </a:fillRef>
          <a:effectRef idx="0">
            <a:schemeClr val="dk1"/>
          </a:effectRef>
          <a:fontRef idx="minor">
            <a:schemeClr val="tx1"/>
          </a:fontRef>
        </p:style>
      </p:cxnSp>
      <p:pic>
        <p:nvPicPr>
          <p:cNvPr id="13" name="Picture 12">
            <a:extLst>
              <a:ext uri="{FF2B5EF4-FFF2-40B4-BE49-F238E27FC236}">
                <a16:creationId xmlns:a16="http://schemas.microsoft.com/office/drawing/2014/main" id="{D6B18801-6827-4518-A82C-E63F9F3AA70D}"/>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8046"/>
          <a:stretch/>
        </p:blipFill>
        <p:spPr>
          <a:xfrm>
            <a:off x="2466624" y="3625865"/>
            <a:ext cx="646408" cy="608012"/>
          </a:xfrm>
          <a:prstGeom prst="rect">
            <a:avLst/>
          </a:prstGeom>
        </p:spPr>
      </p:pic>
      <p:pic>
        <p:nvPicPr>
          <p:cNvPr id="14" name="Picture 13">
            <a:extLst>
              <a:ext uri="{FF2B5EF4-FFF2-40B4-BE49-F238E27FC236}">
                <a16:creationId xmlns:a16="http://schemas.microsoft.com/office/drawing/2014/main" id="{45A56DB9-992F-444A-906B-16A10DC2035A}"/>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8046"/>
          <a:stretch/>
        </p:blipFill>
        <p:spPr>
          <a:xfrm>
            <a:off x="4821156" y="3625865"/>
            <a:ext cx="646408" cy="608012"/>
          </a:xfrm>
          <a:prstGeom prst="rect">
            <a:avLst/>
          </a:prstGeom>
        </p:spPr>
      </p:pic>
      <p:pic>
        <p:nvPicPr>
          <p:cNvPr id="15" name="Picture 14">
            <a:extLst>
              <a:ext uri="{FF2B5EF4-FFF2-40B4-BE49-F238E27FC236}">
                <a16:creationId xmlns:a16="http://schemas.microsoft.com/office/drawing/2014/main" id="{55F958E6-8571-40C7-898F-D8578E460B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9036" y="3625865"/>
            <a:ext cx="627162" cy="608012"/>
          </a:xfrm>
          <a:prstGeom prst="rect">
            <a:avLst/>
          </a:prstGeom>
        </p:spPr>
      </p:pic>
      <p:pic>
        <p:nvPicPr>
          <p:cNvPr id="16" name="Picture 15">
            <a:extLst>
              <a:ext uri="{FF2B5EF4-FFF2-40B4-BE49-F238E27FC236}">
                <a16:creationId xmlns:a16="http://schemas.microsoft.com/office/drawing/2014/main" id="{50160BB0-F121-4C0C-B183-140291976C44}"/>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13032" y="3625865"/>
            <a:ext cx="637792" cy="608012"/>
          </a:xfrm>
          <a:prstGeom prst="rect">
            <a:avLst/>
          </a:prstGeom>
        </p:spPr>
      </p:pic>
      <p:pic>
        <p:nvPicPr>
          <p:cNvPr id="17" name="Picture 16">
            <a:extLst>
              <a:ext uri="{FF2B5EF4-FFF2-40B4-BE49-F238E27FC236}">
                <a16:creationId xmlns:a16="http://schemas.microsoft.com/office/drawing/2014/main" id="{C6B02C5D-CD9C-403E-9813-E78F63DD9092}"/>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8046"/>
          <a:stretch/>
        </p:blipFill>
        <p:spPr>
          <a:xfrm>
            <a:off x="5887181" y="3625865"/>
            <a:ext cx="646408" cy="608012"/>
          </a:xfrm>
          <a:prstGeom prst="rect">
            <a:avLst/>
          </a:prstGeom>
        </p:spPr>
      </p:pic>
      <p:pic>
        <p:nvPicPr>
          <p:cNvPr id="18" name="Picture 17">
            <a:extLst>
              <a:ext uri="{FF2B5EF4-FFF2-40B4-BE49-F238E27FC236}">
                <a16:creationId xmlns:a16="http://schemas.microsoft.com/office/drawing/2014/main" id="{32CD4A8F-38DF-4F3C-99BD-1B4EB637C6B0}"/>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33589" y="3592914"/>
            <a:ext cx="622431" cy="608012"/>
          </a:xfrm>
          <a:prstGeom prst="rect">
            <a:avLst/>
          </a:prstGeom>
        </p:spPr>
      </p:pic>
      <p:pic>
        <p:nvPicPr>
          <p:cNvPr id="19" name="Picture 18">
            <a:extLst>
              <a:ext uri="{FF2B5EF4-FFF2-40B4-BE49-F238E27FC236}">
                <a16:creationId xmlns:a16="http://schemas.microsoft.com/office/drawing/2014/main" id="{02C3B104-7499-4BF9-BEA3-4AC7C69B39F0}"/>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33188" y="3592914"/>
            <a:ext cx="637792" cy="608012"/>
          </a:xfrm>
          <a:prstGeom prst="rect">
            <a:avLst/>
          </a:prstGeom>
        </p:spPr>
      </p:pic>
      <p:pic>
        <p:nvPicPr>
          <p:cNvPr id="20" name="Picture 19">
            <a:extLst>
              <a:ext uri="{FF2B5EF4-FFF2-40B4-BE49-F238E27FC236}">
                <a16:creationId xmlns:a16="http://schemas.microsoft.com/office/drawing/2014/main" id="{008EEDAC-E733-4E3E-83A2-A1140E654AF2}"/>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8046"/>
          <a:stretch/>
        </p:blipFill>
        <p:spPr>
          <a:xfrm>
            <a:off x="8270980" y="3625865"/>
            <a:ext cx="646408" cy="608012"/>
          </a:xfrm>
          <a:prstGeom prst="rect">
            <a:avLst/>
          </a:prstGeom>
        </p:spPr>
      </p:pic>
      <p:cxnSp>
        <p:nvCxnSpPr>
          <p:cNvPr id="21" name="Connector: Elbow 20">
            <a:extLst>
              <a:ext uri="{FF2B5EF4-FFF2-40B4-BE49-F238E27FC236}">
                <a16:creationId xmlns:a16="http://schemas.microsoft.com/office/drawing/2014/main" id="{12BE2AA7-CBF0-4BED-B359-A8D353E4A27B}"/>
              </a:ext>
            </a:extLst>
          </p:cNvPr>
          <p:cNvCxnSpPr>
            <a:stCxn id="4" idx="2"/>
            <a:endCxn id="13" idx="0"/>
          </p:cNvCxnSpPr>
          <p:nvPr/>
        </p:nvCxnSpPr>
        <p:spPr>
          <a:xfrm rot="5400000">
            <a:off x="2786800" y="3299632"/>
            <a:ext cx="329261" cy="323204"/>
          </a:xfrm>
          <a:prstGeom prst="bentConnector3">
            <a:avLst/>
          </a:prstGeom>
        </p:spPr>
        <p:style>
          <a:lnRef idx="1">
            <a:schemeClr val="dk1"/>
          </a:lnRef>
          <a:fillRef idx="0">
            <a:schemeClr val="dk1"/>
          </a:fillRef>
          <a:effectRef idx="0">
            <a:schemeClr val="dk1"/>
          </a:effectRef>
          <a:fontRef idx="minor">
            <a:schemeClr val="tx1"/>
          </a:fontRef>
        </p:style>
      </p:cxnSp>
      <p:cxnSp>
        <p:nvCxnSpPr>
          <p:cNvPr id="22" name="Connector: Elbow 21">
            <a:extLst>
              <a:ext uri="{FF2B5EF4-FFF2-40B4-BE49-F238E27FC236}">
                <a16:creationId xmlns:a16="http://schemas.microsoft.com/office/drawing/2014/main" id="{EDA52C2F-7740-4A94-A22F-E87D6EBC8FEB}"/>
              </a:ext>
            </a:extLst>
          </p:cNvPr>
          <p:cNvCxnSpPr>
            <a:stCxn id="4" idx="2"/>
            <a:endCxn id="16" idx="0"/>
          </p:cNvCxnSpPr>
          <p:nvPr/>
        </p:nvCxnSpPr>
        <p:spPr>
          <a:xfrm rot="16200000" flipH="1">
            <a:off x="3107850" y="3301786"/>
            <a:ext cx="329261" cy="318896"/>
          </a:xfrm>
          <a:prstGeom prst="bentConnector3">
            <a:avLst/>
          </a:prstGeom>
        </p:spPr>
        <p:style>
          <a:lnRef idx="1">
            <a:schemeClr val="dk1"/>
          </a:lnRef>
          <a:fillRef idx="0">
            <a:schemeClr val="dk1"/>
          </a:fillRef>
          <a:effectRef idx="0">
            <a:schemeClr val="dk1"/>
          </a:effectRef>
          <a:fontRef idx="minor">
            <a:schemeClr val="tx1"/>
          </a:fontRef>
        </p:style>
      </p:cxnSp>
      <p:cxnSp>
        <p:nvCxnSpPr>
          <p:cNvPr id="23" name="Connector: Elbow 22">
            <a:extLst>
              <a:ext uri="{FF2B5EF4-FFF2-40B4-BE49-F238E27FC236}">
                <a16:creationId xmlns:a16="http://schemas.microsoft.com/office/drawing/2014/main" id="{61F9C232-9F96-4DB8-9531-C12341CFAF11}"/>
              </a:ext>
            </a:extLst>
          </p:cNvPr>
          <p:cNvCxnSpPr>
            <a:stCxn id="7" idx="2"/>
            <a:endCxn id="15" idx="0"/>
          </p:cNvCxnSpPr>
          <p:nvPr/>
        </p:nvCxnSpPr>
        <p:spPr>
          <a:xfrm rot="5400000">
            <a:off x="4487257" y="3291964"/>
            <a:ext cx="329261" cy="338540"/>
          </a:xfrm>
          <a:prstGeom prst="bentConnector3">
            <a:avLst/>
          </a:prstGeom>
        </p:spPr>
        <p:style>
          <a:lnRef idx="1">
            <a:schemeClr val="dk1"/>
          </a:lnRef>
          <a:fillRef idx="0">
            <a:schemeClr val="dk1"/>
          </a:fillRef>
          <a:effectRef idx="0">
            <a:schemeClr val="dk1"/>
          </a:effectRef>
          <a:fontRef idx="minor">
            <a:schemeClr val="tx1"/>
          </a:fontRef>
        </p:style>
      </p:cxnSp>
      <p:cxnSp>
        <p:nvCxnSpPr>
          <p:cNvPr id="24" name="Connector: Elbow 23">
            <a:extLst>
              <a:ext uri="{FF2B5EF4-FFF2-40B4-BE49-F238E27FC236}">
                <a16:creationId xmlns:a16="http://schemas.microsoft.com/office/drawing/2014/main" id="{AB3E7ABE-2653-4525-BD3F-C15A7F5044D2}"/>
              </a:ext>
            </a:extLst>
          </p:cNvPr>
          <p:cNvCxnSpPr>
            <a:stCxn id="7" idx="2"/>
            <a:endCxn id="14" idx="0"/>
          </p:cNvCxnSpPr>
          <p:nvPr/>
        </p:nvCxnSpPr>
        <p:spPr>
          <a:xfrm rot="16200000" flipH="1">
            <a:off x="4818128" y="3299632"/>
            <a:ext cx="329261" cy="323203"/>
          </a:xfrm>
          <a:prstGeom prst="bentConnector3">
            <a:avLst>
              <a:gd name="adj1" fmla="val 50001"/>
            </a:avLst>
          </a:prstGeom>
        </p:spPr>
        <p:style>
          <a:lnRef idx="1">
            <a:schemeClr val="dk1"/>
          </a:lnRef>
          <a:fillRef idx="0">
            <a:schemeClr val="dk1"/>
          </a:fillRef>
          <a:effectRef idx="0">
            <a:schemeClr val="dk1"/>
          </a:effectRef>
          <a:fontRef idx="minor">
            <a:schemeClr val="tx1"/>
          </a:fontRef>
        </p:style>
      </p:cxnSp>
      <p:cxnSp>
        <p:nvCxnSpPr>
          <p:cNvPr id="25" name="Connector: Elbow 24">
            <a:extLst>
              <a:ext uri="{FF2B5EF4-FFF2-40B4-BE49-F238E27FC236}">
                <a16:creationId xmlns:a16="http://schemas.microsoft.com/office/drawing/2014/main" id="{2C6AFCBF-47AE-47B3-956A-0D1EAA5F6D26}"/>
              </a:ext>
            </a:extLst>
          </p:cNvPr>
          <p:cNvCxnSpPr>
            <a:stCxn id="6" idx="2"/>
            <a:endCxn id="17" idx="0"/>
          </p:cNvCxnSpPr>
          <p:nvPr/>
        </p:nvCxnSpPr>
        <p:spPr>
          <a:xfrm rot="5400000">
            <a:off x="6210532" y="3302807"/>
            <a:ext cx="322911" cy="323204"/>
          </a:xfrm>
          <a:prstGeom prst="bentConnector3">
            <a:avLst/>
          </a:prstGeom>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982C16B1-787D-46F6-9CC6-D6735E1DF5C1}"/>
              </a:ext>
            </a:extLst>
          </p:cNvPr>
          <p:cNvCxnSpPr>
            <a:stCxn id="6" idx="2"/>
            <a:endCxn id="18" idx="0"/>
          </p:cNvCxnSpPr>
          <p:nvPr/>
        </p:nvCxnSpPr>
        <p:spPr>
          <a:xfrm rot="16200000" flipH="1">
            <a:off x="6544217" y="3292326"/>
            <a:ext cx="289960" cy="311216"/>
          </a:xfrm>
          <a:prstGeom prst="bentConnector3">
            <a:avLst>
              <a:gd name="adj1" fmla="val 54380"/>
            </a:avLst>
          </a:prstGeom>
        </p:spPr>
        <p:style>
          <a:lnRef idx="1">
            <a:schemeClr val="dk1"/>
          </a:lnRef>
          <a:fillRef idx="0">
            <a:schemeClr val="dk1"/>
          </a:fillRef>
          <a:effectRef idx="0">
            <a:schemeClr val="dk1"/>
          </a:effectRef>
          <a:fontRef idx="minor">
            <a:schemeClr val="tx1"/>
          </a:fontRef>
        </p:style>
      </p:cxnSp>
      <p:cxnSp>
        <p:nvCxnSpPr>
          <p:cNvPr id="27" name="Connector: Elbow 26">
            <a:extLst>
              <a:ext uri="{FF2B5EF4-FFF2-40B4-BE49-F238E27FC236}">
                <a16:creationId xmlns:a16="http://schemas.microsoft.com/office/drawing/2014/main" id="{D3494B99-1DEE-4237-928C-50D9C998E933}"/>
              </a:ext>
            </a:extLst>
          </p:cNvPr>
          <p:cNvCxnSpPr>
            <a:stCxn id="8" idx="2"/>
            <a:endCxn id="19" idx="0"/>
          </p:cNvCxnSpPr>
          <p:nvPr/>
        </p:nvCxnSpPr>
        <p:spPr>
          <a:xfrm rot="5400000">
            <a:off x="7937598" y="3284490"/>
            <a:ext cx="322910" cy="293938"/>
          </a:xfrm>
          <a:prstGeom prst="bentConnector3">
            <a:avLst/>
          </a:prstGeom>
        </p:spPr>
        <p:style>
          <a:lnRef idx="1">
            <a:schemeClr val="dk1"/>
          </a:lnRef>
          <a:fillRef idx="0">
            <a:schemeClr val="dk1"/>
          </a:fillRef>
          <a:effectRef idx="0">
            <a:schemeClr val="dk1"/>
          </a:effectRef>
          <a:fontRef idx="minor">
            <a:schemeClr val="tx1"/>
          </a:fontRef>
        </p:style>
      </p:cxnSp>
      <p:cxnSp>
        <p:nvCxnSpPr>
          <p:cNvPr id="28" name="Connector: Elbow 27">
            <a:extLst>
              <a:ext uri="{FF2B5EF4-FFF2-40B4-BE49-F238E27FC236}">
                <a16:creationId xmlns:a16="http://schemas.microsoft.com/office/drawing/2014/main" id="{017341CB-83D0-4AF7-B450-749F407717C5}"/>
              </a:ext>
            </a:extLst>
          </p:cNvPr>
          <p:cNvCxnSpPr>
            <a:stCxn id="8" idx="2"/>
            <a:endCxn id="20" idx="0"/>
          </p:cNvCxnSpPr>
          <p:nvPr/>
        </p:nvCxnSpPr>
        <p:spPr>
          <a:xfrm rot="16200000" flipH="1">
            <a:off x="8242173" y="3273853"/>
            <a:ext cx="355861" cy="348162"/>
          </a:xfrm>
          <a:prstGeom prst="bentConnector3">
            <a:avLst>
              <a:gd name="adj1" fmla="val 46431"/>
            </a:avLst>
          </a:prstGeom>
        </p:spPr>
        <p:style>
          <a:lnRef idx="1">
            <a:schemeClr val="dk1"/>
          </a:lnRef>
          <a:fillRef idx="0">
            <a:schemeClr val="dk1"/>
          </a:fillRef>
          <a:effectRef idx="0">
            <a:schemeClr val="dk1"/>
          </a:effectRef>
          <a:fontRef idx="minor">
            <a:schemeClr val="tx1"/>
          </a:fontRef>
        </p:style>
      </p:cxnSp>
      <p:pic>
        <p:nvPicPr>
          <p:cNvPr id="29" name="Picture 28">
            <a:extLst>
              <a:ext uri="{FF2B5EF4-FFF2-40B4-BE49-F238E27FC236}">
                <a16:creationId xmlns:a16="http://schemas.microsoft.com/office/drawing/2014/main" id="{49A069E5-639E-4090-B138-1921367D180B}"/>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8046"/>
          <a:stretch/>
        </p:blipFill>
        <p:spPr>
          <a:xfrm>
            <a:off x="3391219" y="5019544"/>
            <a:ext cx="646408" cy="608012"/>
          </a:xfrm>
          <a:prstGeom prst="rect">
            <a:avLst/>
          </a:prstGeom>
        </p:spPr>
      </p:pic>
      <p:pic>
        <p:nvPicPr>
          <p:cNvPr id="30" name="Picture 29">
            <a:extLst>
              <a:ext uri="{FF2B5EF4-FFF2-40B4-BE49-F238E27FC236}">
                <a16:creationId xmlns:a16="http://schemas.microsoft.com/office/drawing/2014/main" id="{A13CB9D0-80E1-4ED8-8C05-D83E1AE2C96A}"/>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8046"/>
          <a:stretch/>
        </p:blipFill>
        <p:spPr>
          <a:xfrm>
            <a:off x="2124401" y="4405179"/>
            <a:ext cx="646408" cy="608012"/>
          </a:xfrm>
          <a:prstGeom prst="rect">
            <a:avLst/>
          </a:prstGeom>
        </p:spPr>
      </p:pic>
      <p:pic>
        <p:nvPicPr>
          <p:cNvPr id="31" name="Picture 30">
            <a:extLst>
              <a:ext uri="{FF2B5EF4-FFF2-40B4-BE49-F238E27FC236}">
                <a16:creationId xmlns:a16="http://schemas.microsoft.com/office/drawing/2014/main" id="{ABCED64B-AEF6-4832-9C17-DB74E5345CB6}"/>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8046"/>
          <a:stretch/>
        </p:blipFill>
        <p:spPr>
          <a:xfrm>
            <a:off x="4159413" y="4416146"/>
            <a:ext cx="646408" cy="608012"/>
          </a:xfrm>
          <a:prstGeom prst="rect">
            <a:avLst/>
          </a:prstGeom>
        </p:spPr>
      </p:pic>
      <p:pic>
        <p:nvPicPr>
          <p:cNvPr id="32" name="Picture 31">
            <a:extLst>
              <a:ext uri="{FF2B5EF4-FFF2-40B4-BE49-F238E27FC236}">
                <a16:creationId xmlns:a16="http://schemas.microsoft.com/office/drawing/2014/main" id="{A9EF5EB8-D9DE-4270-9EF5-DDAA367DDBA4}"/>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8046"/>
          <a:stretch/>
        </p:blipFill>
        <p:spPr>
          <a:xfrm>
            <a:off x="2092304" y="5019544"/>
            <a:ext cx="646408" cy="608012"/>
          </a:xfrm>
          <a:prstGeom prst="rect">
            <a:avLst/>
          </a:prstGeom>
        </p:spPr>
      </p:pic>
      <p:pic>
        <p:nvPicPr>
          <p:cNvPr id="33" name="Picture 32">
            <a:extLst>
              <a:ext uri="{FF2B5EF4-FFF2-40B4-BE49-F238E27FC236}">
                <a16:creationId xmlns:a16="http://schemas.microsoft.com/office/drawing/2014/main" id="{DE00579F-1A08-403F-9C7D-2F13AD629480}"/>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61843" y="4373432"/>
            <a:ext cx="637792" cy="608012"/>
          </a:xfrm>
          <a:prstGeom prst="rect">
            <a:avLst/>
          </a:prstGeom>
        </p:spPr>
      </p:pic>
      <p:pic>
        <p:nvPicPr>
          <p:cNvPr id="34" name="Picture 33">
            <a:extLst>
              <a:ext uri="{FF2B5EF4-FFF2-40B4-BE49-F238E27FC236}">
                <a16:creationId xmlns:a16="http://schemas.microsoft.com/office/drawing/2014/main" id="{11599AF1-6191-478E-A0FA-DA379400A4FE}"/>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86925" y="5019544"/>
            <a:ext cx="637792" cy="608012"/>
          </a:xfrm>
          <a:prstGeom prst="rect">
            <a:avLst/>
          </a:prstGeom>
        </p:spPr>
      </p:pic>
      <p:pic>
        <p:nvPicPr>
          <p:cNvPr id="35" name="Picture 34">
            <a:extLst>
              <a:ext uri="{FF2B5EF4-FFF2-40B4-BE49-F238E27FC236}">
                <a16:creationId xmlns:a16="http://schemas.microsoft.com/office/drawing/2014/main" id="{46FAC251-1BB7-43F6-B37A-6F0491614268}"/>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99635" y="4379277"/>
            <a:ext cx="622431" cy="608012"/>
          </a:xfrm>
          <a:prstGeom prst="rect">
            <a:avLst/>
          </a:prstGeom>
        </p:spPr>
      </p:pic>
      <p:pic>
        <p:nvPicPr>
          <p:cNvPr id="36" name="Picture 35">
            <a:extLst>
              <a:ext uri="{FF2B5EF4-FFF2-40B4-BE49-F238E27FC236}">
                <a16:creationId xmlns:a16="http://schemas.microsoft.com/office/drawing/2014/main" id="{A3BF9981-31C0-4A20-BB03-56CA1E21A6C6}"/>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53750" y="5010959"/>
            <a:ext cx="622431" cy="608012"/>
          </a:xfrm>
          <a:prstGeom prst="rect">
            <a:avLst/>
          </a:prstGeom>
        </p:spPr>
      </p:pic>
      <p:sp>
        <p:nvSpPr>
          <p:cNvPr id="37" name="TextBox 1264">
            <a:extLst>
              <a:ext uri="{FF2B5EF4-FFF2-40B4-BE49-F238E27FC236}">
                <a16:creationId xmlns:a16="http://schemas.microsoft.com/office/drawing/2014/main" id="{A5916F48-6672-4D3C-8A17-F473AF56BCB3}"/>
              </a:ext>
            </a:extLst>
          </p:cNvPr>
          <p:cNvSpPr txBox="1"/>
          <p:nvPr/>
        </p:nvSpPr>
        <p:spPr>
          <a:xfrm>
            <a:off x="5814998" y="2161781"/>
            <a:ext cx="1724421"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t>Chief Executive Officer</a:t>
            </a:r>
          </a:p>
        </p:txBody>
      </p:sp>
      <p:sp>
        <p:nvSpPr>
          <p:cNvPr id="38" name="TextBox 59">
            <a:extLst>
              <a:ext uri="{FF2B5EF4-FFF2-40B4-BE49-F238E27FC236}">
                <a16:creationId xmlns:a16="http://schemas.microsoft.com/office/drawing/2014/main" id="{E32E0939-871F-41D0-A601-FD64E10029B8}"/>
              </a:ext>
            </a:extLst>
          </p:cNvPr>
          <p:cNvSpPr txBox="1"/>
          <p:nvPr/>
        </p:nvSpPr>
        <p:spPr>
          <a:xfrm>
            <a:off x="3102862" y="2454307"/>
            <a:ext cx="1724421"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t>Finance</a:t>
            </a:r>
          </a:p>
        </p:txBody>
      </p:sp>
      <p:sp>
        <p:nvSpPr>
          <p:cNvPr id="39" name="TextBox 60">
            <a:extLst>
              <a:ext uri="{FF2B5EF4-FFF2-40B4-BE49-F238E27FC236}">
                <a16:creationId xmlns:a16="http://schemas.microsoft.com/office/drawing/2014/main" id="{2D3ADBF6-C87D-4C65-8CBC-996306BC17A1}"/>
              </a:ext>
            </a:extLst>
          </p:cNvPr>
          <p:cNvSpPr txBox="1"/>
          <p:nvPr/>
        </p:nvSpPr>
        <p:spPr>
          <a:xfrm>
            <a:off x="4312154" y="2458891"/>
            <a:ext cx="44826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t>HR</a:t>
            </a:r>
          </a:p>
        </p:txBody>
      </p:sp>
      <p:sp>
        <p:nvSpPr>
          <p:cNvPr id="40" name="TextBox 61">
            <a:extLst>
              <a:ext uri="{FF2B5EF4-FFF2-40B4-BE49-F238E27FC236}">
                <a16:creationId xmlns:a16="http://schemas.microsoft.com/office/drawing/2014/main" id="{6E60BABC-A4FE-4915-B01B-447C1770C929}"/>
              </a:ext>
            </a:extLst>
          </p:cNvPr>
          <p:cNvSpPr txBox="1"/>
          <p:nvPr/>
        </p:nvSpPr>
        <p:spPr>
          <a:xfrm>
            <a:off x="5564046" y="2458892"/>
            <a:ext cx="1007874"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t>Operations</a:t>
            </a:r>
          </a:p>
        </p:txBody>
      </p:sp>
      <p:sp>
        <p:nvSpPr>
          <p:cNvPr id="41" name="TextBox 62">
            <a:extLst>
              <a:ext uri="{FF2B5EF4-FFF2-40B4-BE49-F238E27FC236}">
                <a16:creationId xmlns:a16="http://schemas.microsoft.com/office/drawing/2014/main" id="{CE002251-A9E8-4F7C-8EF9-768D468A15F3}"/>
              </a:ext>
            </a:extLst>
          </p:cNvPr>
          <p:cNvSpPr txBox="1"/>
          <p:nvPr/>
        </p:nvSpPr>
        <p:spPr>
          <a:xfrm>
            <a:off x="7191895" y="2457759"/>
            <a:ext cx="1007874"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t>Sales &amp; Marketing</a:t>
            </a:r>
          </a:p>
        </p:txBody>
      </p:sp>
      <p:pic>
        <p:nvPicPr>
          <p:cNvPr id="42" name="Picture 41">
            <a:extLst>
              <a:ext uri="{FF2B5EF4-FFF2-40B4-BE49-F238E27FC236}">
                <a16:creationId xmlns:a16="http://schemas.microsoft.com/office/drawing/2014/main" id="{69102FCB-125E-4682-900B-3B72AF6F3B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8362" y="4400146"/>
            <a:ext cx="627162" cy="608012"/>
          </a:xfrm>
          <a:prstGeom prst="rect">
            <a:avLst/>
          </a:prstGeom>
        </p:spPr>
      </p:pic>
      <p:pic>
        <p:nvPicPr>
          <p:cNvPr id="43" name="Picture 42">
            <a:extLst>
              <a:ext uri="{FF2B5EF4-FFF2-40B4-BE49-F238E27FC236}">
                <a16:creationId xmlns:a16="http://schemas.microsoft.com/office/drawing/2014/main" id="{549A1568-D262-4A8D-930E-2227EC0E4BA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04212" y="4389811"/>
            <a:ext cx="622431" cy="608012"/>
          </a:xfrm>
          <a:prstGeom prst="rect">
            <a:avLst/>
          </a:prstGeom>
        </p:spPr>
      </p:pic>
      <p:pic>
        <p:nvPicPr>
          <p:cNvPr id="44" name="Picture 43">
            <a:extLst>
              <a:ext uri="{FF2B5EF4-FFF2-40B4-BE49-F238E27FC236}">
                <a16:creationId xmlns:a16="http://schemas.microsoft.com/office/drawing/2014/main" id="{57A9377D-D125-475E-BC38-CEDB4EF1B32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81781" y="4389811"/>
            <a:ext cx="622431" cy="608012"/>
          </a:xfrm>
          <a:prstGeom prst="rect">
            <a:avLst/>
          </a:prstGeom>
        </p:spPr>
      </p:pic>
      <p:pic>
        <p:nvPicPr>
          <p:cNvPr id="45" name="Picture 44">
            <a:extLst>
              <a:ext uri="{FF2B5EF4-FFF2-40B4-BE49-F238E27FC236}">
                <a16:creationId xmlns:a16="http://schemas.microsoft.com/office/drawing/2014/main" id="{629FFA23-76D5-4FAB-858B-E131954167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1912" y="4384757"/>
            <a:ext cx="627162" cy="608012"/>
          </a:xfrm>
          <a:prstGeom prst="rect">
            <a:avLst/>
          </a:prstGeom>
        </p:spPr>
      </p:pic>
      <p:pic>
        <p:nvPicPr>
          <p:cNvPr id="46" name="Picture 45">
            <a:extLst>
              <a:ext uri="{FF2B5EF4-FFF2-40B4-BE49-F238E27FC236}">
                <a16:creationId xmlns:a16="http://schemas.microsoft.com/office/drawing/2014/main" id="{89D635AF-57CE-4045-B0F3-834440981606}"/>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50235" y="4949319"/>
            <a:ext cx="637792" cy="608012"/>
          </a:xfrm>
          <a:prstGeom prst="rect">
            <a:avLst/>
          </a:prstGeom>
        </p:spPr>
      </p:pic>
      <p:pic>
        <p:nvPicPr>
          <p:cNvPr id="47" name="Picture 46">
            <a:extLst>
              <a:ext uri="{FF2B5EF4-FFF2-40B4-BE49-F238E27FC236}">
                <a16:creationId xmlns:a16="http://schemas.microsoft.com/office/drawing/2014/main" id="{6D6EF151-AFE1-4EF4-A784-1012580EF4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2117" y="4394865"/>
            <a:ext cx="627162" cy="608012"/>
          </a:xfrm>
          <a:prstGeom prst="rect">
            <a:avLst/>
          </a:prstGeom>
        </p:spPr>
      </p:pic>
      <p:pic>
        <p:nvPicPr>
          <p:cNvPr id="48" name="Picture 47">
            <a:extLst>
              <a:ext uri="{FF2B5EF4-FFF2-40B4-BE49-F238E27FC236}">
                <a16:creationId xmlns:a16="http://schemas.microsoft.com/office/drawing/2014/main" id="{16342124-A518-49C7-873F-6A54E34288F2}"/>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43142" y="5026021"/>
            <a:ext cx="622431" cy="608012"/>
          </a:xfrm>
          <a:prstGeom prst="rect">
            <a:avLst/>
          </a:prstGeom>
        </p:spPr>
      </p:pic>
      <p:pic>
        <p:nvPicPr>
          <p:cNvPr id="49" name="Picture 48">
            <a:extLst>
              <a:ext uri="{FF2B5EF4-FFF2-40B4-BE49-F238E27FC236}">
                <a16:creationId xmlns:a16="http://schemas.microsoft.com/office/drawing/2014/main" id="{C3B1A470-0A6D-48EA-B9E5-FB6108B2AE8F}"/>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51116" y="4401214"/>
            <a:ext cx="622431" cy="608012"/>
          </a:xfrm>
          <a:prstGeom prst="rect">
            <a:avLst/>
          </a:prstGeom>
        </p:spPr>
      </p:pic>
      <p:pic>
        <p:nvPicPr>
          <p:cNvPr id="50" name="Picture 49">
            <a:extLst>
              <a:ext uri="{FF2B5EF4-FFF2-40B4-BE49-F238E27FC236}">
                <a16:creationId xmlns:a16="http://schemas.microsoft.com/office/drawing/2014/main" id="{3F9BFB36-7FFC-4540-B098-3C893C91C000}"/>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90483" y="5026021"/>
            <a:ext cx="622431" cy="608012"/>
          </a:xfrm>
          <a:prstGeom prst="rect">
            <a:avLst/>
          </a:prstGeom>
        </p:spPr>
      </p:pic>
      <p:sp>
        <p:nvSpPr>
          <p:cNvPr id="51" name="Rectangle 50">
            <a:extLst>
              <a:ext uri="{FF2B5EF4-FFF2-40B4-BE49-F238E27FC236}">
                <a16:creationId xmlns:a16="http://schemas.microsoft.com/office/drawing/2014/main" id="{78197909-6473-4AF5-8D84-877E63CF004B}"/>
              </a:ext>
            </a:extLst>
          </p:cNvPr>
          <p:cNvSpPr/>
          <p:nvPr/>
        </p:nvSpPr>
        <p:spPr>
          <a:xfrm>
            <a:off x="2084913" y="4373432"/>
            <a:ext cx="1978788" cy="1325060"/>
          </a:xfrm>
          <a:prstGeom prst="rect">
            <a:avLst/>
          </a:prstGeom>
          <a:noFill/>
          <a:ln>
            <a:solidFill>
              <a:srgbClr val="3D3A3B"/>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85A99861-7152-4FDC-AB8F-E7CC4DA9E823}"/>
              </a:ext>
            </a:extLst>
          </p:cNvPr>
          <p:cNvSpPr/>
          <p:nvPr/>
        </p:nvSpPr>
        <p:spPr>
          <a:xfrm>
            <a:off x="4119563" y="4373432"/>
            <a:ext cx="1389433" cy="1325060"/>
          </a:xfrm>
          <a:prstGeom prst="rect">
            <a:avLst/>
          </a:prstGeom>
          <a:noFill/>
          <a:ln>
            <a:solidFill>
              <a:srgbClr val="3D3A3B"/>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F1F17B47-2223-4791-8FF1-D3BF0B4C7C12}"/>
              </a:ext>
            </a:extLst>
          </p:cNvPr>
          <p:cNvSpPr/>
          <p:nvPr/>
        </p:nvSpPr>
        <p:spPr>
          <a:xfrm>
            <a:off x="5582509" y="4373432"/>
            <a:ext cx="1389433" cy="1325060"/>
          </a:xfrm>
          <a:prstGeom prst="rect">
            <a:avLst/>
          </a:prstGeom>
          <a:noFill/>
          <a:ln>
            <a:solidFill>
              <a:srgbClr val="3D3A3B"/>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BC46598C-854F-40E4-B964-4D987F630D70}"/>
              </a:ext>
            </a:extLst>
          </p:cNvPr>
          <p:cNvSpPr/>
          <p:nvPr/>
        </p:nvSpPr>
        <p:spPr>
          <a:xfrm>
            <a:off x="7323334" y="4373432"/>
            <a:ext cx="1971232" cy="1325060"/>
          </a:xfrm>
          <a:prstGeom prst="rect">
            <a:avLst/>
          </a:prstGeom>
          <a:noFill/>
          <a:ln>
            <a:solidFill>
              <a:srgbClr val="3D3A3B"/>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5" name="Connector: Elbow 54">
            <a:extLst>
              <a:ext uri="{FF2B5EF4-FFF2-40B4-BE49-F238E27FC236}">
                <a16:creationId xmlns:a16="http://schemas.microsoft.com/office/drawing/2014/main" id="{AF3C3E02-C8D3-470D-8CC6-45B80E53ED6A}"/>
              </a:ext>
            </a:extLst>
          </p:cNvPr>
          <p:cNvCxnSpPr>
            <a:stCxn id="13" idx="2"/>
            <a:endCxn id="51" idx="0"/>
          </p:cNvCxnSpPr>
          <p:nvPr/>
        </p:nvCxnSpPr>
        <p:spPr>
          <a:xfrm rot="16200000" flipH="1">
            <a:off x="2862290" y="4161414"/>
            <a:ext cx="139555" cy="284479"/>
          </a:xfrm>
          <a:prstGeom prst="bentConnector3">
            <a:avLst/>
          </a:prstGeom>
        </p:spPr>
        <p:style>
          <a:lnRef idx="1">
            <a:schemeClr val="dk1"/>
          </a:lnRef>
          <a:fillRef idx="0">
            <a:schemeClr val="dk1"/>
          </a:fillRef>
          <a:effectRef idx="0">
            <a:schemeClr val="dk1"/>
          </a:effectRef>
          <a:fontRef idx="minor">
            <a:schemeClr val="tx1"/>
          </a:fontRef>
        </p:style>
      </p:cxnSp>
      <p:cxnSp>
        <p:nvCxnSpPr>
          <p:cNvPr id="56" name="Connector: Elbow 55">
            <a:extLst>
              <a:ext uri="{FF2B5EF4-FFF2-40B4-BE49-F238E27FC236}">
                <a16:creationId xmlns:a16="http://schemas.microsoft.com/office/drawing/2014/main" id="{6EBB74B7-451C-435D-9B0B-742DF4888373}"/>
              </a:ext>
            </a:extLst>
          </p:cNvPr>
          <p:cNvCxnSpPr>
            <a:stCxn id="14" idx="2"/>
            <a:endCxn id="52" idx="0"/>
          </p:cNvCxnSpPr>
          <p:nvPr/>
        </p:nvCxnSpPr>
        <p:spPr>
          <a:xfrm rot="5400000">
            <a:off x="4909543" y="4138614"/>
            <a:ext cx="139555" cy="330080"/>
          </a:xfrm>
          <a:prstGeom prst="bentConnector3">
            <a:avLst/>
          </a:prstGeom>
        </p:spPr>
        <p:style>
          <a:lnRef idx="1">
            <a:schemeClr val="dk1"/>
          </a:lnRef>
          <a:fillRef idx="0">
            <a:schemeClr val="dk1"/>
          </a:fillRef>
          <a:effectRef idx="0">
            <a:schemeClr val="dk1"/>
          </a:effectRef>
          <a:fontRef idx="minor">
            <a:schemeClr val="tx1"/>
          </a:fontRef>
        </p:style>
      </p:cxnSp>
      <p:cxnSp>
        <p:nvCxnSpPr>
          <p:cNvPr id="57" name="Connector: Elbow 56">
            <a:extLst>
              <a:ext uri="{FF2B5EF4-FFF2-40B4-BE49-F238E27FC236}">
                <a16:creationId xmlns:a16="http://schemas.microsoft.com/office/drawing/2014/main" id="{CDA81BE2-7CDB-4613-A5C0-0A268E48327B}"/>
              </a:ext>
            </a:extLst>
          </p:cNvPr>
          <p:cNvCxnSpPr>
            <a:stCxn id="18" idx="2"/>
            <a:endCxn id="53" idx="0"/>
          </p:cNvCxnSpPr>
          <p:nvPr/>
        </p:nvCxnSpPr>
        <p:spPr>
          <a:xfrm rot="5400000">
            <a:off x="6474763" y="4003390"/>
            <a:ext cx="172506" cy="567579"/>
          </a:xfrm>
          <a:prstGeom prst="bentConnector3">
            <a:avLst/>
          </a:prstGeom>
        </p:spPr>
        <p:style>
          <a:lnRef idx="1">
            <a:schemeClr val="dk1"/>
          </a:lnRef>
          <a:fillRef idx="0">
            <a:schemeClr val="dk1"/>
          </a:fillRef>
          <a:effectRef idx="0">
            <a:schemeClr val="dk1"/>
          </a:effectRef>
          <a:fontRef idx="minor">
            <a:schemeClr val="tx1"/>
          </a:fontRef>
        </p:style>
      </p:cxnSp>
      <p:cxnSp>
        <p:nvCxnSpPr>
          <p:cNvPr id="58" name="Connector: Elbow 57">
            <a:extLst>
              <a:ext uri="{FF2B5EF4-FFF2-40B4-BE49-F238E27FC236}">
                <a16:creationId xmlns:a16="http://schemas.microsoft.com/office/drawing/2014/main" id="{0CDD1352-3E0E-427C-9CB9-DA85D5016B41}"/>
              </a:ext>
            </a:extLst>
          </p:cNvPr>
          <p:cNvCxnSpPr>
            <a:stCxn id="19" idx="2"/>
            <a:endCxn id="54" idx="0"/>
          </p:cNvCxnSpPr>
          <p:nvPr/>
        </p:nvCxnSpPr>
        <p:spPr>
          <a:xfrm rot="16200000" flipH="1">
            <a:off x="8044264" y="4108746"/>
            <a:ext cx="172506" cy="356866"/>
          </a:xfrm>
          <a:prstGeom prst="bentConnector3">
            <a:avLst/>
          </a:prstGeom>
        </p:spPr>
        <p:style>
          <a:lnRef idx="1">
            <a:schemeClr val="dk1"/>
          </a:lnRef>
          <a:fillRef idx="0">
            <a:schemeClr val="dk1"/>
          </a:fillRef>
          <a:effectRef idx="0">
            <a:schemeClr val="dk1"/>
          </a:effectRef>
          <a:fontRef idx="minor">
            <a:schemeClr val="tx1"/>
          </a:fontRef>
        </p:style>
      </p:cxnSp>
      <p:pic>
        <p:nvPicPr>
          <p:cNvPr id="59" name="Picture 58">
            <a:extLst>
              <a:ext uri="{FF2B5EF4-FFF2-40B4-BE49-F238E27FC236}">
                <a16:creationId xmlns:a16="http://schemas.microsoft.com/office/drawing/2014/main" id="{E04D3B55-A71E-40E1-AA51-9B32D9595C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2466" y="581920"/>
            <a:ext cx="627162" cy="608012"/>
          </a:xfrm>
          <a:prstGeom prst="rect">
            <a:avLst/>
          </a:prstGeom>
        </p:spPr>
      </p:pic>
      <p:pic>
        <p:nvPicPr>
          <p:cNvPr id="60" name="Picture 59">
            <a:extLst>
              <a:ext uri="{FF2B5EF4-FFF2-40B4-BE49-F238E27FC236}">
                <a16:creationId xmlns:a16="http://schemas.microsoft.com/office/drawing/2014/main" id="{482D6DF4-00DD-46F6-BAD8-B75E6C5456AB}"/>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8046"/>
          <a:stretch/>
        </p:blipFill>
        <p:spPr>
          <a:xfrm>
            <a:off x="7439628" y="597978"/>
            <a:ext cx="646408" cy="608012"/>
          </a:xfrm>
          <a:prstGeom prst="rect">
            <a:avLst/>
          </a:prstGeom>
        </p:spPr>
      </p:pic>
      <p:pic>
        <p:nvPicPr>
          <p:cNvPr id="61" name="Picture 60">
            <a:extLst>
              <a:ext uri="{FF2B5EF4-FFF2-40B4-BE49-F238E27FC236}">
                <a16:creationId xmlns:a16="http://schemas.microsoft.com/office/drawing/2014/main" id="{D6C3C7D3-489F-4C4D-AC1A-33C0788A6562}"/>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85226" y="581920"/>
            <a:ext cx="622431" cy="608012"/>
          </a:xfrm>
          <a:prstGeom prst="rect">
            <a:avLst/>
          </a:prstGeom>
        </p:spPr>
      </p:pic>
      <p:pic>
        <p:nvPicPr>
          <p:cNvPr id="62" name="Picture 61">
            <a:extLst>
              <a:ext uri="{FF2B5EF4-FFF2-40B4-BE49-F238E27FC236}">
                <a16:creationId xmlns:a16="http://schemas.microsoft.com/office/drawing/2014/main" id="{F20C05A0-B547-4109-8DB2-E324AB77D1F5}"/>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729797" y="581920"/>
            <a:ext cx="637792" cy="608012"/>
          </a:xfrm>
          <a:prstGeom prst="rect">
            <a:avLst/>
          </a:prstGeom>
        </p:spPr>
      </p:pic>
      <p:pic>
        <p:nvPicPr>
          <p:cNvPr id="63" name="Picture 62">
            <a:extLst>
              <a:ext uri="{FF2B5EF4-FFF2-40B4-BE49-F238E27FC236}">
                <a16:creationId xmlns:a16="http://schemas.microsoft.com/office/drawing/2014/main" id="{5080E6C3-C474-47AC-A289-058DA7A05C77}"/>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8046"/>
          <a:stretch/>
        </p:blipFill>
        <p:spPr>
          <a:xfrm>
            <a:off x="9389729" y="597978"/>
            <a:ext cx="646408" cy="608012"/>
          </a:xfrm>
          <a:prstGeom prst="rect">
            <a:avLst/>
          </a:prstGeom>
        </p:spPr>
      </p:pic>
      <p:cxnSp>
        <p:nvCxnSpPr>
          <p:cNvPr id="65" name="Connector: Elbow 64">
            <a:extLst>
              <a:ext uri="{FF2B5EF4-FFF2-40B4-BE49-F238E27FC236}">
                <a16:creationId xmlns:a16="http://schemas.microsoft.com/office/drawing/2014/main" id="{CA45035A-FEC3-4268-A767-508D4D3F9C52}"/>
              </a:ext>
            </a:extLst>
          </p:cNvPr>
          <p:cNvCxnSpPr>
            <a:stCxn id="64" idx="2"/>
            <a:endCxn id="5" idx="0"/>
          </p:cNvCxnSpPr>
          <p:nvPr/>
        </p:nvCxnSpPr>
        <p:spPr>
          <a:xfrm rot="5400000">
            <a:off x="6909863" y="119767"/>
            <a:ext cx="322913" cy="2686823"/>
          </a:xfrm>
          <a:prstGeom prst="bentConnector3">
            <a:avLst>
              <a:gd name="adj1" fmla="val 83430"/>
            </a:avLst>
          </a:prstGeom>
        </p:spPr>
        <p:style>
          <a:lnRef idx="1">
            <a:schemeClr val="dk1"/>
          </a:lnRef>
          <a:fillRef idx="0">
            <a:schemeClr val="dk1"/>
          </a:fillRef>
          <a:effectRef idx="0">
            <a:schemeClr val="dk1"/>
          </a:effectRef>
          <a:fontRef idx="minor">
            <a:schemeClr val="tx1"/>
          </a:fontRef>
        </p:style>
      </p:cxnSp>
      <p:sp>
        <p:nvSpPr>
          <p:cNvPr id="66" name="TextBox 92">
            <a:extLst>
              <a:ext uri="{FF2B5EF4-FFF2-40B4-BE49-F238E27FC236}">
                <a16:creationId xmlns:a16="http://schemas.microsoft.com/office/drawing/2014/main" id="{5C74E652-7A77-4BCA-81FF-B53DA168CD77}"/>
              </a:ext>
            </a:extLst>
          </p:cNvPr>
          <p:cNvSpPr txBox="1"/>
          <p:nvPr/>
        </p:nvSpPr>
        <p:spPr>
          <a:xfrm>
            <a:off x="8382665" y="1296668"/>
            <a:ext cx="1724421"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t>Board</a:t>
            </a:r>
          </a:p>
        </p:txBody>
      </p:sp>
      <p:sp>
        <p:nvSpPr>
          <p:cNvPr id="3" name="Rectangle 2">
            <a:extLst>
              <a:ext uri="{FF2B5EF4-FFF2-40B4-BE49-F238E27FC236}">
                <a16:creationId xmlns:a16="http://schemas.microsoft.com/office/drawing/2014/main" id="{0FFE1604-543C-4600-B980-4C2D7C5A7BED}"/>
              </a:ext>
            </a:extLst>
          </p:cNvPr>
          <p:cNvSpPr/>
          <p:nvPr/>
        </p:nvSpPr>
        <p:spPr>
          <a:xfrm>
            <a:off x="2680" y="6008635"/>
            <a:ext cx="12077615" cy="276999"/>
          </a:xfrm>
          <a:prstGeom prst="rect">
            <a:avLst/>
          </a:prstGeom>
        </p:spPr>
        <p:txBody>
          <a:bodyPr wrap="square">
            <a:spAutoFit/>
          </a:bodyPr>
          <a:lstStyle/>
          <a:p>
            <a:r>
              <a:rPr lang="de-AT" sz="1200" dirty="0"/>
              <a:t>By Erik </a:t>
            </a:r>
            <a:r>
              <a:rPr lang="de-AT" sz="1200" dirty="0" err="1"/>
              <a:t>Ralston</a:t>
            </a:r>
            <a:r>
              <a:rPr lang="de-AT" sz="1200" dirty="0"/>
              <a:t> &amp; Pieter van </a:t>
            </a:r>
            <a:r>
              <a:rPr lang="de-AT" sz="1200" dirty="0" err="1"/>
              <a:t>Aarde</a:t>
            </a:r>
            <a:r>
              <a:rPr lang="de-AT" sz="1200" dirty="0"/>
              <a:t> </a:t>
            </a:r>
            <a:r>
              <a:rPr lang="en-AT" sz="1200" dirty="0"/>
              <a:t>https://myignite.techcommunity.microsoft.com/sessions/67412?source=TechCommunity</a:t>
            </a:r>
          </a:p>
        </p:txBody>
      </p:sp>
    </p:spTree>
    <p:extLst>
      <p:ext uri="{BB962C8B-B14F-4D97-AF65-F5344CB8AC3E}">
        <p14:creationId xmlns:p14="http://schemas.microsoft.com/office/powerpoint/2010/main" val="140283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31CE41A6-2D01-4CDD-AFED-8A710BAAEF8D}"/>
              </a:ext>
            </a:extLst>
          </p:cNvPr>
          <p:cNvSpPr/>
          <p:nvPr/>
        </p:nvSpPr>
        <p:spPr>
          <a:xfrm>
            <a:off x="6565205" y="576651"/>
            <a:ext cx="3334471" cy="880147"/>
          </a:xfrm>
          <a:prstGeom prst="rect">
            <a:avLst/>
          </a:prstGeom>
          <a:solidFill>
            <a:schemeClr val="bg1"/>
          </a:solidFill>
          <a:ln>
            <a:solidFill>
              <a:srgbClr val="3D3A3B"/>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23B7945-CA51-4955-B5CC-14F1E8B9583B}"/>
              </a:ext>
            </a:extLst>
          </p:cNvPr>
          <p:cNvSpPr>
            <a:spLocks noGrp="1"/>
          </p:cNvSpPr>
          <p:nvPr>
            <p:ph type="title"/>
          </p:nvPr>
        </p:nvSpPr>
        <p:spPr/>
        <p:txBody>
          <a:bodyPr/>
          <a:lstStyle/>
          <a:p>
            <a:r>
              <a:rPr lang="en-US"/>
              <a:t>Tomorrow’s Org Chart</a:t>
            </a:r>
            <a:endParaRPr lang="en-AT"/>
          </a:p>
        </p:txBody>
      </p:sp>
      <p:pic>
        <p:nvPicPr>
          <p:cNvPr id="4" name="Picture 3">
            <a:extLst>
              <a:ext uri="{FF2B5EF4-FFF2-40B4-BE49-F238E27FC236}">
                <a16:creationId xmlns:a16="http://schemas.microsoft.com/office/drawing/2014/main" id="{BA43CC17-354A-43C9-91DB-089D32F7DEA2}"/>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11847" y="2843668"/>
            <a:ext cx="637792" cy="608012"/>
          </a:xfrm>
          <a:prstGeom prst="rect">
            <a:avLst/>
          </a:prstGeom>
        </p:spPr>
      </p:pic>
      <p:pic>
        <p:nvPicPr>
          <p:cNvPr id="5" name="Picture 4">
            <a:extLst>
              <a:ext uri="{FF2B5EF4-FFF2-40B4-BE49-F238E27FC236}">
                <a16:creationId xmlns:a16="http://schemas.microsoft.com/office/drawing/2014/main" id="{57C3A2BA-DC26-4A8E-8F56-F85199CCA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2037" y="1779711"/>
            <a:ext cx="627162" cy="608012"/>
          </a:xfrm>
          <a:prstGeom prst="rect">
            <a:avLst/>
          </a:prstGeom>
        </p:spPr>
      </p:pic>
      <p:pic>
        <p:nvPicPr>
          <p:cNvPr id="6" name="Picture 5">
            <a:extLst>
              <a:ext uri="{FF2B5EF4-FFF2-40B4-BE49-F238E27FC236}">
                <a16:creationId xmlns:a16="http://schemas.microsoft.com/office/drawing/2014/main" id="{2940BAB9-4A7F-4265-A835-15D4C5E79F09}"/>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8046"/>
          <a:stretch/>
        </p:blipFill>
        <p:spPr>
          <a:xfrm>
            <a:off x="6028096" y="2850018"/>
            <a:ext cx="646408" cy="608012"/>
          </a:xfrm>
          <a:prstGeom prst="rect">
            <a:avLst/>
          </a:prstGeom>
        </p:spPr>
      </p:pic>
      <p:pic>
        <p:nvPicPr>
          <p:cNvPr id="7" name="Picture 6">
            <a:extLst>
              <a:ext uri="{FF2B5EF4-FFF2-40B4-BE49-F238E27FC236}">
                <a16:creationId xmlns:a16="http://schemas.microsoft.com/office/drawing/2014/main" id="{EF5F08EF-3671-472A-8021-FB3B7CBBFC45}"/>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27652" y="2843668"/>
            <a:ext cx="622431" cy="608012"/>
          </a:xfrm>
          <a:prstGeom prst="rect">
            <a:avLst/>
          </a:prstGeom>
        </p:spPr>
      </p:pic>
      <p:pic>
        <p:nvPicPr>
          <p:cNvPr id="8" name="Picture 7">
            <a:extLst>
              <a:ext uri="{FF2B5EF4-FFF2-40B4-BE49-F238E27FC236}">
                <a16:creationId xmlns:a16="http://schemas.microsoft.com/office/drawing/2014/main" id="{56DC8921-D1D1-435F-B7E3-10747A127C3D}"/>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52517" y="2817068"/>
            <a:ext cx="622431" cy="608012"/>
          </a:xfrm>
          <a:prstGeom prst="rect">
            <a:avLst/>
          </a:prstGeom>
        </p:spPr>
      </p:pic>
      <p:cxnSp>
        <p:nvCxnSpPr>
          <p:cNvPr id="9" name="Connector: Elbow 8">
            <a:extLst>
              <a:ext uri="{FF2B5EF4-FFF2-40B4-BE49-F238E27FC236}">
                <a16:creationId xmlns:a16="http://schemas.microsoft.com/office/drawing/2014/main" id="{835B0872-2F63-4AFB-8A82-3E7781A38502}"/>
              </a:ext>
            </a:extLst>
          </p:cNvPr>
          <p:cNvCxnSpPr>
            <a:stCxn id="5" idx="2"/>
            <a:endCxn id="4" idx="0"/>
          </p:cNvCxnSpPr>
          <p:nvPr/>
        </p:nvCxnSpPr>
        <p:spPr>
          <a:xfrm rot="5400000">
            <a:off x="4010209" y="1308258"/>
            <a:ext cx="455945" cy="2614875"/>
          </a:xfrm>
          <a:prstGeom prst="bentConnector3">
            <a:avLst/>
          </a:prstGeom>
        </p:spPr>
        <p:style>
          <a:lnRef idx="1">
            <a:schemeClr val="dk1"/>
          </a:lnRef>
          <a:fillRef idx="0">
            <a:schemeClr val="dk1"/>
          </a:fillRef>
          <a:effectRef idx="0">
            <a:schemeClr val="dk1"/>
          </a:effectRef>
          <a:fontRef idx="minor">
            <a:schemeClr val="tx1"/>
          </a:fontRef>
        </p:style>
      </p:cxnSp>
      <p:cxnSp>
        <p:nvCxnSpPr>
          <p:cNvPr id="10" name="Connector: Elbow 9">
            <a:extLst>
              <a:ext uri="{FF2B5EF4-FFF2-40B4-BE49-F238E27FC236}">
                <a16:creationId xmlns:a16="http://schemas.microsoft.com/office/drawing/2014/main" id="{E05BDAF6-B58C-4B38-82C8-774837C41A93}"/>
              </a:ext>
            </a:extLst>
          </p:cNvPr>
          <p:cNvCxnSpPr>
            <a:stCxn id="5" idx="2"/>
            <a:endCxn id="7" idx="0"/>
          </p:cNvCxnSpPr>
          <p:nvPr/>
        </p:nvCxnSpPr>
        <p:spPr>
          <a:xfrm rot="5400000">
            <a:off x="4864271" y="2162320"/>
            <a:ext cx="455945" cy="906750"/>
          </a:xfrm>
          <a:prstGeom prst="bentConnector3">
            <a:avLst/>
          </a:prstGeom>
        </p:spPr>
        <p:style>
          <a:lnRef idx="1">
            <a:schemeClr val="dk1"/>
          </a:lnRef>
          <a:fillRef idx="0">
            <a:schemeClr val="dk1"/>
          </a:fillRef>
          <a:effectRef idx="0">
            <a:schemeClr val="dk1"/>
          </a:effectRef>
          <a:fontRef idx="minor">
            <a:schemeClr val="tx1"/>
          </a:fontRef>
        </p:style>
      </p:cxnSp>
      <p:cxnSp>
        <p:nvCxnSpPr>
          <p:cNvPr id="11" name="Connector: Elbow 10">
            <a:extLst>
              <a:ext uri="{FF2B5EF4-FFF2-40B4-BE49-F238E27FC236}">
                <a16:creationId xmlns:a16="http://schemas.microsoft.com/office/drawing/2014/main" id="{EBC8D308-9689-492F-B54B-F2D1386BFDB0}"/>
              </a:ext>
            </a:extLst>
          </p:cNvPr>
          <p:cNvCxnSpPr>
            <a:cxnSpLocks/>
            <a:stCxn id="5" idx="2"/>
            <a:endCxn id="6" idx="0"/>
          </p:cNvCxnSpPr>
          <p:nvPr/>
        </p:nvCxnSpPr>
        <p:spPr>
          <a:xfrm rot="16200000" flipH="1">
            <a:off x="5717312" y="2216029"/>
            <a:ext cx="462295" cy="805682"/>
          </a:xfrm>
          <a:prstGeom prst="bentConnector3">
            <a:avLst/>
          </a:prstGeom>
          <a:ln/>
        </p:spPr>
        <p:style>
          <a:lnRef idx="1">
            <a:schemeClr val="dk1"/>
          </a:lnRef>
          <a:fillRef idx="0">
            <a:schemeClr val="dk1"/>
          </a:fillRef>
          <a:effectRef idx="0">
            <a:schemeClr val="dk1"/>
          </a:effectRef>
          <a:fontRef idx="minor">
            <a:schemeClr val="tx1"/>
          </a:fontRef>
        </p:style>
      </p:cxnSp>
      <p:cxnSp>
        <p:nvCxnSpPr>
          <p:cNvPr id="12" name="Connector: Elbow 11">
            <a:extLst>
              <a:ext uri="{FF2B5EF4-FFF2-40B4-BE49-F238E27FC236}">
                <a16:creationId xmlns:a16="http://schemas.microsoft.com/office/drawing/2014/main" id="{FF17DAAD-F99C-4355-BD17-0BC1EAC7179A}"/>
              </a:ext>
            </a:extLst>
          </p:cNvPr>
          <p:cNvCxnSpPr>
            <a:stCxn id="5" idx="2"/>
            <a:endCxn id="8" idx="0"/>
          </p:cNvCxnSpPr>
          <p:nvPr/>
        </p:nvCxnSpPr>
        <p:spPr>
          <a:xfrm rot="16200000" flipH="1">
            <a:off x="6590003" y="1343337"/>
            <a:ext cx="429345" cy="2518115"/>
          </a:xfrm>
          <a:prstGeom prst="bentConnector3">
            <a:avLst>
              <a:gd name="adj1" fmla="val 54437"/>
            </a:avLst>
          </a:prstGeom>
        </p:spPr>
        <p:style>
          <a:lnRef idx="1">
            <a:schemeClr val="dk1"/>
          </a:lnRef>
          <a:fillRef idx="0">
            <a:schemeClr val="dk1"/>
          </a:fillRef>
          <a:effectRef idx="0">
            <a:schemeClr val="dk1"/>
          </a:effectRef>
          <a:fontRef idx="minor">
            <a:schemeClr val="tx1"/>
          </a:fontRef>
        </p:style>
      </p:cxnSp>
      <p:pic>
        <p:nvPicPr>
          <p:cNvPr id="13" name="Picture 12">
            <a:extLst>
              <a:ext uri="{FF2B5EF4-FFF2-40B4-BE49-F238E27FC236}">
                <a16:creationId xmlns:a16="http://schemas.microsoft.com/office/drawing/2014/main" id="{58493E8E-21DA-4959-9F0C-4183B977F2EC}"/>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8046"/>
          <a:stretch/>
        </p:blipFill>
        <p:spPr>
          <a:xfrm>
            <a:off x="2284335" y="3780941"/>
            <a:ext cx="646408" cy="608012"/>
          </a:xfrm>
          <a:prstGeom prst="rect">
            <a:avLst/>
          </a:prstGeom>
        </p:spPr>
      </p:pic>
      <p:pic>
        <p:nvPicPr>
          <p:cNvPr id="14" name="Picture 13">
            <a:extLst>
              <a:ext uri="{FF2B5EF4-FFF2-40B4-BE49-F238E27FC236}">
                <a16:creationId xmlns:a16="http://schemas.microsoft.com/office/drawing/2014/main" id="{7FD9314D-3333-4AAC-B170-6AD2D25273AF}"/>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8046"/>
          <a:stretch/>
        </p:blipFill>
        <p:spPr>
          <a:xfrm>
            <a:off x="4638867" y="3780941"/>
            <a:ext cx="646408" cy="608012"/>
          </a:xfrm>
          <a:prstGeom prst="rect">
            <a:avLst/>
          </a:prstGeom>
        </p:spPr>
      </p:pic>
      <p:pic>
        <p:nvPicPr>
          <p:cNvPr id="15" name="Picture 14">
            <a:extLst>
              <a:ext uri="{FF2B5EF4-FFF2-40B4-BE49-F238E27FC236}">
                <a16:creationId xmlns:a16="http://schemas.microsoft.com/office/drawing/2014/main" id="{FEE5AE9E-0B5A-425F-9D29-8DFC0233AB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6747" y="3780941"/>
            <a:ext cx="627162" cy="608012"/>
          </a:xfrm>
          <a:prstGeom prst="rect">
            <a:avLst/>
          </a:prstGeom>
        </p:spPr>
      </p:pic>
      <p:pic>
        <p:nvPicPr>
          <p:cNvPr id="16" name="Picture 15">
            <a:extLst>
              <a:ext uri="{FF2B5EF4-FFF2-40B4-BE49-F238E27FC236}">
                <a16:creationId xmlns:a16="http://schemas.microsoft.com/office/drawing/2014/main" id="{8A63EF88-39B6-4475-BFEF-CACA00FECE31}"/>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30743" y="3780941"/>
            <a:ext cx="637792" cy="608012"/>
          </a:xfrm>
          <a:prstGeom prst="rect">
            <a:avLst/>
          </a:prstGeom>
        </p:spPr>
      </p:pic>
      <p:pic>
        <p:nvPicPr>
          <p:cNvPr id="17" name="Picture 16">
            <a:extLst>
              <a:ext uri="{FF2B5EF4-FFF2-40B4-BE49-F238E27FC236}">
                <a16:creationId xmlns:a16="http://schemas.microsoft.com/office/drawing/2014/main" id="{92E78BF8-AB16-41BA-BE38-57E9864468F0}"/>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8046"/>
          <a:stretch/>
        </p:blipFill>
        <p:spPr>
          <a:xfrm>
            <a:off x="5704892" y="3780941"/>
            <a:ext cx="646408" cy="608012"/>
          </a:xfrm>
          <a:prstGeom prst="rect">
            <a:avLst/>
          </a:prstGeom>
        </p:spPr>
      </p:pic>
      <p:pic>
        <p:nvPicPr>
          <p:cNvPr id="18" name="Picture 17">
            <a:extLst>
              <a:ext uri="{FF2B5EF4-FFF2-40B4-BE49-F238E27FC236}">
                <a16:creationId xmlns:a16="http://schemas.microsoft.com/office/drawing/2014/main" id="{CAD6999D-8A86-4E01-BC78-D19B332C488C}"/>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51300" y="3747990"/>
            <a:ext cx="622431" cy="608012"/>
          </a:xfrm>
          <a:prstGeom prst="rect">
            <a:avLst/>
          </a:prstGeom>
        </p:spPr>
      </p:pic>
      <p:pic>
        <p:nvPicPr>
          <p:cNvPr id="19" name="Picture 18">
            <a:extLst>
              <a:ext uri="{FF2B5EF4-FFF2-40B4-BE49-F238E27FC236}">
                <a16:creationId xmlns:a16="http://schemas.microsoft.com/office/drawing/2014/main" id="{D28A67E9-C6FF-4CF9-8AD2-D69B7A36A9F3}"/>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50899" y="3747990"/>
            <a:ext cx="637792" cy="608012"/>
          </a:xfrm>
          <a:prstGeom prst="rect">
            <a:avLst/>
          </a:prstGeom>
        </p:spPr>
      </p:pic>
      <p:pic>
        <p:nvPicPr>
          <p:cNvPr id="20" name="Picture 19">
            <a:extLst>
              <a:ext uri="{FF2B5EF4-FFF2-40B4-BE49-F238E27FC236}">
                <a16:creationId xmlns:a16="http://schemas.microsoft.com/office/drawing/2014/main" id="{85FA9D1A-C158-4226-88E4-977DDE54C4BF}"/>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8046"/>
          <a:stretch/>
        </p:blipFill>
        <p:spPr>
          <a:xfrm>
            <a:off x="8088691" y="3780941"/>
            <a:ext cx="646408" cy="608012"/>
          </a:xfrm>
          <a:prstGeom prst="rect">
            <a:avLst/>
          </a:prstGeom>
        </p:spPr>
      </p:pic>
      <p:cxnSp>
        <p:nvCxnSpPr>
          <p:cNvPr id="21" name="Connector: Elbow 20">
            <a:extLst>
              <a:ext uri="{FF2B5EF4-FFF2-40B4-BE49-F238E27FC236}">
                <a16:creationId xmlns:a16="http://schemas.microsoft.com/office/drawing/2014/main" id="{DDB9AD06-E02E-4459-84C8-43802FAAD129}"/>
              </a:ext>
            </a:extLst>
          </p:cNvPr>
          <p:cNvCxnSpPr>
            <a:stCxn id="4" idx="2"/>
            <a:endCxn id="13" idx="0"/>
          </p:cNvCxnSpPr>
          <p:nvPr/>
        </p:nvCxnSpPr>
        <p:spPr>
          <a:xfrm rot="5400000">
            <a:off x="2604511" y="3454708"/>
            <a:ext cx="329261" cy="323204"/>
          </a:xfrm>
          <a:prstGeom prst="bentConnector3">
            <a:avLst/>
          </a:prstGeom>
        </p:spPr>
        <p:style>
          <a:lnRef idx="1">
            <a:schemeClr val="dk1"/>
          </a:lnRef>
          <a:fillRef idx="0">
            <a:schemeClr val="dk1"/>
          </a:fillRef>
          <a:effectRef idx="0">
            <a:schemeClr val="dk1"/>
          </a:effectRef>
          <a:fontRef idx="minor">
            <a:schemeClr val="tx1"/>
          </a:fontRef>
        </p:style>
      </p:cxnSp>
      <p:cxnSp>
        <p:nvCxnSpPr>
          <p:cNvPr id="22" name="Connector: Elbow 21">
            <a:extLst>
              <a:ext uri="{FF2B5EF4-FFF2-40B4-BE49-F238E27FC236}">
                <a16:creationId xmlns:a16="http://schemas.microsoft.com/office/drawing/2014/main" id="{899257A2-25FE-42C8-B40C-6894A23B6775}"/>
              </a:ext>
            </a:extLst>
          </p:cNvPr>
          <p:cNvCxnSpPr>
            <a:stCxn id="4" idx="2"/>
            <a:endCxn id="16" idx="0"/>
          </p:cNvCxnSpPr>
          <p:nvPr/>
        </p:nvCxnSpPr>
        <p:spPr>
          <a:xfrm rot="16200000" flipH="1">
            <a:off x="2925561" y="3456862"/>
            <a:ext cx="329261" cy="318896"/>
          </a:xfrm>
          <a:prstGeom prst="bentConnector3">
            <a:avLst/>
          </a:prstGeom>
        </p:spPr>
        <p:style>
          <a:lnRef idx="1">
            <a:schemeClr val="dk1"/>
          </a:lnRef>
          <a:fillRef idx="0">
            <a:schemeClr val="dk1"/>
          </a:fillRef>
          <a:effectRef idx="0">
            <a:schemeClr val="dk1"/>
          </a:effectRef>
          <a:fontRef idx="minor">
            <a:schemeClr val="tx1"/>
          </a:fontRef>
        </p:style>
      </p:cxnSp>
      <p:cxnSp>
        <p:nvCxnSpPr>
          <p:cNvPr id="23" name="Connector: Elbow 22">
            <a:extLst>
              <a:ext uri="{FF2B5EF4-FFF2-40B4-BE49-F238E27FC236}">
                <a16:creationId xmlns:a16="http://schemas.microsoft.com/office/drawing/2014/main" id="{7976D3AE-1A5B-4502-919A-85C323222FEF}"/>
              </a:ext>
            </a:extLst>
          </p:cNvPr>
          <p:cNvCxnSpPr>
            <a:stCxn id="7" idx="2"/>
            <a:endCxn id="15" idx="0"/>
          </p:cNvCxnSpPr>
          <p:nvPr/>
        </p:nvCxnSpPr>
        <p:spPr>
          <a:xfrm rot="5400000">
            <a:off x="4304968" y="3447040"/>
            <a:ext cx="329261" cy="338540"/>
          </a:xfrm>
          <a:prstGeom prst="bentConnector3">
            <a:avLst/>
          </a:prstGeom>
        </p:spPr>
        <p:style>
          <a:lnRef idx="1">
            <a:schemeClr val="dk1"/>
          </a:lnRef>
          <a:fillRef idx="0">
            <a:schemeClr val="dk1"/>
          </a:fillRef>
          <a:effectRef idx="0">
            <a:schemeClr val="dk1"/>
          </a:effectRef>
          <a:fontRef idx="minor">
            <a:schemeClr val="tx1"/>
          </a:fontRef>
        </p:style>
      </p:cxnSp>
      <p:cxnSp>
        <p:nvCxnSpPr>
          <p:cNvPr id="24" name="Connector: Elbow 23">
            <a:extLst>
              <a:ext uri="{FF2B5EF4-FFF2-40B4-BE49-F238E27FC236}">
                <a16:creationId xmlns:a16="http://schemas.microsoft.com/office/drawing/2014/main" id="{A08D156C-E081-41D2-92AB-7D4B26BFB1A2}"/>
              </a:ext>
            </a:extLst>
          </p:cNvPr>
          <p:cNvCxnSpPr>
            <a:stCxn id="7" idx="2"/>
            <a:endCxn id="14" idx="0"/>
          </p:cNvCxnSpPr>
          <p:nvPr/>
        </p:nvCxnSpPr>
        <p:spPr>
          <a:xfrm rot="16200000" flipH="1">
            <a:off x="4635839" y="3454708"/>
            <a:ext cx="329261" cy="323203"/>
          </a:xfrm>
          <a:prstGeom prst="bentConnector3">
            <a:avLst>
              <a:gd name="adj1" fmla="val 50001"/>
            </a:avLst>
          </a:prstGeom>
        </p:spPr>
        <p:style>
          <a:lnRef idx="1">
            <a:schemeClr val="dk1"/>
          </a:lnRef>
          <a:fillRef idx="0">
            <a:schemeClr val="dk1"/>
          </a:fillRef>
          <a:effectRef idx="0">
            <a:schemeClr val="dk1"/>
          </a:effectRef>
          <a:fontRef idx="minor">
            <a:schemeClr val="tx1"/>
          </a:fontRef>
        </p:style>
      </p:cxnSp>
      <p:cxnSp>
        <p:nvCxnSpPr>
          <p:cNvPr id="25" name="Connector: Elbow 24">
            <a:extLst>
              <a:ext uri="{FF2B5EF4-FFF2-40B4-BE49-F238E27FC236}">
                <a16:creationId xmlns:a16="http://schemas.microsoft.com/office/drawing/2014/main" id="{000685E8-D864-4D1E-BEB5-12DAD20046CD}"/>
              </a:ext>
            </a:extLst>
          </p:cNvPr>
          <p:cNvCxnSpPr>
            <a:stCxn id="6" idx="2"/>
            <a:endCxn id="17" idx="0"/>
          </p:cNvCxnSpPr>
          <p:nvPr/>
        </p:nvCxnSpPr>
        <p:spPr>
          <a:xfrm rot="5400000">
            <a:off x="6028243" y="3457883"/>
            <a:ext cx="322911" cy="323204"/>
          </a:xfrm>
          <a:prstGeom prst="bentConnector3">
            <a:avLst/>
          </a:prstGeom>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4FD71FF3-D02D-4C39-90F4-D763FE68D921}"/>
              </a:ext>
            </a:extLst>
          </p:cNvPr>
          <p:cNvCxnSpPr>
            <a:stCxn id="6" idx="2"/>
            <a:endCxn id="18" idx="0"/>
          </p:cNvCxnSpPr>
          <p:nvPr/>
        </p:nvCxnSpPr>
        <p:spPr>
          <a:xfrm rot="16200000" flipH="1">
            <a:off x="6361928" y="3447402"/>
            <a:ext cx="289960" cy="311216"/>
          </a:xfrm>
          <a:prstGeom prst="bentConnector3">
            <a:avLst>
              <a:gd name="adj1" fmla="val 54380"/>
            </a:avLst>
          </a:prstGeom>
        </p:spPr>
        <p:style>
          <a:lnRef idx="1">
            <a:schemeClr val="dk1"/>
          </a:lnRef>
          <a:fillRef idx="0">
            <a:schemeClr val="dk1"/>
          </a:fillRef>
          <a:effectRef idx="0">
            <a:schemeClr val="dk1"/>
          </a:effectRef>
          <a:fontRef idx="minor">
            <a:schemeClr val="tx1"/>
          </a:fontRef>
        </p:style>
      </p:cxnSp>
      <p:cxnSp>
        <p:nvCxnSpPr>
          <p:cNvPr id="27" name="Connector: Elbow 26">
            <a:extLst>
              <a:ext uri="{FF2B5EF4-FFF2-40B4-BE49-F238E27FC236}">
                <a16:creationId xmlns:a16="http://schemas.microsoft.com/office/drawing/2014/main" id="{9A050786-9D25-4EBB-A9EF-818FCA94D964}"/>
              </a:ext>
            </a:extLst>
          </p:cNvPr>
          <p:cNvCxnSpPr>
            <a:stCxn id="8" idx="2"/>
            <a:endCxn id="19" idx="0"/>
          </p:cNvCxnSpPr>
          <p:nvPr/>
        </p:nvCxnSpPr>
        <p:spPr>
          <a:xfrm rot="5400000">
            <a:off x="7755309" y="3439566"/>
            <a:ext cx="322910" cy="293938"/>
          </a:xfrm>
          <a:prstGeom prst="bentConnector3">
            <a:avLst/>
          </a:prstGeom>
        </p:spPr>
        <p:style>
          <a:lnRef idx="1">
            <a:schemeClr val="dk1"/>
          </a:lnRef>
          <a:fillRef idx="0">
            <a:schemeClr val="dk1"/>
          </a:fillRef>
          <a:effectRef idx="0">
            <a:schemeClr val="dk1"/>
          </a:effectRef>
          <a:fontRef idx="minor">
            <a:schemeClr val="tx1"/>
          </a:fontRef>
        </p:style>
      </p:cxnSp>
      <p:cxnSp>
        <p:nvCxnSpPr>
          <p:cNvPr id="28" name="Connector: Elbow 27">
            <a:extLst>
              <a:ext uri="{FF2B5EF4-FFF2-40B4-BE49-F238E27FC236}">
                <a16:creationId xmlns:a16="http://schemas.microsoft.com/office/drawing/2014/main" id="{A44C6A0E-BA81-4526-82BC-0D9E56BBB4FE}"/>
              </a:ext>
            </a:extLst>
          </p:cNvPr>
          <p:cNvCxnSpPr>
            <a:stCxn id="8" idx="2"/>
            <a:endCxn id="20" idx="0"/>
          </p:cNvCxnSpPr>
          <p:nvPr/>
        </p:nvCxnSpPr>
        <p:spPr>
          <a:xfrm rot="16200000" flipH="1">
            <a:off x="8059884" y="3428929"/>
            <a:ext cx="355861" cy="348162"/>
          </a:xfrm>
          <a:prstGeom prst="bentConnector3">
            <a:avLst>
              <a:gd name="adj1" fmla="val 46431"/>
            </a:avLst>
          </a:prstGeom>
        </p:spPr>
        <p:style>
          <a:lnRef idx="1">
            <a:schemeClr val="dk1"/>
          </a:lnRef>
          <a:fillRef idx="0">
            <a:schemeClr val="dk1"/>
          </a:fillRef>
          <a:effectRef idx="0">
            <a:schemeClr val="dk1"/>
          </a:effectRef>
          <a:fontRef idx="minor">
            <a:schemeClr val="tx1"/>
          </a:fontRef>
        </p:style>
      </p:cxnSp>
      <p:pic>
        <p:nvPicPr>
          <p:cNvPr id="29" name="Picture 28">
            <a:extLst>
              <a:ext uri="{FF2B5EF4-FFF2-40B4-BE49-F238E27FC236}">
                <a16:creationId xmlns:a16="http://schemas.microsoft.com/office/drawing/2014/main" id="{6315315C-2016-4E67-833F-5F82A7AE2749}"/>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8046"/>
          <a:stretch/>
        </p:blipFill>
        <p:spPr>
          <a:xfrm>
            <a:off x="3208930" y="5174620"/>
            <a:ext cx="646408" cy="608012"/>
          </a:xfrm>
          <a:prstGeom prst="rect">
            <a:avLst/>
          </a:prstGeom>
        </p:spPr>
      </p:pic>
      <p:pic>
        <p:nvPicPr>
          <p:cNvPr id="30" name="Picture 29">
            <a:extLst>
              <a:ext uri="{FF2B5EF4-FFF2-40B4-BE49-F238E27FC236}">
                <a16:creationId xmlns:a16="http://schemas.microsoft.com/office/drawing/2014/main" id="{05E2F56E-CE59-406B-B991-B7B5D0D4499C}"/>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8046"/>
          <a:stretch/>
        </p:blipFill>
        <p:spPr>
          <a:xfrm>
            <a:off x="1942112" y="4560255"/>
            <a:ext cx="646408" cy="608012"/>
          </a:xfrm>
          <a:prstGeom prst="rect">
            <a:avLst/>
          </a:prstGeom>
        </p:spPr>
      </p:pic>
      <p:pic>
        <p:nvPicPr>
          <p:cNvPr id="31" name="Picture 30">
            <a:extLst>
              <a:ext uri="{FF2B5EF4-FFF2-40B4-BE49-F238E27FC236}">
                <a16:creationId xmlns:a16="http://schemas.microsoft.com/office/drawing/2014/main" id="{B9309F01-C9A4-4AAD-91BD-79C78A8093DC}"/>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8046"/>
          <a:stretch/>
        </p:blipFill>
        <p:spPr>
          <a:xfrm>
            <a:off x="3977124" y="4571222"/>
            <a:ext cx="646408" cy="608012"/>
          </a:xfrm>
          <a:prstGeom prst="rect">
            <a:avLst/>
          </a:prstGeom>
        </p:spPr>
      </p:pic>
      <p:pic>
        <p:nvPicPr>
          <p:cNvPr id="32" name="Picture 31">
            <a:extLst>
              <a:ext uri="{FF2B5EF4-FFF2-40B4-BE49-F238E27FC236}">
                <a16:creationId xmlns:a16="http://schemas.microsoft.com/office/drawing/2014/main" id="{19EBEABE-2835-4DA2-B09E-EF16738A95E7}"/>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8046"/>
          <a:stretch/>
        </p:blipFill>
        <p:spPr>
          <a:xfrm>
            <a:off x="1910015" y="5174620"/>
            <a:ext cx="646408" cy="608012"/>
          </a:xfrm>
          <a:prstGeom prst="rect">
            <a:avLst/>
          </a:prstGeom>
        </p:spPr>
      </p:pic>
      <p:pic>
        <p:nvPicPr>
          <p:cNvPr id="33" name="Picture 32">
            <a:extLst>
              <a:ext uri="{FF2B5EF4-FFF2-40B4-BE49-F238E27FC236}">
                <a16:creationId xmlns:a16="http://schemas.microsoft.com/office/drawing/2014/main" id="{052C59B4-5C93-4DCF-B49C-D8BDF7AE1055}"/>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79554" y="4528508"/>
            <a:ext cx="637792" cy="608012"/>
          </a:xfrm>
          <a:prstGeom prst="rect">
            <a:avLst/>
          </a:prstGeom>
        </p:spPr>
      </p:pic>
      <p:pic>
        <p:nvPicPr>
          <p:cNvPr id="34" name="Picture 33">
            <a:extLst>
              <a:ext uri="{FF2B5EF4-FFF2-40B4-BE49-F238E27FC236}">
                <a16:creationId xmlns:a16="http://schemas.microsoft.com/office/drawing/2014/main" id="{7763C0D3-B0A9-489B-B7D4-33BE4FC6A70C}"/>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04636" y="5174620"/>
            <a:ext cx="637792" cy="608012"/>
          </a:xfrm>
          <a:prstGeom prst="rect">
            <a:avLst/>
          </a:prstGeom>
        </p:spPr>
      </p:pic>
      <p:pic>
        <p:nvPicPr>
          <p:cNvPr id="35" name="Picture 34">
            <a:extLst>
              <a:ext uri="{FF2B5EF4-FFF2-40B4-BE49-F238E27FC236}">
                <a16:creationId xmlns:a16="http://schemas.microsoft.com/office/drawing/2014/main" id="{DDDB6AB4-91EE-4047-BD18-E58B2A3E6B16}"/>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17346" y="4534353"/>
            <a:ext cx="622431" cy="608012"/>
          </a:xfrm>
          <a:prstGeom prst="rect">
            <a:avLst/>
          </a:prstGeom>
        </p:spPr>
      </p:pic>
      <p:pic>
        <p:nvPicPr>
          <p:cNvPr id="36" name="Picture 35">
            <a:extLst>
              <a:ext uri="{FF2B5EF4-FFF2-40B4-BE49-F238E27FC236}">
                <a16:creationId xmlns:a16="http://schemas.microsoft.com/office/drawing/2014/main" id="{D7DEA245-80BF-453E-9858-5E037119B91D}"/>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71461" y="5166035"/>
            <a:ext cx="622431" cy="608012"/>
          </a:xfrm>
          <a:prstGeom prst="rect">
            <a:avLst/>
          </a:prstGeom>
        </p:spPr>
      </p:pic>
      <p:sp>
        <p:nvSpPr>
          <p:cNvPr id="37" name="TextBox 1264">
            <a:extLst>
              <a:ext uri="{FF2B5EF4-FFF2-40B4-BE49-F238E27FC236}">
                <a16:creationId xmlns:a16="http://schemas.microsoft.com/office/drawing/2014/main" id="{5DC6E4AC-EA1E-426E-B451-5BBCAA66E8DA}"/>
              </a:ext>
            </a:extLst>
          </p:cNvPr>
          <p:cNvSpPr txBox="1"/>
          <p:nvPr/>
        </p:nvSpPr>
        <p:spPr>
          <a:xfrm>
            <a:off x="5632709" y="2316857"/>
            <a:ext cx="1724421"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t>Chief Executive Officer</a:t>
            </a:r>
          </a:p>
        </p:txBody>
      </p:sp>
      <p:sp>
        <p:nvSpPr>
          <p:cNvPr id="38" name="TextBox 59">
            <a:extLst>
              <a:ext uri="{FF2B5EF4-FFF2-40B4-BE49-F238E27FC236}">
                <a16:creationId xmlns:a16="http://schemas.microsoft.com/office/drawing/2014/main" id="{B5C79125-2064-4F50-8484-A56790B85314}"/>
              </a:ext>
            </a:extLst>
          </p:cNvPr>
          <p:cNvSpPr txBox="1"/>
          <p:nvPr/>
        </p:nvSpPr>
        <p:spPr>
          <a:xfrm>
            <a:off x="2920573" y="2609383"/>
            <a:ext cx="1724421"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t>Finance</a:t>
            </a:r>
          </a:p>
        </p:txBody>
      </p:sp>
      <p:sp>
        <p:nvSpPr>
          <p:cNvPr id="39" name="TextBox 60">
            <a:extLst>
              <a:ext uri="{FF2B5EF4-FFF2-40B4-BE49-F238E27FC236}">
                <a16:creationId xmlns:a16="http://schemas.microsoft.com/office/drawing/2014/main" id="{C51426BF-AF6B-447F-B573-29B9F01FD87C}"/>
              </a:ext>
            </a:extLst>
          </p:cNvPr>
          <p:cNvSpPr txBox="1"/>
          <p:nvPr/>
        </p:nvSpPr>
        <p:spPr>
          <a:xfrm>
            <a:off x="4129865" y="2613967"/>
            <a:ext cx="44826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t>HR</a:t>
            </a:r>
          </a:p>
        </p:txBody>
      </p:sp>
      <p:sp>
        <p:nvSpPr>
          <p:cNvPr id="40" name="TextBox 61">
            <a:extLst>
              <a:ext uri="{FF2B5EF4-FFF2-40B4-BE49-F238E27FC236}">
                <a16:creationId xmlns:a16="http://schemas.microsoft.com/office/drawing/2014/main" id="{9AB97CE1-9585-47D3-85BD-0864F633376E}"/>
              </a:ext>
            </a:extLst>
          </p:cNvPr>
          <p:cNvSpPr txBox="1"/>
          <p:nvPr/>
        </p:nvSpPr>
        <p:spPr>
          <a:xfrm>
            <a:off x="5381757" y="2613968"/>
            <a:ext cx="1007874"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t>Operations</a:t>
            </a:r>
          </a:p>
        </p:txBody>
      </p:sp>
      <p:sp>
        <p:nvSpPr>
          <p:cNvPr id="41" name="TextBox 62">
            <a:extLst>
              <a:ext uri="{FF2B5EF4-FFF2-40B4-BE49-F238E27FC236}">
                <a16:creationId xmlns:a16="http://schemas.microsoft.com/office/drawing/2014/main" id="{EC02F15B-3D04-4E30-A68E-10732A713EB6}"/>
              </a:ext>
            </a:extLst>
          </p:cNvPr>
          <p:cNvSpPr txBox="1"/>
          <p:nvPr/>
        </p:nvSpPr>
        <p:spPr>
          <a:xfrm>
            <a:off x="7009606" y="2612835"/>
            <a:ext cx="1007874"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t>Sales &amp; Marketing</a:t>
            </a:r>
          </a:p>
        </p:txBody>
      </p:sp>
      <p:pic>
        <p:nvPicPr>
          <p:cNvPr id="42" name="Picture 41">
            <a:extLst>
              <a:ext uri="{FF2B5EF4-FFF2-40B4-BE49-F238E27FC236}">
                <a16:creationId xmlns:a16="http://schemas.microsoft.com/office/drawing/2014/main" id="{DF60FD06-E455-487C-BA31-68F08D201F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6073" y="4555222"/>
            <a:ext cx="627162" cy="608012"/>
          </a:xfrm>
          <a:prstGeom prst="rect">
            <a:avLst/>
          </a:prstGeom>
        </p:spPr>
      </p:pic>
      <p:pic>
        <p:nvPicPr>
          <p:cNvPr id="43" name="Picture 42">
            <a:extLst>
              <a:ext uri="{FF2B5EF4-FFF2-40B4-BE49-F238E27FC236}">
                <a16:creationId xmlns:a16="http://schemas.microsoft.com/office/drawing/2014/main" id="{3175A237-3F99-470E-BF32-0B755FBCA0D0}"/>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821923" y="4544887"/>
            <a:ext cx="622431" cy="608012"/>
          </a:xfrm>
          <a:prstGeom prst="rect">
            <a:avLst/>
          </a:prstGeom>
        </p:spPr>
      </p:pic>
      <p:pic>
        <p:nvPicPr>
          <p:cNvPr id="44" name="Picture 43">
            <a:extLst>
              <a:ext uri="{FF2B5EF4-FFF2-40B4-BE49-F238E27FC236}">
                <a16:creationId xmlns:a16="http://schemas.microsoft.com/office/drawing/2014/main" id="{2E27CF03-885F-4F4A-8945-C2760531CB15}"/>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99492" y="4544887"/>
            <a:ext cx="622431" cy="608012"/>
          </a:xfrm>
          <a:prstGeom prst="rect">
            <a:avLst/>
          </a:prstGeom>
        </p:spPr>
      </p:pic>
      <p:pic>
        <p:nvPicPr>
          <p:cNvPr id="45" name="Picture 44">
            <a:extLst>
              <a:ext uri="{FF2B5EF4-FFF2-40B4-BE49-F238E27FC236}">
                <a16:creationId xmlns:a16="http://schemas.microsoft.com/office/drawing/2014/main" id="{146AA07E-0BD6-4CE8-9A7C-FF1067578F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9623" y="4539833"/>
            <a:ext cx="627162" cy="608012"/>
          </a:xfrm>
          <a:prstGeom prst="rect">
            <a:avLst/>
          </a:prstGeom>
        </p:spPr>
      </p:pic>
      <p:pic>
        <p:nvPicPr>
          <p:cNvPr id="46" name="Picture 45">
            <a:extLst>
              <a:ext uri="{FF2B5EF4-FFF2-40B4-BE49-F238E27FC236}">
                <a16:creationId xmlns:a16="http://schemas.microsoft.com/office/drawing/2014/main" id="{8AD3CE7A-7CDE-42FC-B3D8-5A8E30B9CB20}"/>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67946" y="5104395"/>
            <a:ext cx="637792" cy="608012"/>
          </a:xfrm>
          <a:prstGeom prst="rect">
            <a:avLst/>
          </a:prstGeom>
        </p:spPr>
      </p:pic>
      <p:pic>
        <p:nvPicPr>
          <p:cNvPr id="47" name="Picture 46">
            <a:extLst>
              <a:ext uri="{FF2B5EF4-FFF2-40B4-BE49-F238E27FC236}">
                <a16:creationId xmlns:a16="http://schemas.microsoft.com/office/drawing/2014/main" id="{EE44EA87-F052-493D-A64B-221DD99ECC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9828" y="4549941"/>
            <a:ext cx="627162" cy="608012"/>
          </a:xfrm>
          <a:prstGeom prst="rect">
            <a:avLst/>
          </a:prstGeom>
        </p:spPr>
      </p:pic>
      <p:pic>
        <p:nvPicPr>
          <p:cNvPr id="48" name="Picture 47">
            <a:extLst>
              <a:ext uri="{FF2B5EF4-FFF2-40B4-BE49-F238E27FC236}">
                <a16:creationId xmlns:a16="http://schemas.microsoft.com/office/drawing/2014/main" id="{5DBE8935-ACB5-43D6-8248-A5D0E1C23EFF}"/>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60853" y="5181097"/>
            <a:ext cx="622431" cy="608012"/>
          </a:xfrm>
          <a:prstGeom prst="rect">
            <a:avLst/>
          </a:prstGeom>
        </p:spPr>
      </p:pic>
      <p:pic>
        <p:nvPicPr>
          <p:cNvPr id="49" name="Picture 48">
            <a:extLst>
              <a:ext uri="{FF2B5EF4-FFF2-40B4-BE49-F238E27FC236}">
                <a16:creationId xmlns:a16="http://schemas.microsoft.com/office/drawing/2014/main" id="{04DAE023-9574-4093-ACFA-B80A30E6DDEB}"/>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68827" y="4556290"/>
            <a:ext cx="622431" cy="608012"/>
          </a:xfrm>
          <a:prstGeom prst="rect">
            <a:avLst/>
          </a:prstGeom>
        </p:spPr>
      </p:pic>
      <p:pic>
        <p:nvPicPr>
          <p:cNvPr id="50" name="Picture 49">
            <a:extLst>
              <a:ext uri="{FF2B5EF4-FFF2-40B4-BE49-F238E27FC236}">
                <a16:creationId xmlns:a16="http://schemas.microsoft.com/office/drawing/2014/main" id="{3BFEC8F2-D23B-4CE6-A8BE-394AE4038B56}"/>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08194" y="5181097"/>
            <a:ext cx="622431" cy="608012"/>
          </a:xfrm>
          <a:prstGeom prst="rect">
            <a:avLst/>
          </a:prstGeom>
        </p:spPr>
      </p:pic>
      <p:sp>
        <p:nvSpPr>
          <p:cNvPr id="51" name="Rectangle 50">
            <a:extLst>
              <a:ext uri="{FF2B5EF4-FFF2-40B4-BE49-F238E27FC236}">
                <a16:creationId xmlns:a16="http://schemas.microsoft.com/office/drawing/2014/main" id="{7C55D7F6-923C-4893-96ED-441879BFFF40}"/>
              </a:ext>
            </a:extLst>
          </p:cNvPr>
          <p:cNvSpPr/>
          <p:nvPr/>
        </p:nvSpPr>
        <p:spPr>
          <a:xfrm>
            <a:off x="1902624" y="4528508"/>
            <a:ext cx="1978788" cy="1325060"/>
          </a:xfrm>
          <a:prstGeom prst="rect">
            <a:avLst/>
          </a:prstGeom>
          <a:noFill/>
          <a:ln>
            <a:solidFill>
              <a:srgbClr val="3D3A3B"/>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15F74101-0368-475F-9A1A-151A9CB28B13}"/>
              </a:ext>
            </a:extLst>
          </p:cNvPr>
          <p:cNvSpPr/>
          <p:nvPr/>
        </p:nvSpPr>
        <p:spPr>
          <a:xfrm>
            <a:off x="3937274" y="4528508"/>
            <a:ext cx="1389433" cy="1325060"/>
          </a:xfrm>
          <a:prstGeom prst="rect">
            <a:avLst/>
          </a:prstGeom>
          <a:noFill/>
          <a:ln>
            <a:solidFill>
              <a:srgbClr val="3D3A3B"/>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3AA3D8E9-698A-400B-8A56-920FE5A8CDD7}"/>
              </a:ext>
            </a:extLst>
          </p:cNvPr>
          <p:cNvSpPr/>
          <p:nvPr/>
        </p:nvSpPr>
        <p:spPr>
          <a:xfrm>
            <a:off x="5400220" y="4528508"/>
            <a:ext cx="1389433" cy="1325060"/>
          </a:xfrm>
          <a:prstGeom prst="rect">
            <a:avLst/>
          </a:prstGeom>
          <a:noFill/>
          <a:ln>
            <a:solidFill>
              <a:srgbClr val="3D3A3B"/>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2423D66F-8260-4EA8-9885-42BD7930D9C8}"/>
              </a:ext>
            </a:extLst>
          </p:cNvPr>
          <p:cNvSpPr/>
          <p:nvPr/>
        </p:nvSpPr>
        <p:spPr>
          <a:xfrm>
            <a:off x="7141045" y="4528508"/>
            <a:ext cx="1971232" cy="1325060"/>
          </a:xfrm>
          <a:prstGeom prst="rect">
            <a:avLst/>
          </a:prstGeom>
          <a:noFill/>
          <a:ln>
            <a:solidFill>
              <a:srgbClr val="3D3A3B"/>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5" name="Connector: Elbow 54">
            <a:extLst>
              <a:ext uri="{FF2B5EF4-FFF2-40B4-BE49-F238E27FC236}">
                <a16:creationId xmlns:a16="http://schemas.microsoft.com/office/drawing/2014/main" id="{54CF96D7-B9D9-476B-B2D5-793B6948C0F3}"/>
              </a:ext>
            </a:extLst>
          </p:cNvPr>
          <p:cNvCxnSpPr>
            <a:stCxn id="13" idx="2"/>
            <a:endCxn id="51" idx="0"/>
          </p:cNvCxnSpPr>
          <p:nvPr/>
        </p:nvCxnSpPr>
        <p:spPr>
          <a:xfrm rot="16200000" flipH="1">
            <a:off x="2680001" y="4316490"/>
            <a:ext cx="139555" cy="284479"/>
          </a:xfrm>
          <a:prstGeom prst="bentConnector3">
            <a:avLst/>
          </a:prstGeom>
        </p:spPr>
        <p:style>
          <a:lnRef idx="1">
            <a:schemeClr val="dk1"/>
          </a:lnRef>
          <a:fillRef idx="0">
            <a:schemeClr val="dk1"/>
          </a:fillRef>
          <a:effectRef idx="0">
            <a:schemeClr val="dk1"/>
          </a:effectRef>
          <a:fontRef idx="minor">
            <a:schemeClr val="tx1"/>
          </a:fontRef>
        </p:style>
      </p:cxnSp>
      <p:cxnSp>
        <p:nvCxnSpPr>
          <p:cNvPr id="56" name="Connector: Elbow 55">
            <a:extLst>
              <a:ext uri="{FF2B5EF4-FFF2-40B4-BE49-F238E27FC236}">
                <a16:creationId xmlns:a16="http://schemas.microsoft.com/office/drawing/2014/main" id="{D40EB529-EAC6-4D02-AC8A-766762E0C90F}"/>
              </a:ext>
            </a:extLst>
          </p:cNvPr>
          <p:cNvCxnSpPr>
            <a:stCxn id="14" idx="2"/>
            <a:endCxn id="52" idx="0"/>
          </p:cNvCxnSpPr>
          <p:nvPr/>
        </p:nvCxnSpPr>
        <p:spPr>
          <a:xfrm rot="5400000">
            <a:off x="4727254" y="4293690"/>
            <a:ext cx="139555" cy="330080"/>
          </a:xfrm>
          <a:prstGeom prst="bentConnector3">
            <a:avLst/>
          </a:prstGeom>
        </p:spPr>
        <p:style>
          <a:lnRef idx="1">
            <a:schemeClr val="dk1"/>
          </a:lnRef>
          <a:fillRef idx="0">
            <a:schemeClr val="dk1"/>
          </a:fillRef>
          <a:effectRef idx="0">
            <a:schemeClr val="dk1"/>
          </a:effectRef>
          <a:fontRef idx="minor">
            <a:schemeClr val="tx1"/>
          </a:fontRef>
        </p:style>
      </p:cxnSp>
      <p:cxnSp>
        <p:nvCxnSpPr>
          <p:cNvPr id="57" name="Connector: Elbow 56">
            <a:extLst>
              <a:ext uri="{FF2B5EF4-FFF2-40B4-BE49-F238E27FC236}">
                <a16:creationId xmlns:a16="http://schemas.microsoft.com/office/drawing/2014/main" id="{62022CB1-A88E-4C64-9694-36B24E4CCD70}"/>
              </a:ext>
            </a:extLst>
          </p:cNvPr>
          <p:cNvCxnSpPr>
            <a:stCxn id="18" idx="2"/>
            <a:endCxn id="53" idx="0"/>
          </p:cNvCxnSpPr>
          <p:nvPr/>
        </p:nvCxnSpPr>
        <p:spPr>
          <a:xfrm rot="5400000">
            <a:off x="6292474" y="4158466"/>
            <a:ext cx="172506" cy="567579"/>
          </a:xfrm>
          <a:prstGeom prst="bentConnector3">
            <a:avLst/>
          </a:prstGeom>
        </p:spPr>
        <p:style>
          <a:lnRef idx="1">
            <a:schemeClr val="dk1"/>
          </a:lnRef>
          <a:fillRef idx="0">
            <a:schemeClr val="dk1"/>
          </a:fillRef>
          <a:effectRef idx="0">
            <a:schemeClr val="dk1"/>
          </a:effectRef>
          <a:fontRef idx="minor">
            <a:schemeClr val="tx1"/>
          </a:fontRef>
        </p:style>
      </p:cxnSp>
      <p:cxnSp>
        <p:nvCxnSpPr>
          <p:cNvPr id="58" name="Connector: Elbow 57">
            <a:extLst>
              <a:ext uri="{FF2B5EF4-FFF2-40B4-BE49-F238E27FC236}">
                <a16:creationId xmlns:a16="http://schemas.microsoft.com/office/drawing/2014/main" id="{862AED8B-7468-4F46-83B6-AD13BA46302A}"/>
              </a:ext>
            </a:extLst>
          </p:cNvPr>
          <p:cNvCxnSpPr>
            <a:stCxn id="19" idx="2"/>
            <a:endCxn id="54" idx="0"/>
          </p:cNvCxnSpPr>
          <p:nvPr/>
        </p:nvCxnSpPr>
        <p:spPr>
          <a:xfrm rot="16200000" flipH="1">
            <a:off x="7861975" y="4263822"/>
            <a:ext cx="172506" cy="356866"/>
          </a:xfrm>
          <a:prstGeom prst="bentConnector3">
            <a:avLst/>
          </a:prstGeom>
        </p:spPr>
        <p:style>
          <a:lnRef idx="1">
            <a:schemeClr val="dk1"/>
          </a:lnRef>
          <a:fillRef idx="0">
            <a:schemeClr val="dk1"/>
          </a:fillRef>
          <a:effectRef idx="0">
            <a:schemeClr val="dk1"/>
          </a:effectRef>
          <a:fontRef idx="minor">
            <a:schemeClr val="tx1"/>
          </a:fontRef>
        </p:style>
      </p:cxnSp>
      <p:pic>
        <p:nvPicPr>
          <p:cNvPr id="59" name="Picture 58">
            <a:extLst>
              <a:ext uri="{FF2B5EF4-FFF2-40B4-BE49-F238E27FC236}">
                <a16:creationId xmlns:a16="http://schemas.microsoft.com/office/drawing/2014/main" id="{8C7ECDCC-1F27-4590-9D02-B7415FE333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0177" y="736996"/>
            <a:ext cx="627162" cy="608012"/>
          </a:xfrm>
          <a:prstGeom prst="rect">
            <a:avLst/>
          </a:prstGeom>
        </p:spPr>
      </p:pic>
      <p:pic>
        <p:nvPicPr>
          <p:cNvPr id="60" name="Picture 59">
            <a:extLst>
              <a:ext uri="{FF2B5EF4-FFF2-40B4-BE49-F238E27FC236}">
                <a16:creationId xmlns:a16="http://schemas.microsoft.com/office/drawing/2014/main" id="{2ACA616C-7F69-4EBA-9787-BF336D46F8AE}"/>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8046"/>
          <a:stretch/>
        </p:blipFill>
        <p:spPr>
          <a:xfrm>
            <a:off x="7257339" y="753054"/>
            <a:ext cx="646408" cy="608012"/>
          </a:xfrm>
          <a:prstGeom prst="rect">
            <a:avLst/>
          </a:prstGeom>
        </p:spPr>
      </p:pic>
      <p:pic>
        <p:nvPicPr>
          <p:cNvPr id="61" name="Picture 60">
            <a:extLst>
              <a:ext uri="{FF2B5EF4-FFF2-40B4-BE49-F238E27FC236}">
                <a16:creationId xmlns:a16="http://schemas.microsoft.com/office/drawing/2014/main" id="{142276E8-ED18-4E18-A91F-88EFEE20EABA}"/>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02937" y="736996"/>
            <a:ext cx="622431" cy="608012"/>
          </a:xfrm>
          <a:prstGeom prst="rect">
            <a:avLst/>
          </a:prstGeom>
        </p:spPr>
      </p:pic>
      <p:pic>
        <p:nvPicPr>
          <p:cNvPr id="62" name="Picture 61">
            <a:extLst>
              <a:ext uri="{FF2B5EF4-FFF2-40B4-BE49-F238E27FC236}">
                <a16:creationId xmlns:a16="http://schemas.microsoft.com/office/drawing/2014/main" id="{4ADFF8F6-3AD4-4989-9BAB-FAB6F59014FA}"/>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47508" y="736996"/>
            <a:ext cx="637792" cy="608012"/>
          </a:xfrm>
          <a:prstGeom prst="rect">
            <a:avLst/>
          </a:prstGeom>
        </p:spPr>
      </p:pic>
      <p:pic>
        <p:nvPicPr>
          <p:cNvPr id="63" name="Picture 62">
            <a:extLst>
              <a:ext uri="{FF2B5EF4-FFF2-40B4-BE49-F238E27FC236}">
                <a16:creationId xmlns:a16="http://schemas.microsoft.com/office/drawing/2014/main" id="{A51D5236-CA2E-451A-8BBF-E6C0AC09BE20}"/>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8046"/>
          <a:stretch/>
        </p:blipFill>
        <p:spPr>
          <a:xfrm>
            <a:off x="9207440" y="753054"/>
            <a:ext cx="646408" cy="608012"/>
          </a:xfrm>
          <a:prstGeom prst="rect">
            <a:avLst/>
          </a:prstGeom>
        </p:spPr>
      </p:pic>
      <p:cxnSp>
        <p:nvCxnSpPr>
          <p:cNvPr id="65" name="Connector: Elbow 64">
            <a:extLst>
              <a:ext uri="{FF2B5EF4-FFF2-40B4-BE49-F238E27FC236}">
                <a16:creationId xmlns:a16="http://schemas.microsoft.com/office/drawing/2014/main" id="{7BAB484B-9992-4BD8-8284-B5771C505055}"/>
              </a:ext>
            </a:extLst>
          </p:cNvPr>
          <p:cNvCxnSpPr>
            <a:stCxn id="64" idx="2"/>
            <a:endCxn id="5" idx="0"/>
          </p:cNvCxnSpPr>
          <p:nvPr/>
        </p:nvCxnSpPr>
        <p:spPr>
          <a:xfrm rot="5400000">
            <a:off x="6727574" y="274843"/>
            <a:ext cx="322913" cy="2686823"/>
          </a:xfrm>
          <a:prstGeom prst="bentConnector3">
            <a:avLst>
              <a:gd name="adj1" fmla="val 83430"/>
            </a:avLst>
          </a:prstGeom>
        </p:spPr>
        <p:style>
          <a:lnRef idx="1">
            <a:schemeClr val="dk1"/>
          </a:lnRef>
          <a:fillRef idx="0">
            <a:schemeClr val="dk1"/>
          </a:fillRef>
          <a:effectRef idx="0">
            <a:schemeClr val="dk1"/>
          </a:effectRef>
          <a:fontRef idx="minor">
            <a:schemeClr val="tx1"/>
          </a:fontRef>
        </p:style>
      </p:cxnSp>
      <p:sp>
        <p:nvSpPr>
          <p:cNvPr id="66" name="TextBox 92">
            <a:extLst>
              <a:ext uri="{FF2B5EF4-FFF2-40B4-BE49-F238E27FC236}">
                <a16:creationId xmlns:a16="http://schemas.microsoft.com/office/drawing/2014/main" id="{6D68451D-71FB-4D1B-99EC-A369C457FD02}"/>
              </a:ext>
            </a:extLst>
          </p:cNvPr>
          <p:cNvSpPr txBox="1"/>
          <p:nvPr/>
        </p:nvSpPr>
        <p:spPr>
          <a:xfrm>
            <a:off x="8200376" y="1451744"/>
            <a:ext cx="1724421"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t>Board</a:t>
            </a:r>
          </a:p>
        </p:txBody>
      </p:sp>
      <p:pic>
        <p:nvPicPr>
          <p:cNvPr id="67" name="Picture 66">
            <a:extLst>
              <a:ext uri="{FF2B5EF4-FFF2-40B4-BE49-F238E27FC236}">
                <a16:creationId xmlns:a16="http://schemas.microsoft.com/office/drawing/2014/main" id="{334BE95C-5813-4DF8-99EF-3988975BB6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48351" y="2891878"/>
            <a:ext cx="524292" cy="524292"/>
          </a:xfrm>
          <a:prstGeom prst="rect">
            <a:avLst/>
          </a:prstGeom>
          <a:effectLst>
            <a:outerShdw blurRad="50800" dist="38100" dir="5400000" algn="t" rotWithShape="0">
              <a:prstClr val="black">
                <a:alpha val="40000"/>
              </a:prstClr>
            </a:outerShdw>
          </a:effectLst>
        </p:spPr>
      </p:pic>
      <p:pic>
        <p:nvPicPr>
          <p:cNvPr id="68" name="Picture 67">
            <a:extLst>
              <a:ext uri="{FF2B5EF4-FFF2-40B4-BE49-F238E27FC236}">
                <a16:creationId xmlns:a16="http://schemas.microsoft.com/office/drawing/2014/main" id="{6DF756F9-247F-438E-ADCA-50A1271626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09645" y="4893279"/>
            <a:ext cx="524292" cy="524292"/>
          </a:xfrm>
          <a:prstGeom prst="rect">
            <a:avLst/>
          </a:prstGeom>
          <a:effectLst>
            <a:outerShdw blurRad="50800" dist="38100" dir="5400000" algn="t" rotWithShape="0">
              <a:prstClr val="black">
                <a:alpha val="40000"/>
              </a:prstClr>
            </a:outerShdw>
          </a:effectLst>
        </p:spPr>
      </p:pic>
      <p:pic>
        <p:nvPicPr>
          <p:cNvPr id="69" name="Picture 68">
            <a:extLst>
              <a:ext uri="{FF2B5EF4-FFF2-40B4-BE49-F238E27FC236}">
                <a16:creationId xmlns:a16="http://schemas.microsoft.com/office/drawing/2014/main" id="{BC6F041B-8C40-427A-BFDB-30A7B7A087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45579" y="4880219"/>
            <a:ext cx="524292" cy="524292"/>
          </a:xfrm>
          <a:prstGeom prst="rect">
            <a:avLst/>
          </a:prstGeom>
          <a:effectLst>
            <a:outerShdw blurRad="50800" dist="38100" dir="5400000" algn="t" rotWithShape="0">
              <a:prstClr val="black">
                <a:alpha val="40000"/>
              </a:prstClr>
            </a:outerShdw>
          </a:effectLst>
        </p:spPr>
      </p:pic>
      <p:pic>
        <p:nvPicPr>
          <p:cNvPr id="70" name="Picture 69">
            <a:extLst>
              <a:ext uri="{FF2B5EF4-FFF2-40B4-BE49-F238E27FC236}">
                <a16:creationId xmlns:a16="http://schemas.microsoft.com/office/drawing/2014/main" id="{3B2DE6F0-EA37-480A-8F85-3DA2D04B4B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30097" y="1809893"/>
            <a:ext cx="524292" cy="524292"/>
          </a:xfrm>
          <a:prstGeom prst="rect">
            <a:avLst/>
          </a:prstGeom>
          <a:effectLst>
            <a:outerShdw blurRad="50800" dist="38100" dir="5400000" algn="t" rotWithShape="0">
              <a:prstClr val="black">
                <a:alpha val="40000"/>
              </a:prstClr>
            </a:outerShdw>
          </a:effectLst>
        </p:spPr>
      </p:pic>
      <p:pic>
        <p:nvPicPr>
          <p:cNvPr id="71" name="Picture 70">
            <a:extLst>
              <a:ext uri="{FF2B5EF4-FFF2-40B4-BE49-F238E27FC236}">
                <a16:creationId xmlns:a16="http://schemas.microsoft.com/office/drawing/2014/main" id="{BEA45C13-1E00-4AA0-BF75-C771A8D463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10593" y="2891878"/>
            <a:ext cx="524292" cy="524292"/>
          </a:xfrm>
          <a:prstGeom prst="rect">
            <a:avLst/>
          </a:prstGeom>
          <a:effectLst>
            <a:outerShdw blurRad="50800" dist="38100" dir="5400000" algn="t" rotWithShape="0">
              <a:prstClr val="black">
                <a:alpha val="40000"/>
              </a:prstClr>
            </a:outerShdw>
          </a:effectLst>
        </p:spPr>
      </p:pic>
      <p:pic>
        <p:nvPicPr>
          <p:cNvPr id="72" name="Picture 71">
            <a:extLst>
              <a:ext uri="{FF2B5EF4-FFF2-40B4-BE49-F238E27FC236}">
                <a16:creationId xmlns:a16="http://schemas.microsoft.com/office/drawing/2014/main" id="{E227DF30-44E9-46A8-8DD4-8D4048C562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14152" y="2873421"/>
            <a:ext cx="524292" cy="524292"/>
          </a:xfrm>
          <a:prstGeom prst="rect">
            <a:avLst/>
          </a:prstGeom>
          <a:effectLst>
            <a:outerShdw blurRad="50800" dist="38100" dir="5400000" algn="t" rotWithShape="0">
              <a:prstClr val="black">
                <a:alpha val="40000"/>
              </a:prstClr>
            </a:outerShdw>
          </a:effectLst>
        </p:spPr>
      </p:pic>
      <p:pic>
        <p:nvPicPr>
          <p:cNvPr id="73" name="Picture 72">
            <a:extLst>
              <a:ext uri="{FF2B5EF4-FFF2-40B4-BE49-F238E27FC236}">
                <a16:creationId xmlns:a16="http://schemas.microsoft.com/office/drawing/2014/main" id="{349A2D28-4133-42AF-A83C-C9D53B2266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24253" y="5163234"/>
            <a:ext cx="524292" cy="524292"/>
          </a:xfrm>
          <a:prstGeom prst="rect">
            <a:avLst/>
          </a:prstGeom>
          <a:effectLst>
            <a:outerShdw blurRad="50800" dist="38100" dir="5400000" algn="t" rotWithShape="0">
              <a:prstClr val="black">
                <a:alpha val="40000"/>
              </a:prstClr>
            </a:outerShdw>
          </a:effectLst>
        </p:spPr>
      </p:pic>
      <p:pic>
        <p:nvPicPr>
          <p:cNvPr id="74" name="Picture 73">
            <a:extLst>
              <a:ext uri="{FF2B5EF4-FFF2-40B4-BE49-F238E27FC236}">
                <a16:creationId xmlns:a16="http://schemas.microsoft.com/office/drawing/2014/main" id="{47F887D1-90E8-4353-99CB-84DD359383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31869" y="3780007"/>
            <a:ext cx="524292" cy="524292"/>
          </a:xfrm>
          <a:prstGeom prst="rect">
            <a:avLst/>
          </a:prstGeom>
          <a:effectLst>
            <a:outerShdw blurRad="50800" dist="38100" dir="5400000" algn="t" rotWithShape="0">
              <a:prstClr val="black">
                <a:alpha val="40000"/>
              </a:prstClr>
            </a:outerShdw>
          </a:effectLst>
        </p:spPr>
      </p:pic>
      <p:pic>
        <p:nvPicPr>
          <p:cNvPr id="75" name="Picture 74">
            <a:extLst>
              <a:ext uri="{FF2B5EF4-FFF2-40B4-BE49-F238E27FC236}">
                <a16:creationId xmlns:a16="http://schemas.microsoft.com/office/drawing/2014/main" id="{8D27A3A3-EE43-41C0-AE55-A3E52411D1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88813" y="4848224"/>
            <a:ext cx="524292" cy="524292"/>
          </a:xfrm>
          <a:prstGeom prst="rect">
            <a:avLst/>
          </a:prstGeom>
          <a:effectLst>
            <a:outerShdw blurRad="50800" dist="38100" dir="5400000" algn="t" rotWithShape="0">
              <a:prstClr val="black">
                <a:alpha val="40000"/>
              </a:prstClr>
            </a:outerShdw>
          </a:effectLst>
        </p:spPr>
      </p:pic>
      <p:pic>
        <p:nvPicPr>
          <p:cNvPr id="76" name="Picture 75">
            <a:extLst>
              <a:ext uri="{FF2B5EF4-FFF2-40B4-BE49-F238E27FC236}">
                <a16:creationId xmlns:a16="http://schemas.microsoft.com/office/drawing/2014/main" id="{2F980609-4CC0-4F9A-B6A2-D19345D06C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95261" y="4917088"/>
            <a:ext cx="524292" cy="524292"/>
          </a:xfrm>
          <a:prstGeom prst="rect">
            <a:avLst/>
          </a:prstGeom>
          <a:effectLst>
            <a:outerShdw blurRad="50800" dist="38100" dir="5400000" algn="t" rotWithShape="0">
              <a:prstClr val="black">
                <a:alpha val="40000"/>
              </a:prstClr>
            </a:outerShdw>
          </a:effectLst>
        </p:spPr>
      </p:pic>
      <p:pic>
        <p:nvPicPr>
          <p:cNvPr id="77" name="Picture 76">
            <a:extLst>
              <a:ext uri="{FF2B5EF4-FFF2-40B4-BE49-F238E27FC236}">
                <a16:creationId xmlns:a16="http://schemas.microsoft.com/office/drawing/2014/main" id="{BD8752A4-FEF3-4A43-9EBF-97E75EA116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26545" y="3799813"/>
            <a:ext cx="524292" cy="524292"/>
          </a:xfrm>
          <a:prstGeom prst="rect">
            <a:avLst/>
          </a:prstGeom>
          <a:effectLst>
            <a:outerShdw blurRad="50800" dist="38100" dir="5400000" algn="t" rotWithShape="0">
              <a:prstClr val="black">
                <a:alpha val="40000"/>
              </a:prstClr>
            </a:outerShdw>
          </a:effectLst>
        </p:spPr>
      </p:pic>
      <p:pic>
        <p:nvPicPr>
          <p:cNvPr id="78" name="Picture 77">
            <a:extLst>
              <a:ext uri="{FF2B5EF4-FFF2-40B4-BE49-F238E27FC236}">
                <a16:creationId xmlns:a16="http://schemas.microsoft.com/office/drawing/2014/main" id="{62CAEC19-D36C-4142-AB4D-8B96C58202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46670" y="3829404"/>
            <a:ext cx="524292" cy="524292"/>
          </a:xfrm>
          <a:prstGeom prst="rect">
            <a:avLst/>
          </a:prstGeom>
          <a:effectLst>
            <a:outerShdw blurRad="50800" dist="38100" dir="5400000" algn="t" rotWithShape="0">
              <a:prstClr val="black">
                <a:alpha val="40000"/>
              </a:prstClr>
            </a:outerShdw>
          </a:effectLst>
        </p:spPr>
      </p:pic>
      <p:pic>
        <p:nvPicPr>
          <p:cNvPr id="79" name="Picture 78">
            <a:extLst>
              <a:ext uri="{FF2B5EF4-FFF2-40B4-BE49-F238E27FC236}">
                <a16:creationId xmlns:a16="http://schemas.microsoft.com/office/drawing/2014/main" id="{D772FB77-BA0E-4664-B372-50E30C208A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65084" y="778856"/>
            <a:ext cx="524292" cy="524292"/>
          </a:xfrm>
          <a:prstGeom prst="rect">
            <a:avLst/>
          </a:prstGeom>
          <a:effectLst>
            <a:outerShdw blurRad="50800" dist="38100" dir="5400000" algn="t" rotWithShape="0">
              <a:prstClr val="black">
                <a:alpha val="40000"/>
              </a:prstClr>
            </a:outerShdw>
          </a:effectLst>
        </p:spPr>
      </p:pic>
      <p:sp>
        <p:nvSpPr>
          <p:cNvPr id="80" name="Rectangle 79">
            <a:extLst>
              <a:ext uri="{FF2B5EF4-FFF2-40B4-BE49-F238E27FC236}">
                <a16:creationId xmlns:a16="http://schemas.microsoft.com/office/drawing/2014/main" id="{3B11A366-B41D-43B9-9D72-1664CF6B70A2}"/>
              </a:ext>
            </a:extLst>
          </p:cNvPr>
          <p:cNvSpPr/>
          <p:nvPr/>
        </p:nvSpPr>
        <p:spPr>
          <a:xfrm>
            <a:off x="2680" y="6024682"/>
            <a:ext cx="12077615" cy="276999"/>
          </a:xfrm>
          <a:prstGeom prst="rect">
            <a:avLst/>
          </a:prstGeom>
        </p:spPr>
        <p:txBody>
          <a:bodyPr wrap="square">
            <a:spAutoFit/>
          </a:bodyPr>
          <a:lstStyle/>
          <a:p>
            <a:r>
              <a:rPr lang="de-AT" sz="1200" dirty="0"/>
              <a:t>By Erik </a:t>
            </a:r>
            <a:r>
              <a:rPr lang="de-AT" sz="1200" dirty="0" err="1"/>
              <a:t>Ralston</a:t>
            </a:r>
            <a:r>
              <a:rPr lang="de-AT" sz="1200" dirty="0"/>
              <a:t> &amp; Pieter van </a:t>
            </a:r>
            <a:r>
              <a:rPr lang="de-AT" sz="1200" dirty="0" err="1"/>
              <a:t>Aarde</a:t>
            </a:r>
            <a:r>
              <a:rPr lang="de-AT" sz="1200" dirty="0"/>
              <a:t> </a:t>
            </a:r>
            <a:r>
              <a:rPr lang="en-AT" sz="1200" dirty="0"/>
              <a:t>https://myignite.techcommunity.microsoft.com/sessions/67412?source=TechCommunity</a:t>
            </a:r>
          </a:p>
        </p:txBody>
      </p:sp>
    </p:spTree>
    <p:extLst>
      <p:ext uri="{BB962C8B-B14F-4D97-AF65-F5344CB8AC3E}">
        <p14:creationId xmlns:p14="http://schemas.microsoft.com/office/powerpoint/2010/main" val="1530120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1A893-28DC-4B46-9140-3C5A7614BA7C}"/>
              </a:ext>
            </a:extLst>
          </p:cNvPr>
          <p:cNvSpPr>
            <a:spLocks noGrp="1"/>
          </p:cNvSpPr>
          <p:nvPr>
            <p:ph type="title"/>
          </p:nvPr>
        </p:nvSpPr>
        <p:spPr/>
        <p:txBody>
          <a:bodyPr/>
          <a:lstStyle/>
          <a:p>
            <a:r>
              <a:rPr lang="en-US" dirty="0"/>
              <a:t>Agenda</a:t>
            </a:r>
            <a:endParaRPr lang="en-AT" dirty="0"/>
          </a:p>
        </p:txBody>
      </p:sp>
      <p:sp>
        <p:nvSpPr>
          <p:cNvPr id="3" name="Content Placeholder 2">
            <a:extLst>
              <a:ext uri="{FF2B5EF4-FFF2-40B4-BE49-F238E27FC236}">
                <a16:creationId xmlns:a16="http://schemas.microsoft.com/office/drawing/2014/main" id="{7791AE49-B53F-45E9-86FE-F5B6868F59C1}"/>
              </a:ext>
            </a:extLst>
          </p:cNvPr>
          <p:cNvSpPr>
            <a:spLocks noGrp="1"/>
          </p:cNvSpPr>
          <p:nvPr>
            <p:ph idx="1"/>
          </p:nvPr>
        </p:nvSpPr>
        <p:spPr/>
        <p:txBody>
          <a:bodyPr>
            <a:normAutofit fontScale="92500" lnSpcReduction="10000"/>
          </a:bodyPr>
          <a:lstStyle/>
          <a:p>
            <a:r>
              <a:rPr lang="en-US" sz="800" dirty="0"/>
              <a:t>Intro</a:t>
            </a:r>
            <a:br>
              <a:rPr lang="en-US" sz="800" dirty="0"/>
            </a:br>
            <a:r>
              <a:rPr lang="en-US" sz="800" dirty="0"/>
              <a:t>Introduction (10 min)</a:t>
            </a:r>
            <a:br>
              <a:rPr lang="en-US" sz="800" dirty="0"/>
            </a:br>
            <a:endParaRPr lang="en-US" sz="800" dirty="0"/>
          </a:p>
          <a:p>
            <a:r>
              <a:rPr lang="en-US" sz="800" dirty="0"/>
              <a:t>Basics of Bot Framework and Cognitive Services (50 min)</a:t>
            </a:r>
            <a:br>
              <a:rPr lang="en-US" sz="800" dirty="0"/>
            </a:br>
            <a:r>
              <a:rPr lang="en-US" sz="800" dirty="0"/>
              <a:t>- Overview of the cognitive services that make sense for bots</a:t>
            </a:r>
            <a:br>
              <a:rPr lang="en-US" sz="800" dirty="0"/>
            </a:br>
            <a:r>
              <a:rPr lang="en-US" sz="800" dirty="0"/>
              <a:t>- bot framework: basics authentication + basic graph </a:t>
            </a:r>
            <a:br>
              <a:rPr lang="en-US" sz="800" dirty="0"/>
            </a:br>
            <a:r>
              <a:rPr lang="en-US" sz="800" dirty="0"/>
              <a:t>- V3 vs V4: going to use V4</a:t>
            </a:r>
            <a:br>
              <a:rPr lang="en-US" sz="800" dirty="0"/>
            </a:br>
            <a:endParaRPr lang="en-US" sz="800" dirty="0"/>
          </a:p>
          <a:p>
            <a:r>
              <a:rPr lang="en-US" sz="800" dirty="0"/>
              <a:t>Plan phase:</a:t>
            </a:r>
            <a:br>
              <a:rPr lang="en-US" sz="800" dirty="0"/>
            </a:br>
            <a:r>
              <a:rPr lang="en-US" sz="800" dirty="0"/>
              <a:t>- dialog flow </a:t>
            </a:r>
            <a:br>
              <a:rPr lang="en-US" sz="800" dirty="0"/>
            </a:br>
            <a:r>
              <a:rPr lang="en-US" sz="800" dirty="0"/>
              <a:t>- Bot tools V4 (CLI, Dispatcher)</a:t>
            </a:r>
            <a:br>
              <a:rPr lang="en-US" sz="800" dirty="0"/>
            </a:br>
            <a:r>
              <a:rPr lang="en-US" sz="800" dirty="0"/>
              <a:t>- </a:t>
            </a:r>
            <a:r>
              <a:rPr lang="en-US" sz="800" dirty="0" err="1"/>
              <a:t>Chatdown</a:t>
            </a:r>
            <a:r>
              <a:rPr lang="en-US" sz="800" dirty="0"/>
              <a:t> (happy - non happy path)</a:t>
            </a:r>
            <a:br>
              <a:rPr lang="en-US" sz="800" dirty="0"/>
            </a:br>
            <a:r>
              <a:rPr lang="en-US" sz="800" dirty="0"/>
              <a:t>- adaptive cards (</a:t>
            </a:r>
            <a:r>
              <a:rPr lang="en-US" sz="800" dirty="0" err="1"/>
              <a:t>azurewebsite</a:t>
            </a:r>
            <a:r>
              <a:rPr lang="en-US" sz="800" dirty="0"/>
              <a:t> + how it works)</a:t>
            </a:r>
            <a:br>
              <a:rPr lang="en-US" sz="800" dirty="0"/>
            </a:br>
            <a:r>
              <a:rPr lang="en-US" sz="800" dirty="0"/>
              <a:t>- Our Scenario: How are we going to do it. </a:t>
            </a:r>
            <a:br>
              <a:rPr lang="en-US" sz="800" dirty="0"/>
            </a:br>
            <a:endParaRPr lang="en-US" sz="800" dirty="0"/>
          </a:p>
          <a:p>
            <a:r>
              <a:rPr lang="en-US" sz="800" dirty="0"/>
              <a:t>Build phase:</a:t>
            </a:r>
            <a:br>
              <a:rPr lang="en-US" sz="800" dirty="0"/>
            </a:br>
            <a:r>
              <a:rPr lang="en-US" sz="800" dirty="0"/>
              <a:t>- 1st hello world bot : different types of dialog flows (not to long!)</a:t>
            </a:r>
            <a:br>
              <a:rPr lang="en-US" sz="800" dirty="0"/>
            </a:br>
            <a:r>
              <a:rPr lang="en-US" sz="800" dirty="0"/>
              <a:t>- setup our scenario: Create </a:t>
            </a:r>
            <a:r>
              <a:rPr lang="en-US" sz="800" dirty="0" err="1"/>
              <a:t>QnA</a:t>
            </a:r>
            <a:r>
              <a:rPr lang="en-US" sz="800" dirty="0"/>
              <a:t>, Create Luis, Create webhooks</a:t>
            </a:r>
            <a:br>
              <a:rPr lang="en-US" sz="800" dirty="0"/>
            </a:br>
            <a:r>
              <a:rPr lang="en-US" sz="800" dirty="0"/>
              <a:t>- Let attendees play around with it. (create/find lab to follow)</a:t>
            </a:r>
            <a:br>
              <a:rPr lang="en-US" sz="800" dirty="0"/>
            </a:br>
            <a:r>
              <a:rPr lang="en-US" sz="800" dirty="0"/>
              <a:t>- Create(take the one from Stephan) an example question/answers page so that everybody has </a:t>
            </a:r>
            <a:r>
              <a:rPr lang="en-US" sz="800" dirty="0" err="1"/>
              <a:t>te</a:t>
            </a:r>
            <a:r>
              <a:rPr lang="en-US" sz="800" dirty="0"/>
              <a:t> same data. </a:t>
            </a:r>
            <a:br>
              <a:rPr lang="en-US" sz="800" dirty="0"/>
            </a:br>
            <a:r>
              <a:rPr lang="en-US" sz="800" dirty="0"/>
              <a:t>- app insights (implement)</a:t>
            </a:r>
            <a:br>
              <a:rPr lang="en-US" sz="800" dirty="0"/>
            </a:br>
            <a:endParaRPr lang="en-US" sz="800" dirty="0"/>
          </a:p>
          <a:p>
            <a:r>
              <a:rPr lang="en-US" sz="800" dirty="0"/>
              <a:t>Test phase (after lunch =&gt; maybe split the group into noobs and experts) </a:t>
            </a:r>
            <a:br>
              <a:rPr lang="en-US" sz="800" dirty="0"/>
            </a:br>
            <a:r>
              <a:rPr lang="en-US" sz="800" dirty="0"/>
              <a:t>- Emulator + running locally + </a:t>
            </a:r>
            <a:r>
              <a:rPr lang="en-US" sz="800" dirty="0" err="1"/>
              <a:t>ngrok</a:t>
            </a:r>
            <a:br>
              <a:rPr lang="en-US" sz="800" dirty="0"/>
            </a:br>
            <a:r>
              <a:rPr lang="en-US" sz="800" dirty="0"/>
              <a:t>- Automatic testing</a:t>
            </a:r>
            <a:br>
              <a:rPr lang="en-US" sz="800" dirty="0"/>
            </a:br>
            <a:r>
              <a:rPr lang="en-US" sz="800" dirty="0"/>
              <a:t>- Logging all the questions =&gt; dashboard (virtual assistant </a:t>
            </a:r>
            <a:r>
              <a:rPr lang="en-US" sz="800" dirty="0" err="1"/>
              <a:t>PowerBI</a:t>
            </a:r>
            <a:r>
              <a:rPr lang="en-US" sz="800" dirty="0"/>
              <a:t> Dashboard)</a:t>
            </a:r>
            <a:br>
              <a:rPr lang="en-US" sz="800" dirty="0"/>
            </a:br>
            <a:endParaRPr lang="en-US" sz="800" dirty="0"/>
          </a:p>
          <a:p>
            <a:r>
              <a:rPr lang="en-US" sz="800" dirty="0"/>
              <a:t>Publish phase</a:t>
            </a:r>
            <a:br>
              <a:rPr lang="en-US" sz="800" dirty="0"/>
            </a:br>
            <a:r>
              <a:rPr lang="en-US" sz="800" dirty="0"/>
              <a:t>- Azure </a:t>
            </a:r>
            <a:r>
              <a:rPr lang="en-US" sz="800" dirty="0" err="1"/>
              <a:t>Devops</a:t>
            </a:r>
            <a:r>
              <a:rPr lang="en-US" sz="800" dirty="0"/>
              <a:t> auto build and release</a:t>
            </a:r>
            <a:br>
              <a:rPr lang="en-US" sz="800" dirty="0"/>
            </a:br>
            <a:r>
              <a:rPr lang="en-US" sz="800" dirty="0"/>
              <a:t>- Deploy from VS</a:t>
            </a:r>
            <a:br>
              <a:rPr lang="en-US" sz="800" dirty="0"/>
            </a:br>
            <a:endParaRPr lang="en-US" sz="800" dirty="0"/>
          </a:p>
          <a:p>
            <a:r>
              <a:rPr lang="en-US" sz="800" dirty="0"/>
              <a:t>Connect phase:</a:t>
            </a:r>
            <a:br>
              <a:rPr lang="en-US" sz="800" dirty="0"/>
            </a:br>
            <a:r>
              <a:rPr lang="en-US" sz="800" dirty="0"/>
              <a:t>- Channels (overview + connect to Teams and webchat) </a:t>
            </a:r>
            <a:br>
              <a:rPr lang="en-US" sz="800" dirty="0"/>
            </a:br>
            <a:endParaRPr lang="en-US" sz="800" dirty="0"/>
          </a:p>
          <a:p>
            <a:r>
              <a:rPr lang="en-US" sz="800" dirty="0"/>
              <a:t>Evaluate phase:</a:t>
            </a:r>
            <a:br>
              <a:rPr lang="en-US" sz="800" dirty="0"/>
            </a:br>
            <a:r>
              <a:rPr lang="en-US" sz="800" dirty="0"/>
              <a:t>- Process feedback from the log files</a:t>
            </a:r>
            <a:br>
              <a:rPr lang="en-US" sz="800" dirty="0"/>
            </a:br>
            <a:r>
              <a:rPr lang="en-US" sz="800" dirty="0"/>
              <a:t>- use feedback to update models </a:t>
            </a:r>
            <a:br>
              <a:rPr lang="en-US" sz="800" dirty="0"/>
            </a:br>
            <a:r>
              <a:rPr lang="en-US" sz="800" dirty="0"/>
              <a:t>- app insights</a:t>
            </a:r>
          </a:p>
          <a:p>
            <a:endParaRPr lang="en-AT" sz="800" dirty="0"/>
          </a:p>
        </p:txBody>
      </p:sp>
      <p:graphicFrame>
        <p:nvGraphicFramePr>
          <p:cNvPr id="4" name="Table 3">
            <a:extLst>
              <a:ext uri="{FF2B5EF4-FFF2-40B4-BE49-F238E27FC236}">
                <a16:creationId xmlns:a16="http://schemas.microsoft.com/office/drawing/2014/main" id="{AE1CB8C4-7978-4478-ABC8-F915967D475C}"/>
              </a:ext>
            </a:extLst>
          </p:cNvPr>
          <p:cNvGraphicFramePr>
            <a:graphicFrameLocks noGrp="1"/>
          </p:cNvGraphicFramePr>
          <p:nvPr>
            <p:extLst>
              <p:ext uri="{D42A27DB-BD31-4B8C-83A1-F6EECF244321}">
                <p14:modId xmlns:p14="http://schemas.microsoft.com/office/powerpoint/2010/main" val="2770303183"/>
              </p:ext>
            </p:extLst>
          </p:nvPr>
        </p:nvGraphicFramePr>
        <p:xfrm>
          <a:off x="6210828" y="1066676"/>
          <a:ext cx="4065505" cy="4458154"/>
        </p:xfrm>
        <a:graphic>
          <a:graphicData uri="http://schemas.openxmlformats.org/drawingml/2006/table">
            <a:tbl>
              <a:tblPr/>
              <a:tblGrid>
                <a:gridCol w="701661">
                  <a:extLst>
                    <a:ext uri="{9D8B030D-6E8A-4147-A177-3AD203B41FA5}">
                      <a16:colId xmlns:a16="http://schemas.microsoft.com/office/drawing/2014/main" val="1365560328"/>
                    </a:ext>
                  </a:extLst>
                </a:gridCol>
                <a:gridCol w="1960522">
                  <a:extLst>
                    <a:ext uri="{9D8B030D-6E8A-4147-A177-3AD203B41FA5}">
                      <a16:colId xmlns:a16="http://schemas.microsoft.com/office/drawing/2014/main" val="1334765856"/>
                    </a:ext>
                  </a:extLst>
                </a:gridCol>
                <a:gridCol w="701661">
                  <a:extLst>
                    <a:ext uri="{9D8B030D-6E8A-4147-A177-3AD203B41FA5}">
                      <a16:colId xmlns:a16="http://schemas.microsoft.com/office/drawing/2014/main" val="667004400"/>
                    </a:ext>
                  </a:extLst>
                </a:gridCol>
                <a:gridCol w="701661">
                  <a:extLst>
                    <a:ext uri="{9D8B030D-6E8A-4147-A177-3AD203B41FA5}">
                      <a16:colId xmlns:a16="http://schemas.microsoft.com/office/drawing/2014/main" val="2997716085"/>
                    </a:ext>
                  </a:extLst>
                </a:gridCol>
              </a:tblGrid>
              <a:tr h="177606">
                <a:tc>
                  <a:txBody>
                    <a:bodyPr/>
                    <a:lstStyle/>
                    <a:p>
                      <a:pPr fontAlgn="t"/>
                      <a:r>
                        <a:rPr lang="en-US" sz="900">
                          <a:solidFill>
                            <a:srgbClr val="FFFFFF"/>
                          </a:solidFill>
                          <a:effectLst/>
                        </a:rPr>
                        <a:t>Timeslot</a:t>
                      </a:r>
                    </a:p>
                  </a:txBody>
                  <a:tcPr marL="44401" marR="44401" marT="22201" marB="222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C2C"/>
                    </a:solidFill>
                  </a:tcPr>
                </a:tc>
                <a:tc>
                  <a:txBody>
                    <a:bodyPr/>
                    <a:lstStyle/>
                    <a:p>
                      <a:pPr fontAlgn="t"/>
                      <a:r>
                        <a:rPr lang="en-US" sz="900">
                          <a:solidFill>
                            <a:srgbClr val="FFFFFF"/>
                          </a:solidFill>
                          <a:effectLst/>
                        </a:rPr>
                        <a:t>Topic</a:t>
                      </a:r>
                    </a:p>
                  </a:txBody>
                  <a:tcPr marL="44401" marR="44401" marT="22201" marB="222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C2C"/>
                    </a:solidFill>
                  </a:tcPr>
                </a:tc>
                <a:tc>
                  <a:txBody>
                    <a:bodyPr/>
                    <a:lstStyle/>
                    <a:p>
                      <a:pPr fontAlgn="t"/>
                      <a:r>
                        <a:rPr lang="en-US" sz="900">
                          <a:solidFill>
                            <a:srgbClr val="FFFFFF"/>
                          </a:solidFill>
                          <a:effectLst/>
                        </a:rPr>
                        <a:t>Name</a:t>
                      </a:r>
                    </a:p>
                  </a:txBody>
                  <a:tcPr marL="44401" marR="44401" marT="22201" marB="222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C2C"/>
                    </a:solidFill>
                  </a:tcPr>
                </a:tc>
                <a:tc>
                  <a:txBody>
                    <a:bodyPr/>
                    <a:lstStyle/>
                    <a:p>
                      <a:pPr fontAlgn="t"/>
                      <a:r>
                        <a:rPr lang="en-US" sz="900">
                          <a:solidFill>
                            <a:srgbClr val="FFFFFF"/>
                          </a:solidFill>
                          <a:effectLst/>
                        </a:rPr>
                        <a:t>Comments</a:t>
                      </a:r>
                    </a:p>
                  </a:txBody>
                  <a:tcPr marL="44401" marR="44401" marT="22201" marB="222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C2C"/>
                    </a:solidFill>
                  </a:tcPr>
                </a:tc>
                <a:extLst>
                  <a:ext uri="{0D108BD9-81ED-4DB2-BD59-A6C34878D82A}">
                    <a16:rowId xmlns:a16="http://schemas.microsoft.com/office/drawing/2014/main" val="3781916758"/>
                  </a:ext>
                </a:extLst>
              </a:tr>
              <a:tr h="577218">
                <a:tc>
                  <a:txBody>
                    <a:bodyPr/>
                    <a:lstStyle/>
                    <a:p>
                      <a:pPr algn="r" fontAlgn="t"/>
                      <a:r>
                        <a:rPr lang="en-AT" sz="900">
                          <a:solidFill>
                            <a:srgbClr val="FFFFFF"/>
                          </a:solidFill>
                          <a:effectLst/>
                        </a:rPr>
                        <a:t>9</a:t>
                      </a:r>
                    </a:p>
                  </a:txBody>
                  <a:tcPr marL="44401" marR="44401" marT="22201" marB="222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C2C"/>
                    </a:solidFill>
                  </a:tcPr>
                </a:tc>
                <a:tc>
                  <a:txBody>
                    <a:bodyPr/>
                    <a:lstStyle/>
                    <a:p>
                      <a:pPr fontAlgn="t"/>
                      <a:r>
                        <a:rPr lang="en-US" sz="900">
                          <a:solidFill>
                            <a:srgbClr val="FFFFFF"/>
                          </a:solidFill>
                          <a:effectLst/>
                        </a:rPr>
                        <a:t>Introduction</a:t>
                      </a:r>
                    </a:p>
                  </a:txBody>
                  <a:tcPr marL="44401" marR="44401" marT="22201" marB="222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C2C"/>
                    </a:solidFill>
                  </a:tcPr>
                </a:tc>
                <a:tc>
                  <a:txBody>
                    <a:bodyPr/>
                    <a:lstStyle/>
                    <a:p>
                      <a:pPr fontAlgn="t"/>
                      <a:r>
                        <a:rPr lang="en-US" sz="900">
                          <a:solidFill>
                            <a:srgbClr val="FFFFFF"/>
                          </a:solidFill>
                          <a:effectLst/>
                        </a:rPr>
                        <a:t>Stephan</a:t>
                      </a:r>
                    </a:p>
                  </a:txBody>
                  <a:tcPr marL="44401" marR="44401" marT="22201" marB="222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C2C"/>
                    </a:solidFill>
                  </a:tcPr>
                </a:tc>
                <a:tc>
                  <a:txBody>
                    <a:bodyPr/>
                    <a:lstStyle/>
                    <a:p>
                      <a:pPr fontAlgn="t"/>
                      <a:r>
                        <a:rPr lang="en-US" sz="900">
                          <a:solidFill>
                            <a:srgbClr val="FFFFFF"/>
                          </a:solidFill>
                          <a:effectLst/>
                        </a:rPr>
                        <a:t>Come up with assignment format</a:t>
                      </a:r>
                    </a:p>
                  </a:txBody>
                  <a:tcPr marL="44401" marR="44401" marT="22201" marB="222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C2C"/>
                    </a:solidFill>
                  </a:tcPr>
                </a:tc>
                <a:extLst>
                  <a:ext uri="{0D108BD9-81ED-4DB2-BD59-A6C34878D82A}">
                    <a16:rowId xmlns:a16="http://schemas.microsoft.com/office/drawing/2014/main" val="62037293"/>
                  </a:ext>
                </a:extLst>
              </a:tr>
              <a:tr h="177606">
                <a:tc>
                  <a:txBody>
                    <a:bodyPr/>
                    <a:lstStyle/>
                    <a:p>
                      <a:pPr algn="r" fontAlgn="t"/>
                      <a:r>
                        <a:rPr lang="en-AT" sz="900">
                          <a:solidFill>
                            <a:srgbClr val="FFFFFF"/>
                          </a:solidFill>
                          <a:effectLst/>
                        </a:rPr>
                        <a:t>9.5</a:t>
                      </a:r>
                    </a:p>
                  </a:txBody>
                  <a:tcPr marL="44401" marR="44401" marT="22201" marB="222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C2C"/>
                    </a:solidFill>
                  </a:tcPr>
                </a:tc>
                <a:tc>
                  <a:txBody>
                    <a:bodyPr/>
                    <a:lstStyle/>
                    <a:p>
                      <a:pPr fontAlgn="t"/>
                      <a:r>
                        <a:rPr lang="en-US" sz="900">
                          <a:solidFill>
                            <a:srgbClr val="FFFFFF"/>
                          </a:solidFill>
                          <a:effectLst/>
                        </a:rPr>
                        <a:t>Basic Bot </a:t>
                      </a:r>
                    </a:p>
                  </a:txBody>
                  <a:tcPr marL="44401" marR="44401" marT="22201" marB="222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C2C"/>
                    </a:solidFill>
                  </a:tcPr>
                </a:tc>
                <a:tc>
                  <a:txBody>
                    <a:bodyPr/>
                    <a:lstStyle/>
                    <a:p>
                      <a:pPr fontAlgn="t"/>
                      <a:r>
                        <a:rPr lang="en-US" sz="900">
                          <a:solidFill>
                            <a:srgbClr val="FFFFFF"/>
                          </a:solidFill>
                          <a:effectLst/>
                        </a:rPr>
                        <a:t>Stephan</a:t>
                      </a:r>
                    </a:p>
                  </a:txBody>
                  <a:tcPr marL="44401" marR="44401" marT="22201" marB="222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C2C"/>
                    </a:solidFill>
                  </a:tcPr>
                </a:tc>
                <a:tc>
                  <a:txBody>
                    <a:bodyPr/>
                    <a:lstStyle/>
                    <a:p>
                      <a:pPr fontAlgn="t"/>
                      <a:r>
                        <a:rPr lang="en-AT" sz="900">
                          <a:solidFill>
                            <a:srgbClr val="FFFFFF"/>
                          </a:solidFill>
                          <a:effectLst/>
                        </a:rPr>
                        <a:t> </a:t>
                      </a:r>
                    </a:p>
                  </a:txBody>
                  <a:tcPr marL="44401" marR="44401" marT="22201" marB="222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C2C"/>
                    </a:solidFill>
                  </a:tcPr>
                </a:tc>
                <a:extLst>
                  <a:ext uri="{0D108BD9-81ED-4DB2-BD59-A6C34878D82A}">
                    <a16:rowId xmlns:a16="http://schemas.microsoft.com/office/drawing/2014/main" val="1401804330"/>
                  </a:ext>
                </a:extLst>
              </a:tr>
              <a:tr h="177606">
                <a:tc>
                  <a:txBody>
                    <a:bodyPr/>
                    <a:lstStyle/>
                    <a:p>
                      <a:pPr algn="r" fontAlgn="t"/>
                      <a:r>
                        <a:rPr lang="en-AT" sz="900">
                          <a:solidFill>
                            <a:srgbClr val="FFFFFF"/>
                          </a:solidFill>
                          <a:effectLst/>
                        </a:rPr>
                        <a:t>10</a:t>
                      </a:r>
                    </a:p>
                  </a:txBody>
                  <a:tcPr marL="44401" marR="44401" marT="22201" marB="222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C2C"/>
                    </a:solidFill>
                  </a:tcPr>
                </a:tc>
                <a:tc>
                  <a:txBody>
                    <a:bodyPr/>
                    <a:lstStyle/>
                    <a:p>
                      <a:pPr fontAlgn="t"/>
                      <a:r>
                        <a:rPr lang="en-US" sz="900">
                          <a:solidFill>
                            <a:srgbClr val="FFFFFF"/>
                          </a:solidFill>
                          <a:effectLst/>
                        </a:rPr>
                        <a:t>Plan Phase</a:t>
                      </a:r>
                    </a:p>
                  </a:txBody>
                  <a:tcPr marL="44401" marR="44401" marT="22201" marB="222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C2C"/>
                    </a:solidFill>
                  </a:tcPr>
                </a:tc>
                <a:tc>
                  <a:txBody>
                    <a:bodyPr/>
                    <a:lstStyle/>
                    <a:p>
                      <a:pPr fontAlgn="t"/>
                      <a:r>
                        <a:rPr lang="en-US" sz="900">
                          <a:solidFill>
                            <a:srgbClr val="FFFFFF"/>
                          </a:solidFill>
                          <a:effectLst/>
                        </a:rPr>
                        <a:t>Stephan</a:t>
                      </a:r>
                    </a:p>
                  </a:txBody>
                  <a:tcPr marL="44401" marR="44401" marT="22201" marB="222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C2C"/>
                    </a:solidFill>
                  </a:tcPr>
                </a:tc>
                <a:tc>
                  <a:txBody>
                    <a:bodyPr/>
                    <a:lstStyle/>
                    <a:p>
                      <a:pPr fontAlgn="t"/>
                      <a:r>
                        <a:rPr lang="en-AT" sz="900">
                          <a:solidFill>
                            <a:srgbClr val="FFFFFF"/>
                          </a:solidFill>
                          <a:effectLst/>
                        </a:rPr>
                        <a:t> </a:t>
                      </a:r>
                    </a:p>
                  </a:txBody>
                  <a:tcPr marL="44401" marR="44401" marT="22201" marB="222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C2C"/>
                    </a:solidFill>
                  </a:tcPr>
                </a:tc>
                <a:extLst>
                  <a:ext uri="{0D108BD9-81ED-4DB2-BD59-A6C34878D82A}">
                    <a16:rowId xmlns:a16="http://schemas.microsoft.com/office/drawing/2014/main" val="2565927923"/>
                  </a:ext>
                </a:extLst>
              </a:tr>
              <a:tr h="444014">
                <a:tc>
                  <a:txBody>
                    <a:bodyPr/>
                    <a:lstStyle/>
                    <a:p>
                      <a:pPr algn="r" fontAlgn="t"/>
                      <a:r>
                        <a:rPr lang="en-AT" sz="900">
                          <a:solidFill>
                            <a:srgbClr val="FFFFFF"/>
                          </a:solidFill>
                          <a:effectLst/>
                        </a:rPr>
                        <a:t>10.5</a:t>
                      </a:r>
                    </a:p>
                  </a:txBody>
                  <a:tcPr marL="44401" marR="44401" marT="22201" marB="222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C2C"/>
                    </a:solidFill>
                  </a:tcPr>
                </a:tc>
                <a:tc>
                  <a:txBody>
                    <a:bodyPr/>
                    <a:lstStyle/>
                    <a:p>
                      <a:pPr fontAlgn="t"/>
                      <a:r>
                        <a:rPr lang="en-US" sz="900">
                          <a:solidFill>
                            <a:srgbClr val="FFFFFF"/>
                          </a:solidFill>
                          <a:effectLst/>
                        </a:rPr>
                        <a:t>Plan Phase - design dialog flow</a:t>
                      </a:r>
                    </a:p>
                  </a:txBody>
                  <a:tcPr marL="44401" marR="44401" marT="22201" marB="222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C2C"/>
                    </a:solidFill>
                  </a:tcPr>
                </a:tc>
                <a:tc>
                  <a:txBody>
                    <a:bodyPr/>
                    <a:lstStyle/>
                    <a:p>
                      <a:pPr fontAlgn="t"/>
                      <a:r>
                        <a:rPr lang="en-US" sz="900">
                          <a:solidFill>
                            <a:srgbClr val="FFFFFF"/>
                          </a:solidFill>
                          <a:effectLst/>
                        </a:rPr>
                        <a:t>Stephan</a:t>
                      </a:r>
                    </a:p>
                  </a:txBody>
                  <a:tcPr marL="44401" marR="44401" marT="22201" marB="222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C2C"/>
                    </a:solidFill>
                  </a:tcPr>
                </a:tc>
                <a:tc>
                  <a:txBody>
                    <a:bodyPr/>
                    <a:lstStyle/>
                    <a:p>
                      <a:pPr fontAlgn="t"/>
                      <a:r>
                        <a:rPr lang="en-US" sz="900">
                          <a:solidFill>
                            <a:srgbClr val="FFFFFF"/>
                          </a:solidFill>
                          <a:effectLst/>
                        </a:rPr>
                        <a:t>Create a assignment for users</a:t>
                      </a:r>
                    </a:p>
                  </a:txBody>
                  <a:tcPr marL="44401" marR="44401" marT="22201" marB="222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C2C"/>
                    </a:solidFill>
                  </a:tcPr>
                </a:tc>
                <a:extLst>
                  <a:ext uri="{0D108BD9-81ED-4DB2-BD59-A6C34878D82A}">
                    <a16:rowId xmlns:a16="http://schemas.microsoft.com/office/drawing/2014/main" val="241892099"/>
                  </a:ext>
                </a:extLst>
              </a:tr>
              <a:tr h="177606">
                <a:tc>
                  <a:txBody>
                    <a:bodyPr/>
                    <a:lstStyle/>
                    <a:p>
                      <a:pPr algn="r" fontAlgn="t"/>
                      <a:r>
                        <a:rPr lang="en-AT" sz="900">
                          <a:solidFill>
                            <a:srgbClr val="FFFFFF"/>
                          </a:solidFill>
                          <a:effectLst/>
                        </a:rPr>
                        <a:t>11</a:t>
                      </a:r>
                    </a:p>
                  </a:txBody>
                  <a:tcPr marL="44401" marR="44401" marT="22201" marB="222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C2C"/>
                    </a:solidFill>
                  </a:tcPr>
                </a:tc>
                <a:tc>
                  <a:txBody>
                    <a:bodyPr/>
                    <a:lstStyle/>
                    <a:p>
                      <a:pPr fontAlgn="t"/>
                      <a:r>
                        <a:rPr lang="en-US" sz="900">
                          <a:solidFill>
                            <a:srgbClr val="FFFFFF"/>
                          </a:solidFill>
                          <a:effectLst/>
                        </a:rPr>
                        <a:t>Build Phase</a:t>
                      </a:r>
                    </a:p>
                  </a:txBody>
                  <a:tcPr marL="44401" marR="44401" marT="22201" marB="222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C2C"/>
                    </a:solidFill>
                  </a:tcPr>
                </a:tc>
                <a:tc gridSpan="2">
                  <a:txBody>
                    <a:bodyPr/>
                    <a:lstStyle/>
                    <a:p>
                      <a:pPr fontAlgn="t"/>
                      <a:r>
                        <a:rPr lang="en-US" sz="900">
                          <a:solidFill>
                            <a:srgbClr val="FFFFFF"/>
                          </a:solidFill>
                          <a:effectLst/>
                        </a:rPr>
                        <a:t>Thomas &amp; Appie</a:t>
                      </a:r>
                    </a:p>
                  </a:txBody>
                  <a:tcPr marL="44401" marR="44401" marT="22201" marB="222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C2C"/>
                    </a:solidFill>
                  </a:tcPr>
                </a:tc>
                <a:tc hMerge="1">
                  <a:txBody>
                    <a:bodyPr/>
                    <a:lstStyle/>
                    <a:p>
                      <a:endParaRPr lang="en-AT"/>
                    </a:p>
                  </a:txBody>
                  <a:tcPr/>
                </a:tc>
                <a:extLst>
                  <a:ext uri="{0D108BD9-81ED-4DB2-BD59-A6C34878D82A}">
                    <a16:rowId xmlns:a16="http://schemas.microsoft.com/office/drawing/2014/main" val="2623842527"/>
                  </a:ext>
                </a:extLst>
              </a:tr>
              <a:tr h="177606">
                <a:tc>
                  <a:txBody>
                    <a:bodyPr/>
                    <a:lstStyle/>
                    <a:p>
                      <a:pPr algn="r" fontAlgn="t"/>
                      <a:r>
                        <a:rPr lang="en-AT" sz="900">
                          <a:solidFill>
                            <a:srgbClr val="FFFFFF"/>
                          </a:solidFill>
                          <a:effectLst/>
                        </a:rPr>
                        <a:t>11.5</a:t>
                      </a:r>
                    </a:p>
                  </a:txBody>
                  <a:tcPr marL="44401" marR="44401" marT="22201" marB="222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C2C"/>
                    </a:solidFill>
                  </a:tcPr>
                </a:tc>
                <a:tc>
                  <a:txBody>
                    <a:bodyPr/>
                    <a:lstStyle/>
                    <a:p>
                      <a:pPr fontAlgn="t"/>
                      <a:r>
                        <a:rPr lang="en-US" sz="900">
                          <a:solidFill>
                            <a:srgbClr val="FFFFFF"/>
                          </a:solidFill>
                          <a:effectLst/>
                        </a:rPr>
                        <a:t>Build Phase</a:t>
                      </a:r>
                    </a:p>
                  </a:txBody>
                  <a:tcPr marL="44401" marR="44401" marT="22201" marB="222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C2C"/>
                    </a:solidFill>
                  </a:tcPr>
                </a:tc>
                <a:tc gridSpan="2">
                  <a:txBody>
                    <a:bodyPr/>
                    <a:lstStyle/>
                    <a:p>
                      <a:pPr fontAlgn="t"/>
                      <a:r>
                        <a:rPr lang="en-US" sz="900">
                          <a:solidFill>
                            <a:srgbClr val="FFFFFF"/>
                          </a:solidFill>
                          <a:effectLst/>
                        </a:rPr>
                        <a:t>Thomas &amp; Appie</a:t>
                      </a:r>
                    </a:p>
                  </a:txBody>
                  <a:tcPr marL="44401" marR="44401" marT="22201" marB="222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C2C"/>
                    </a:solidFill>
                  </a:tcPr>
                </a:tc>
                <a:tc hMerge="1">
                  <a:txBody>
                    <a:bodyPr/>
                    <a:lstStyle/>
                    <a:p>
                      <a:endParaRPr lang="en-AT"/>
                    </a:p>
                  </a:txBody>
                  <a:tcPr/>
                </a:tc>
                <a:extLst>
                  <a:ext uri="{0D108BD9-81ED-4DB2-BD59-A6C34878D82A}">
                    <a16:rowId xmlns:a16="http://schemas.microsoft.com/office/drawing/2014/main" val="3427819069"/>
                  </a:ext>
                </a:extLst>
              </a:tr>
              <a:tr h="177606">
                <a:tc>
                  <a:txBody>
                    <a:bodyPr/>
                    <a:lstStyle/>
                    <a:p>
                      <a:pPr algn="r" fontAlgn="t"/>
                      <a:r>
                        <a:rPr lang="en-AT" sz="900">
                          <a:solidFill>
                            <a:srgbClr val="FFFFFF"/>
                          </a:solidFill>
                          <a:effectLst/>
                        </a:rPr>
                        <a:t>12</a:t>
                      </a:r>
                    </a:p>
                  </a:txBody>
                  <a:tcPr marL="44401" marR="44401" marT="22201" marB="222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C2C"/>
                    </a:solidFill>
                  </a:tcPr>
                </a:tc>
                <a:tc>
                  <a:txBody>
                    <a:bodyPr/>
                    <a:lstStyle/>
                    <a:p>
                      <a:pPr fontAlgn="t"/>
                      <a:r>
                        <a:rPr lang="en-US" sz="900">
                          <a:solidFill>
                            <a:srgbClr val="FFFFFF"/>
                          </a:solidFill>
                          <a:effectLst/>
                        </a:rPr>
                        <a:t>Lunch</a:t>
                      </a:r>
                    </a:p>
                  </a:txBody>
                  <a:tcPr marL="44401" marR="44401" marT="22201" marB="222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C2C"/>
                    </a:solidFill>
                  </a:tcPr>
                </a:tc>
                <a:tc>
                  <a:txBody>
                    <a:bodyPr/>
                    <a:lstStyle/>
                    <a:p>
                      <a:pPr fontAlgn="t"/>
                      <a:r>
                        <a:rPr lang="en-AT" sz="900">
                          <a:solidFill>
                            <a:srgbClr val="FFFFFF"/>
                          </a:solidFill>
                          <a:effectLst/>
                        </a:rPr>
                        <a:t> </a:t>
                      </a:r>
                    </a:p>
                  </a:txBody>
                  <a:tcPr marL="44401" marR="44401" marT="22201" marB="222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C2C"/>
                    </a:solidFill>
                  </a:tcPr>
                </a:tc>
                <a:tc>
                  <a:txBody>
                    <a:bodyPr/>
                    <a:lstStyle/>
                    <a:p>
                      <a:pPr fontAlgn="t"/>
                      <a:r>
                        <a:rPr lang="en-AT" sz="900">
                          <a:solidFill>
                            <a:srgbClr val="FFFFFF"/>
                          </a:solidFill>
                          <a:effectLst/>
                        </a:rPr>
                        <a:t> </a:t>
                      </a:r>
                    </a:p>
                  </a:txBody>
                  <a:tcPr marL="44401" marR="44401" marT="22201" marB="222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C2C"/>
                    </a:solidFill>
                  </a:tcPr>
                </a:tc>
                <a:extLst>
                  <a:ext uri="{0D108BD9-81ED-4DB2-BD59-A6C34878D82A}">
                    <a16:rowId xmlns:a16="http://schemas.microsoft.com/office/drawing/2014/main" val="2642183908"/>
                  </a:ext>
                </a:extLst>
              </a:tr>
              <a:tr h="177606">
                <a:tc>
                  <a:txBody>
                    <a:bodyPr/>
                    <a:lstStyle/>
                    <a:p>
                      <a:pPr algn="r" fontAlgn="t"/>
                      <a:r>
                        <a:rPr lang="en-AT" sz="900">
                          <a:solidFill>
                            <a:srgbClr val="FFFFFF"/>
                          </a:solidFill>
                          <a:effectLst/>
                        </a:rPr>
                        <a:t>12.5</a:t>
                      </a:r>
                    </a:p>
                  </a:txBody>
                  <a:tcPr marL="44401" marR="44401" marT="22201" marB="222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C2C"/>
                    </a:solidFill>
                  </a:tcPr>
                </a:tc>
                <a:tc>
                  <a:txBody>
                    <a:bodyPr/>
                    <a:lstStyle/>
                    <a:p>
                      <a:pPr fontAlgn="t"/>
                      <a:r>
                        <a:rPr lang="en-US" sz="900">
                          <a:solidFill>
                            <a:srgbClr val="FFFFFF"/>
                          </a:solidFill>
                          <a:effectLst/>
                        </a:rPr>
                        <a:t>Lunch</a:t>
                      </a:r>
                    </a:p>
                  </a:txBody>
                  <a:tcPr marL="44401" marR="44401" marT="22201" marB="222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C2C"/>
                    </a:solidFill>
                  </a:tcPr>
                </a:tc>
                <a:tc>
                  <a:txBody>
                    <a:bodyPr/>
                    <a:lstStyle/>
                    <a:p>
                      <a:pPr fontAlgn="t"/>
                      <a:r>
                        <a:rPr lang="en-AT" sz="900">
                          <a:solidFill>
                            <a:srgbClr val="FFFFFF"/>
                          </a:solidFill>
                          <a:effectLst/>
                        </a:rPr>
                        <a:t> </a:t>
                      </a:r>
                    </a:p>
                  </a:txBody>
                  <a:tcPr marL="44401" marR="44401" marT="22201" marB="222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C2C"/>
                    </a:solidFill>
                  </a:tcPr>
                </a:tc>
                <a:tc>
                  <a:txBody>
                    <a:bodyPr/>
                    <a:lstStyle/>
                    <a:p>
                      <a:pPr fontAlgn="t"/>
                      <a:r>
                        <a:rPr lang="en-AT" sz="900">
                          <a:solidFill>
                            <a:srgbClr val="FFFFFF"/>
                          </a:solidFill>
                          <a:effectLst/>
                        </a:rPr>
                        <a:t> </a:t>
                      </a:r>
                    </a:p>
                  </a:txBody>
                  <a:tcPr marL="44401" marR="44401" marT="22201" marB="222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C2C"/>
                    </a:solidFill>
                  </a:tcPr>
                </a:tc>
                <a:extLst>
                  <a:ext uri="{0D108BD9-81ED-4DB2-BD59-A6C34878D82A}">
                    <a16:rowId xmlns:a16="http://schemas.microsoft.com/office/drawing/2014/main" val="1071614132"/>
                  </a:ext>
                </a:extLst>
              </a:tr>
              <a:tr h="177606">
                <a:tc>
                  <a:txBody>
                    <a:bodyPr/>
                    <a:lstStyle/>
                    <a:p>
                      <a:pPr algn="r" fontAlgn="t"/>
                      <a:r>
                        <a:rPr lang="en-AT" sz="900">
                          <a:solidFill>
                            <a:srgbClr val="FFFFFF"/>
                          </a:solidFill>
                          <a:effectLst/>
                        </a:rPr>
                        <a:t>13</a:t>
                      </a:r>
                    </a:p>
                  </a:txBody>
                  <a:tcPr marL="44401" marR="44401" marT="22201" marB="222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C2C"/>
                    </a:solidFill>
                  </a:tcPr>
                </a:tc>
                <a:tc>
                  <a:txBody>
                    <a:bodyPr/>
                    <a:lstStyle/>
                    <a:p>
                      <a:pPr fontAlgn="t"/>
                      <a:r>
                        <a:rPr lang="en-US" sz="900">
                          <a:solidFill>
                            <a:srgbClr val="FFFFFF"/>
                          </a:solidFill>
                          <a:effectLst/>
                        </a:rPr>
                        <a:t>Lunch</a:t>
                      </a:r>
                    </a:p>
                  </a:txBody>
                  <a:tcPr marL="44401" marR="44401" marT="22201" marB="222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C2C"/>
                    </a:solidFill>
                  </a:tcPr>
                </a:tc>
                <a:tc>
                  <a:txBody>
                    <a:bodyPr/>
                    <a:lstStyle/>
                    <a:p>
                      <a:pPr fontAlgn="t"/>
                      <a:r>
                        <a:rPr lang="en-AT" sz="900">
                          <a:solidFill>
                            <a:srgbClr val="FFFFFF"/>
                          </a:solidFill>
                          <a:effectLst/>
                        </a:rPr>
                        <a:t> </a:t>
                      </a:r>
                    </a:p>
                  </a:txBody>
                  <a:tcPr marL="44401" marR="44401" marT="22201" marB="222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C2C"/>
                    </a:solidFill>
                  </a:tcPr>
                </a:tc>
                <a:tc>
                  <a:txBody>
                    <a:bodyPr/>
                    <a:lstStyle/>
                    <a:p>
                      <a:pPr fontAlgn="t"/>
                      <a:r>
                        <a:rPr lang="en-AT" sz="900">
                          <a:solidFill>
                            <a:srgbClr val="FFFFFF"/>
                          </a:solidFill>
                          <a:effectLst/>
                        </a:rPr>
                        <a:t> </a:t>
                      </a:r>
                    </a:p>
                  </a:txBody>
                  <a:tcPr marL="44401" marR="44401" marT="22201" marB="222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C2C"/>
                    </a:solidFill>
                  </a:tcPr>
                </a:tc>
                <a:extLst>
                  <a:ext uri="{0D108BD9-81ED-4DB2-BD59-A6C34878D82A}">
                    <a16:rowId xmlns:a16="http://schemas.microsoft.com/office/drawing/2014/main" val="168627703"/>
                  </a:ext>
                </a:extLst>
              </a:tr>
              <a:tr h="843627">
                <a:tc>
                  <a:txBody>
                    <a:bodyPr/>
                    <a:lstStyle/>
                    <a:p>
                      <a:pPr algn="r" fontAlgn="t"/>
                      <a:r>
                        <a:rPr lang="en-AT" sz="900">
                          <a:solidFill>
                            <a:srgbClr val="FFFFFF"/>
                          </a:solidFill>
                          <a:effectLst/>
                        </a:rPr>
                        <a:t>13.5</a:t>
                      </a:r>
                    </a:p>
                  </a:txBody>
                  <a:tcPr marL="44401" marR="44401" marT="22201" marB="222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C2C"/>
                    </a:solidFill>
                  </a:tcPr>
                </a:tc>
                <a:tc>
                  <a:txBody>
                    <a:bodyPr/>
                    <a:lstStyle/>
                    <a:p>
                      <a:pPr fontAlgn="t"/>
                      <a:r>
                        <a:rPr lang="en-US" sz="900">
                          <a:solidFill>
                            <a:srgbClr val="FFFFFF"/>
                          </a:solidFill>
                          <a:effectLst/>
                        </a:rPr>
                        <a:t>Build Hello world</a:t>
                      </a:r>
                    </a:p>
                  </a:txBody>
                  <a:tcPr marL="44401" marR="44401" marT="22201" marB="222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C2C"/>
                    </a:solidFill>
                  </a:tcPr>
                </a:tc>
                <a:tc>
                  <a:txBody>
                    <a:bodyPr/>
                    <a:lstStyle/>
                    <a:p>
                      <a:pPr fontAlgn="t"/>
                      <a:r>
                        <a:rPr lang="en-US" sz="900">
                          <a:solidFill>
                            <a:srgbClr val="FFFFFF"/>
                          </a:solidFill>
                          <a:effectLst/>
                        </a:rPr>
                        <a:t>Thomas &amp; Appie</a:t>
                      </a:r>
                    </a:p>
                  </a:txBody>
                  <a:tcPr marL="44401" marR="44401" marT="22201" marB="222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C2C"/>
                    </a:solidFill>
                  </a:tcPr>
                </a:tc>
                <a:tc>
                  <a:txBody>
                    <a:bodyPr/>
                    <a:lstStyle/>
                    <a:p>
                      <a:pPr fontAlgn="t"/>
                      <a:r>
                        <a:rPr lang="en-US" sz="900">
                          <a:solidFill>
                            <a:srgbClr val="FFFFFF"/>
                          </a:solidFill>
                          <a:effectLst/>
                        </a:rPr>
                        <a:t>Split group in starters (Q&amp;A Maker sample &amp; Advanced Real Code) </a:t>
                      </a:r>
                    </a:p>
                  </a:txBody>
                  <a:tcPr marL="44401" marR="44401" marT="22201" marB="222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C2C"/>
                    </a:solidFill>
                  </a:tcPr>
                </a:tc>
                <a:extLst>
                  <a:ext uri="{0D108BD9-81ED-4DB2-BD59-A6C34878D82A}">
                    <a16:rowId xmlns:a16="http://schemas.microsoft.com/office/drawing/2014/main" val="1682147578"/>
                  </a:ext>
                </a:extLst>
              </a:tr>
              <a:tr h="177606">
                <a:tc>
                  <a:txBody>
                    <a:bodyPr/>
                    <a:lstStyle/>
                    <a:p>
                      <a:pPr algn="r" fontAlgn="t"/>
                      <a:r>
                        <a:rPr lang="en-AT" sz="900">
                          <a:solidFill>
                            <a:srgbClr val="FFFFFF"/>
                          </a:solidFill>
                          <a:effectLst/>
                        </a:rPr>
                        <a:t>14</a:t>
                      </a:r>
                    </a:p>
                  </a:txBody>
                  <a:tcPr marL="44401" marR="44401" marT="22201" marB="222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C2C"/>
                    </a:solidFill>
                  </a:tcPr>
                </a:tc>
                <a:tc>
                  <a:txBody>
                    <a:bodyPr/>
                    <a:lstStyle/>
                    <a:p>
                      <a:pPr fontAlgn="t"/>
                      <a:r>
                        <a:rPr lang="en-US" sz="900">
                          <a:solidFill>
                            <a:srgbClr val="FFFFFF"/>
                          </a:solidFill>
                          <a:effectLst/>
                        </a:rPr>
                        <a:t>Build Hello world</a:t>
                      </a:r>
                    </a:p>
                  </a:txBody>
                  <a:tcPr marL="44401" marR="44401" marT="22201" marB="222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C2C"/>
                    </a:solidFill>
                  </a:tcPr>
                </a:tc>
                <a:tc gridSpan="2">
                  <a:txBody>
                    <a:bodyPr/>
                    <a:lstStyle/>
                    <a:p>
                      <a:pPr fontAlgn="t"/>
                      <a:r>
                        <a:rPr lang="en-US" sz="900">
                          <a:solidFill>
                            <a:srgbClr val="FFFFFF"/>
                          </a:solidFill>
                          <a:effectLst/>
                        </a:rPr>
                        <a:t>Thomas &amp; Appie</a:t>
                      </a:r>
                    </a:p>
                  </a:txBody>
                  <a:tcPr marL="44401" marR="44401" marT="22201" marB="222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C2C"/>
                    </a:solidFill>
                  </a:tcPr>
                </a:tc>
                <a:tc hMerge="1">
                  <a:txBody>
                    <a:bodyPr/>
                    <a:lstStyle/>
                    <a:p>
                      <a:endParaRPr lang="en-AT"/>
                    </a:p>
                  </a:txBody>
                  <a:tcPr/>
                </a:tc>
                <a:extLst>
                  <a:ext uri="{0D108BD9-81ED-4DB2-BD59-A6C34878D82A}">
                    <a16:rowId xmlns:a16="http://schemas.microsoft.com/office/drawing/2014/main" val="2797890813"/>
                  </a:ext>
                </a:extLst>
              </a:tr>
              <a:tr h="177606">
                <a:tc>
                  <a:txBody>
                    <a:bodyPr/>
                    <a:lstStyle/>
                    <a:p>
                      <a:pPr algn="r" fontAlgn="t"/>
                      <a:r>
                        <a:rPr lang="en-AT" sz="900">
                          <a:solidFill>
                            <a:srgbClr val="FFFFFF"/>
                          </a:solidFill>
                          <a:effectLst/>
                        </a:rPr>
                        <a:t>14.5</a:t>
                      </a:r>
                    </a:p>
                  </a:txBody>
                  <a:tcPr marL="44401" marR="44401" marT="22201" marB="222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C2C"/>
                    </a:solidFill>
                  </a:tcPr>
                </a:tc>
                <a:tc>
                  <a:txBody>
                    <a:bodyPr/>
                    <a:lstStyle/>
                    <a:p>
                      <a:pPr fontAlgn="t"/>
                      <a:r>
                        <a:rPr lang="en-US" sz="900">
                          <a:solidFill>
                            <a:srgbClr val="FFFFFF"/>
                          </a:solidFill>
                          <a:effectLst/>
                        </a:rPr>
                        <a:t>Test Phase</a:t>
                      </a:r>
                    </a:p>
                  </a:txBody>
                  <a:tcPr marL="44401" marR="44401" marT="22201" marB="222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C2C"/>
                    </a:solidFill>
                  </a:tcPr>
                </a:tc>
                <a:tc>
                  <a:txBody>
                    <a:bodyPr/>
                    <a:lstStyle/>
                    <a:p>
                      <a:pPr fontAlgn="t"/>
                      <a:r>
                        <a:rPr lang="en-US" sz="900">
                          <a:solidFill>
                            <a:srgbClr val="FFFFFF"/>
                          </a:solidFill>
                          <a:effectLst/>
                        </a:rPr>
                        <a:t>Rick </a:t>
                      </a:r>
                    </a:p>
                  </a:txBody>
                  <a:tcPr marL="44401" marR="44401" marT="22201" marB="222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C2C"/>
                    </a:solidFill>
                  </a:tcPr>
                </a:tc>
                <a:tc>
                  <a:txBody>
                    <a:bodyPr/>
                    <a:lstStyle/>
                    <a:p>
                      <a:pPr fontAlgn="t"/>
                      <a:r>
                        <a:rPr lang="en-AT" sz="900">
                          <a:solidFill>
                            <a:srgbClr val="FFFFFF"/>
                          </a:solidFill>
                          <a:effectLst/>
                        </a:rPr>
                        <a:t> </a:t>
                      </a:r>
                    </a:p>
                  </a:txBody>
                  <a:tcPr marL="44401" marR="44401" marT="22201" marB="222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C2C"/>
                    </a:solidFill>
                  </a:tcPr>
                </a:tc>
                <a:extLst>
                  <a:ext uri="{0D108BD9-81ED-4DB2-BD59-A6C34878D82A}">
                    <a16:rowId xmlns:a16="http://schemas.microsoft.com/office/drawing/2014/main" val="437481930"/>
                  </a:ext>
                </a:extLst>
              </a:tr>
              <a:tr h="177606">
                <a:tc>
                  <a:txBody>
                    <a:bodyPr/>
                    <a:lstStyle/>
                    <a:p>
                      <a:pPr algn="r" fontAlgn="t"/>
                      <a:r>
                        <a:rPr lang="en-AT" sz="900">
                          <a:solidFill>
                            <a:srgbClr val="FFFFFF"/>
                          </a:solidFill>
                          <a:effectLst/>
                        </a:rPr>
                        <a:t>15</a:t>
                      </a:r>
                    </a:p>
                  </a:txBody>
                  <a:tcPr marL="44401" marR="44401" marT="22201" marB="222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C2C"/>
                    </a:solidFill>
                  </a:tcPr>
                </a:tc>
                <a:tc>
                  <a:txBody>
                    <a:bodyPr/>
                    <a:lstStyle/>
                    <a:p>
                      <a:pPr fontAlgn="t"/>
                      <a:r>
                        <a:rPr lang="en-US" sz="900">
                          <a:solidFill>
                            <a:srgbClr val="FFFFFF"/>
                          </a:solidFill>
                          <a:effectLst/>
                        </a:rPr>
                        <a:t>Test Phase</a:t>
                      </a:r>
                    </a:p>
                  </a:txBody>
                  <a:tcPr marL="44401" marR="44401" marT="22201" marB="222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C2C"/>
                    </a:solidFill>
                  </a:tcPr>
                </a:tc>
                <a:tc>
                  <a:txBody>
                    <a:bodyPr/>
                    <a:lstStyle/>
                    <a:p>
                      <a:pPr fontAlgn="t"/>
                      <a:r>
                        <a:rPr lang="en-US" sz="900">
                          <a:solidFill>
                            <a:srgbClr val="FFFFFF"/>
                          </a:solidFill>
                          <a:effectLst/>
                        </a:rPr>
                        <a:t>Rick </a:t>
                      </a:r>
                    </a:p>
                  </a:txBody>
                  <a:tcPr marL="44401" marR="44401" marT="22201" marB="222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C2C"/>
                    </a:solidFill>
                  </a:tcPr>
                </a:tc>
                <a:tc>
                  <a:txBody>
                    <a:bodyPr/>
                    <a:lstStyle/>
                    <a:p>
                      <a:pPr fontAlgn="t"/>
                      <a:r>
                        <a:rPr lang="en-AT" sz="900">
                          <a:solidFill>
                            <a:srgbClr val="FFFFFF"/>
                          </a:solidFill>
                          <a:effectLst/>
                        </a:rPr>
                        <a:t> </a:t>
                      </a:r>
                    </a:p>
                  </a:txBody>
                  <a:tcPr marL="44401" marR="44401" marT="22201" marB="222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C2C"/>
                    </a:solidFill>
                  </a:tcPr>
                </a:tc>
                <a:extLst>
                  <a:ext uri="{0D108BD9-81ED-4DB2-BD59-A6C34878D82A}">
                    <a16:rowId xmlns:a16="http://schemas.microsoft.com/office/drawing/2014/main" val="553920069"/>
                  </a:ext>
                </a:extLst>
              </a:tr>
              <a:tr h="177606">
                <a:tc>
                  <a:txBody>
                    <a:bodyPr/>
                    <a:lstStyle/>
                    <a:p>
                      <a:pPr algn="r" fontAlgn="t"/>
                      <a:r>
                        <a:rPr lang="en-AT" sz="900">
                          <a:solidFill>
                            <a:srgbClr val="FFFFFF"/>
                          </a:solidFill>
                          <a:effectLst/>
                        </a:rPr>
                        <a:t>15.5</a:t>
                      </a:r>
                    </a:p>
                  </a:txBody>
                  <a:tcPr marL="44401" marR="44401" marT="22201" marB="222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C2C"/>
                    </a:solidFill>
                  </a:tcPr>
                </a:tc>
                <a:tc>
                  <a:txBody>
                    <a:bodyPr/>
                    <a:lstStyle/>
                    <a:p>
                      <a:pPr fontAlgn="t"/>
                      <a:r>
                        <a:rPr lang="en-US" sz="900">
                          <a:solidFill>
                            <a:srgbClr val="FFFFFF"/>
                          </a:solidFill>
                          <a:effectLst/>
                        </a:rPr>
                        <a:t>Package / Publish</a:t>
                      </a:r>
                    </a:p>
                  </a:txBody>
                  <a:tcPr marL="44401" marR="44401" marT="22201" marB="222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C2C"/>
                    </a:solidFill>
                  </a:tcPr>
                </a:tc>
                <a:tc>
                  <a:txBody>
                    <a:bodyPr/>
                    <a:lstStyle/>
                    <a:p>
                      <a:pPr fontAlgn="t"/>
                      <a:r>
                        <a:rPr lang="en-US" sz="900">
                          <a:solidFill>
                            <a:srgbClr val="FFFFFF"/>
                          </a:solidFill>
                          <a:effectLst/>
                        </a:rPr>
                        <a:t>Rick </a:t>
                      </a:r>
                    </a:p>
                  </a:txBody>
                  <a:tcPr marL="44401" marR="44401" marT="22201" marB="222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C2C"/>
                    </a:solidFill>
                  </a:tcPr>
                </a:tc>
                <a:tc>
                  <a:txBody>
                    <a:bodyPr/>
                    <a:lstStyle/>
                    <a:p>
                      <a:pPr fontAlgn="t"/>
                      <a:r>
                        <a:rPr lang="en-AT" sz="900">
                          <a:solidFill>
                            <a:srgbClr val="FFFFFF"/>
                          </a:solidFill>
                          <a:effectLst/>
                        </a:rPr>
                        <a:t> </a:t>
                      </a:r>
                    </a:p>
                  </a:txBody>
                  <a:tcPr marL="44401" marR="44401" marT="22201" marB="222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C2C"/>
                    </a:solidFill>
                  </a:tcPr>
                </a:tc>
                <a:extLst>
                  <a:ext uri="{0D108BD9-81ED-4DB2-BD59-A6C34878D82A}">
                    <a16:rowId xmlns:a16="http://schemas.microsoft.com/office/drawing/2014/main" val="2074441434"/>
                  </a:ext>
                </a:extLst>
              </a:tr>
              <a:tr h="177606">
                <a:tc>
                  <a:txBody>
                    <a:bodyPr/>
                    <a:lstStyle/>
                    <a:p>
                      <a:pPr algn="r" fontAlgn="t"/>
                      <a:r>
                        <a:rPr lang="en-AT" sz="900">
                          <a:solidFill>
                            <a:srgbClr val="FFFFFF"/>
                          </a:solidFill>
                          <a:effectLst/>
                        </a:rPr>
                        <a:t>16</a:t>
                      </a:r>
                    </a:p>
                  </a:txBody>
                  <a:tcPr marL="44401" marR="44401" marT="22201" marB="222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C2C"/>
                    </a:solidFill>
                  </a:tcPr>
                </a:tc>
                <a:tc>
                  <a:txBody>
                    <a:bodyPr/>
                    <a:lstStyle/>
                    <a:p>
                      <a:pPr fontAlgn="t"/>
                      <a:r>
                        <a:rPr lang="en-US" sz="900">
                          <a:solidFill>
                            <a:srgbClr val="FFFFFF"/>
                          </a:solidFill>
                          <a:effectLst/>
                        </a:rPr>
                        <a:t>Connect</a:t>
                      </a:r>
                    </a:p>
                  </a:txBody>
                  <a:tcPr marL="44401" marR="44401" marT="22201" marB="222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C2C"/>
                    </a:solidFill>
                  </a:tcPr>
                </a:tc>
                <a:tc>
                  <a:txBody>
                    <a:bodyPr/>
                    <a:lstStyle/>
                    <a:p>
                      <a:pPr fontAlgn="t"/>
                      <a:r>
                        <a:rPr lang="en-US" sz="900">
                          <a:solidFill>
                            <a:srgbClr val="FFFFFF"/>
                          </a:solidFill>
                          <a:effectLst/>
                        </a:rPr>
                        <a:t>Appie </a:t>
                      </a:r>
                    </a:p>
                  </a:txBody>
                  <a:tcPr marL="44401" marR="44401" marT="22201" marB="222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C2C"/>
                    </a:solidFill>
                  </a:tcPr>
                </a:tc>
                <a:tc>
                  <a:txBody>
                    <a:bodyPr/>
                    <a:lstStyle/>
                    <a:p>
                      <a:pPr fontAlgn="t"/>
                      <a:r>
                        <a:rPr lang="en-US" sz="900">
                          <a:solidFill>
                            <a:srgbClr val="FFFFFF"/>
                          </a:solidFill>
                          <a:effectLst/>
                        </a:rPr>
                        <a:t>slides</a:t>
                      </a:r>
                    </a:p>
                  </a:txBody>
                  <a:tcPr marL="44401" marR="44401" marT="22201" marB="222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C2C"/>
                    </a:solidFill>
                  </a:tcPr>
                </a:tc>
                <a:extLst>
                  <a:ext uri="{0D108BD9-81ED-4DB2-BD59-A6C34878D82A}">
                    <a16:rowId xmlns:a16="http://schemas.microsoft.com/office/drawing/2014/main" val="3094728157"/>
                  </a:ext>
                </a:extLst>
              </a:tr>
              <a:tr h="177606">
                <a:tc>
                  <a:txBody>
                    <a:bodyPr/>
                    <a:lstStyle/>
                    <a:p>
                      <a:pPr algn="r" fontAlgn="t"/>
                      <a:r>
                        <a:rPr lang="en-AT" sz="900">
                          <a:solidFill>
                            <a:srgbClr val="FFFFFF"/>
                          </a:solidFill>
                          <a:effectLst/>
                        </a:rPr>
                        <a:t>16.5</a:t>
                      </a:r>
                    </a:p>
                  </a:txBody>
                  <a:tcPr marL="44401" marR="44401" marT="22201" marB="222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C2C"/>
                    </a:solidFill>
                  </a:tcPr>
                </a:tc>
                <a:tc>
                  <a:txBody>
                    <a:bodyPr/>
                    <a:lstStyle/>
                    <a:p>
                      <a:pPr fontAlgn="t"/>
                      <a:r>
                        <a:rPr lang="en-US" sz="900">
                          <a:solidFill>
                            <a:srgbClr val="FFFFFF"/>
                          </a:solidFill>
                          <a:effectLst/>
                        </a:rPr>
                        <a:t>Evaluate</a:t>
                      </a:r>
                    </a:p>
                  </a:txBody>
                  <a:tcPr marL="44401" marR="44401" marT="22201" marB="222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C2C"/>
                    </a:solidFill>
                  </a:tcPr>
                </a:tc>
                <a:tc>
                  <a:txBody>
                    <a:bodyPr/>
                    <a:lstStyle/>
                    <a:p>
                      <a:pPr fontAlgn="t"/>
                      <a:r>
                        <a:rPr lang="en-AT" sz="900">
                          <a:solidFill>
                            <a:srgbClr val="FFFFFF"/>
                          </a:solidFill>
                          <a:effectLst/>
                        </a:rPr>
                        <a:t> </a:t>
                      </a:r>
                    </a:p>
                  </a:txBody>
                  <a:tcPr marL="44401" marR="44401" marT="22201" marB="222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C2C"/>
                    </a:solidFill>
                  </a:tcPr>
                </a:tc>
                <a:tc>
                  <a:txBody>
                    <a:bodyPr/>
                    <a:lstStyle/>
                    <a:p>
                      <a:pPr fontAlgn="t"/>
                      <a:r>
                        <a:rPr lang="en-AT" sz="900" dirty="0">
                          <a:solidFill>
                            <a:srgbClr val="FFFFFF"/>
                          </a:solidFill>
                          <a:effectLst/>
                        </a:rPr>
                        <a:t> </a:t>
                      </a:r>
                    </a:p>
                  </a:txBody>
                  <a:tcPr marL="44401" marR="44401" marT="22201" marB="222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2C2C"/>
                    </a:solidFill>
                  </a:tcPr>
                </a:tc>
                <a:extLst>
                  <a:ext uri="{0D108BD9-81ED-4DB2-BD59-A6C34878D82A}">
                    <a16:rowId xmlns:a16="http://schemas.microsoft.com/office/drawing/2014/main" val="1600752517"/>
                  </a:ext>
                </a:extLst>
              </a:tr>
            </a:tbl>
          </a:graphicData>
        </a:graphic>
      </p:graphicFrame>
    </p:spTree>
    <p:extLst>
      <p:ext uri="{BB962C8B-B14F-4D97-AF65-F5344CB8AC3E}">
        <p14:creationId xmlns:p14="http://schemas.microsoft.com/office/powerpoint/2010/main" val="37934833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7A8E6C08-8D22-44C0-A4FF-D292F3F33E95}"/>
              </a:ext>
            </a:extLst>
          </p:cNvPr>
          <p:cNvSpPr/>
          <p:nvPr/>
        </p:nvSpPr>
        <p:spPr>
          <a:xfrm>
            <a:off x="7091413" y="190771"/>
            <a:ext cx="3334471" cy="880147"/>
          </a:xfrm>
          <a:prstGeom prst="rect">
            <a:avLst/>
          </a:prstGeom>
          <a:solidFill>
            <a:schemeClr val="bg1"/>
          </a:solidFill>
          <a:ln>
            <a:solidFill>
              <a:srgbClr val="3D3A3B"/>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23B7945-CA51-4955-B5CC-14F1E8B9583B}"/>
              </a:ext>
            </a:extLst>
          </p:cNvPr>
          <p:cNvSpPr>
            <a:spLocks noGrp="1"/>
          </p:cNvSpPr>
          <p:nvPr>
            <p:ph type="title"/>
          </p:nvPr>
        </p:nvSpPr>
        <p:spPr/>
        <p:txBody>
          <a:bodyPr/>
          <a:lstStyle/>
          <a:p>
            <a:r>
              <a:rPr lang="en-US"/>
              <a:t>How Do We Get There?</a:t>
            </a:r>
            <a:endParaRPr lang="en-AT"/>
          </a:p>
        </p:txBody>
      </p:sp>
      <p:pic>
        <p:nvPicPr>
          <p:cNvPr id="4" name="Picture 3">
            <a:extLst>
              <a:ext uri="{FF2B5EF4-FFF2-40B4-BE49-F238E27FC236}">
                <a16:creationId xmlns:a16="http://schemas.microsoft.com/office/drawing/2014/main" id="{1B6EA228-3AAA-4234-AB5B-5F2A3E679830}"/>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92770" y="2457788"/>
            <a:ext cx="637792" cy="608012"/>
          </a:xfrm>
          <a:prstGeom prst="rect">
            <a:avLst/>
          </a:prstGeom>
        </p:spPr>
      </p:pic>
      <p:pic>
        <p:nvPicPr>
          <p:cNvPr id="5" name="Picture 4">
            <a:extLst>
              <a:ext uri="{FF2B5EF4-FFF2-40B4-BE49-F238E27FC236}">
                <a16:creationId xmlns:a16="http://schemas.microsoft.com/office/drawing/2014/main" id="{54AA2F96-730D-484D-9ED4-8141F1767E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2960" y="1393831"/>
            <a:ext cx="627162" cy="608012"/>
          </a:xfrm>
          <a:prstGeom prst="rect">
            <a:avLst/>
          </a:prstGeom>
        </p:spPr>
      </p:pic>
      <p:pic>
        <p:nvPicPr>
          <p:cNvPr id="6" name="Picture 5">
            <a:extLst>
              <a:ext uri="{FF2B5EF4-FFF2-40B4-BE49-F238E27FC236}">
                <a16:creationId xmlns:a16="http://schemas.microsoft.com/office/drawing/2014/main" id="{E9702FC6-39DE-46BC-973C-00EFC9F7ADFA}"/>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8046"/>
          <a:stretch/>
        </p:blipFill>
        <p:spPr>
          <a:xfrm>
            <a:off x="6009019" y="2464138"/>
            <a:ext cx="646408" cy="608012"/>
          </a:xfrm>
          <a:prstGeom prst="rect">
            <a:avLst/>
          </a:prstGeom>
        </p:spPr>
      </p:pic>
      <p:pic>
        <p:nvPicPr>
          <p:cNvPr id="7" name="Picture 6">
            <a:extLst>
              <a:ext uri="{FF2B5EF4-FFF2-40B4-BE49-F238E27FC236}">
                <a16:creationId xmlns:a16="http://schemas.microsoft.com/office/drawing/2014/main" id="{B23269E4-9860-42D4-8284-8780F3B9AE65}"/>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08575" y="2457788"/>
            <a:ext cx="622431" cy="608012"/>
          </a:xfrm>
          <a:prstGeom prst="rect">
            <a:avLst/>
          </a:prstGeom>
        </p:spPr>
      </p:pic>
      <p:pic>
        <p:nvPicPr>
          <p:cNvPr id="8" name="Picture 7">
            <a:extLst>
              <a:ext uri="{FF2B5EF4-FFF2-40B4-BE49-F238E27FC236}">
                <a16:creationId xmlns:a16="http://schemas.microsoft.com/office/drawing/2014/main" id="{F6FD1735-5A46-4845-8C39-F5E94C6A15EA}"/>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33440" y="2431188"/>
            <a:ext cx="622431" cy="608012"/>
          </a:xfrm>
          <a:prstGeom prst="rect">
            <a:avLst/>
          </a:prstGeom>
        </p:spPr>
      </p:pic>
      <p:cxnSp>
        <p:nvCxnSpPr>
          <p:cNvPr id="9" name="Connector: Elbow 8">
            <a:extLst>
              <a:ext uri="{FF2B5EF4-FFF2-40B4-BE49-F238E27FC236}">
                <a16:creationId xmlns:a16="http://schemas.microsoft.com/office/drawing/2014/main" id="{B6CFD3A0-FD01-4CC8-9334-CF273CC190A7}"/>
              </a:ext>
            </a:extLst>
          </p:cNvPr>
          <p:cNvCxnSpPr>
            <a:stCxn id="5" idx="2"/>
            <a:endCxn id="4" idx="0"/>
          </p:cNvCxnSpPr>
          <p:nvPr/>
        </p:nvCxnSpPr>
        <p:spPr>
          <a:xfrm rot="5400000">
            <a:off x="3991132" y="922378"/>
            <a:ext cx="455945" cy="2614875"/>
          </a:xfrm>
          <a:prstGeom prst="bentConnector3">
            <a:avLst/>
          </a:prstGeom>
        </p:spPr>
        <p:style>
          <a:lnRef idx="1">
            <a:schemeClr val="dk1"/>
          </a:lnRef>
          <a:fillRef idx="0">
            <a:schemeClr val="dk1"/>
          </a:fillRef>
          <a:effectRef idx="0">
            <a:schemeClr val="dk1"/>
          </a:effectRef>
          <a:fontRef idx="minor">
            <a:schemeClr val="tx1"/>
          </a:fontRef>
        </p:style>
      </p:cxnSp>
      <p:cxnSp>
        <p:nvCxnSpPr>
          <p:cNvPr id="10" name="Connector: Elbow 9">
            <a:extLst>
              <a:ext uri="{FF2B5EF4-FFF2-40B4-BE49-F238E27FC236}">
                <a16:creationId xmlns:a16="http://schemas.microsoft.com/office/drawing/2014/main" id="{177F5EAA-241D-4D16-B6B3-2776452DA7DC}"/>
              </a:ext>
            </a:extLst>
          </p:cNvPr>
          <p:cNvCxnSpPr>
            <a:stCxn id="5" idx="2"/>
            <a:endCxn id="7" idx="0"/>
          </p:cNvCxnSpPr>
          <p:nvPr/>
        </p:nvCxnSpPr>
        <p:spPr>
          <a:xfrm rot="5400000">
            <a:off x="4845194" y="1776440"/>
            <a:ext cx="455945" cy="906750"/>
          </a:xfrm>
          <a:prstGeom prst="bentConnector3">
            <a:avLst/>
          </a:prstGeom>
        </p:spPr>
        <p:style>
          <a:lnRef idx="1">
            <a:schemeClr val="dk1"/>
          </a:lnRef>
          <a:fillRef idx="0">
            <a:schemeClr val="dk1"/>
          </a:fillRef>
          <a:effectRef idx="0">
            <a:schemeClr val="dk1"/>
          </a:effectRef>
          <a:fontRef idx="minor">
            <a:schemeClr val="tx1"/>
          </a:fontRef>
        </p:style>
      </p:cxnSp>
      <p:cxnSp>
        <p:nvCxnSpPr>
          <p:cNvPr id="11" name="Connector: Elbow 10">
            <a:extLst>
              <a:ext uri="{FF2B5EF4-FFF2-40B4-BE49-F238E27FC236}">
                <a16:creationId xmlns:a16="http://schemas.microsoft.com/office/drawing/2014/main" id="{ADAE4DB2-6B53-4E6A-A862-47111B1D170A}"/>
              </a:ext>
            </a:extLst>
          </p:cNvPr>
          <p:cNvCxnSpPr>
            <a:cxnSpLocks/>
            <a:stCxn id="5" idx="2"/>
            <a:endCxn id="6" idx="0"/>
          </p:cNvCxnSpPr>
          <p:nvPr/>
        </p:nvCxnSpPr>
        <p:spPr>
          <a:xfrm rot="16200000" flipH="1">
            <a:off x="5698235" y="1830149"/>
            <a:ext cx="462295" cy="805682"/>
          </a:xfrm>
          <a:prstGeom prst="bentConnector3">
            <a:avLst/>
          </a:prstGeom>
          <a:ln/>
        </p:spPr>
        <p:style>
          <a:lnRef idx="1">
            <a:schemeClr val="dk1"/>
          </a:lnRef>
          <a:fillRef idx="0">
            <a:schemeClr val="dk1"/>
          </a:fillRef>
          <a:effectRef idx="0">
            <a:schemeClr val="dk1"/>
          </a:effectRef>
          <a:fontRef idx="minor">
            <a:schemeClr val="tx1"/>
          </a:fontRef>
        </p:style>
      </p:cxnSp>
      <p:cxnSp>
        <p:nvCxnSpPr>
          <p:cNvPr id="12" name="Connector: Elbow 11">
            <a:extLst>
              <a:ext uri="{FF2B5EF4-FFF2-40B4-BE49-F238E27FC236}">
                <a16:creationId xmlns:a16="http://schemas.microsoft.com/office/drawing/2014/main" id="{7BDB4503-BD70-403C-B2F3-8204163EA5E0}"/>
              </a:ext>
            </a:extLst>
          </p:cNvPr>
          <p:cNvCxnSpPr>
            <a:stCxn id="5" idx="2"/>
            <a:endCxn id="8" idx="0"/>
          </p:cNvCxnSpPr>
          <p:nvPr/>
        </p:nvCxnSpPr>
        <p:spPr>
          <a:xfrm rot="16200000" flipH="1">
            <a:off x="6570926" y="957457"/>
            <a:ext cx="429345" cy="2518115"/>
          </a:xfrm>
          <a:prstGeom prst="bentConnector3">
            <a:avLst>
              <a:gd name="adj1" fmla="val 54437"/>
            </a:avLst>
          </a:prstGeom>
        </p:spPr>
        <p:style>
          <a:lnRef idx="1">
            <a:schemeClr val="dk1"/>
          </a:lnRef>
          <a:fillRef idx="0">
            <a:schemeClr val="dk1"/>
          </a:fillRef>
          <a:effectRef idx="0">
            <a:schemeClr val="dk1"/>
          </a:effectRef>
          <a:fontRef idx="minor">
            <a:schemeClr val="tx1"/>
          </a:fontRef>
        </p:style>
      </p:cxnSp>
      <p:pic>
        <p:nvPicPr>
          <p:cNvPr id="13" name="Picture 12">
            <a:extLst>
              <a:ext uri="{FF2B5EF4-FFF2-40B4-BE49-F238E27FC236}">
                <a16:creationId xmlns:a16="http://schemas.microsoft.com/office/drawing/2014/main" id="{95E5B3C5-3CE9-4C22-B741-0C7FCB888880}"/>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8046"/>
          <a:stretch/>
        </p:blipFill>
        <p:spPr>
          <a:xfrm>
            <a:off x="2265258" y="3395061"/>
            <a:ext cx="646408" cy="608012"/>
          </a:xfrm>
          <a:prstGeom prst="rect">
            <a:avLst/>
          </a:prstGeom>
        </p:spPr>
      </p:pic>
      <p:pic>
        <p:nvPicPr>
          <p:cNvPr id="14" name="Picture 13">
            <a:extLst>
              <a:ext uri="{FF2B5EF4-FFF2-40B4-BE49-F238E27FC236}">
                <a16:creationId xmlns:a16="http://schemas.microsoft.com/office/drawing/2014/main" id="{38FAC364-7270-4C4E-9D11-6C184CCD9408}"/>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8046"/>
          <a:stretch/>
        </p:blipFill>
        <p:spPr>
          <a:xfrm>
            <a:off x="4619790" y="3395061"/>
            <a:ext cx="646408" cy="608012"/>
          </a:xfrm>
          <a:prstGeom prst="rect">
            <a:avLst/>
          </a:prstGeom>
        </p:spPr>
      </p:pic>
      <p:pic>
        <p:nvPicPr>
          <p:cNvPr id="15" name="Picture 14">
            <a:extLst>
              <a:ext uri="{FF2B5EF4-FFF2-40B4-BE49-F238E27FC236}">
                <a16:creationId xmlns:a16="http://schemas.microsoft.com/office/drawing/2014/main" id="{54F1377D-53F3-41D0-8661-A2D7B2552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7670" y="3395061"/>
            <a:ext cx="627162" cy="608012"/>
          </a:xfrm>
          <a:prstGeom prst="rect">
            <a:avLst/>
          </a:prstGeom>
        </p:spPr>
      </p:pic>
      <p:pic>
        <p:nvPicPr>
          <p:cNvPr id="16" name="Picture 15">
            <a:extLst>
              <a:ext uri="{FF2B5EF4-FFF2-40B4-BE49-F238E27FC236}">
                <a16:creationId xmlns:a16="http://schemas.microsoft.com/office/drawing/2014/main" id="{7085D0DA-B39B-4770-980F-00D25596442C}"/>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11666" y="3395061"/>
            <a:ext cx="637792" cy="608012"/>
          </a:xfrm>
          <a:prstGeom prst="rect">
            <a:avLst/>
          </a:prstGeom>
        </p:spPr>
      </p:pic>
      <p:pic>
        <p:nvPicPr>
          <p:cNvPr id="17" name="Picture 16">
            <a:extLst>
              <a:ext uri="{FF2B5EF4-FFF2-40B4-BE49-F238E27FC236}">
                <a16:creationId xmlns:a16="http://schemas.microsoft.com/office/drawing/2014/main" id="{5E89D836-A7C3-4500-9BE1-79CE37B23A9E}"/>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8046"/>
          <a:stretch/>
        </p:blipFill>
        <p:spPr>
          <a:xfrm>
            <a:off x="5685815" y="3395061"/>
            <a:ext cx="646408" cy="608012"/>
          </a:xfrm>
          <a:prstGeom prst="rect">
            <a:avLst/>
          </a:prstGeom>
        </p:spPr>
      </p:pic>
      <p:pic>
        <p:nvPicPr>
          <p:cNvPr id="18" name="Picture 17">
            <a:extLst>
              <a:ext uri="{FF2B5EF4-FFF2-40B4-BE49-F238E27FC236}">
                <a16:creationId xmlns:a16="http://schemas.microsoft.com/office/drawing/2014/main" id="{13EADCD6-5ACF-4551-8873-FF386D6AC0C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32223" y="3362110"/>
            <a:ext cx="622431" cy="608012"/>
          </a:xfrm>
          <a:prstGeom prst="rect">
            <a:avLst/>
          </a:prstGeom>
        </p:spPr>
      </p:pic>
      <p:pic>
        <p:nvPicPr>
          <p:cNvPr id="19" name="Picture 18">
            <a:extLst>
              <a:ext uri="{FF2B5EF4-FFF2-40B4-BE49-F238E27FC236}">
                <a16:creationId xmlns:a16="http://schemas.microsoft.com/office/drawing/2014/main" id="{B94C5672-7644-4C9A-8316-C2B60841BD34}"/>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31822" y="3362110"/>
            <a:ext cx="637792" cy="608012"/>
          </a:xfrm>
          <a:prstGeom prst="rect">
            <a:avLst/>
          </a:prstGeom>
        </p:spPr>
      </p:pic>
      <p:pic>
        <p:nvPicPr>
          <p:cNvPr id="20" name="Picture 19">
            <a:extLst>
              <a:ext uri="{FF2B5EF4-FFF2-40B4-BE49-F238E27FC236}">
                <a16:creationId xmlns:a16="http://schemas.microsoft.com/office/drawing/2014/main" id="{EB9D6C19-D528-45CB-9793-2F01BEDA6C88}"/>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8046"/>
          <a:stretch/>
        </p:blipFill>
        <p:spPr>
          <a:xfrm>
            <a:off x="8069614" y="3395061"/>
            <a:ext cx="646408" cy="608012"/>
          </a:xfrm>
          <a:prstGeom prst="rect">
            <a:avLst/>
          </a:prstGeom>
        </p:spPr>
      </p:pic>
      <p:cxnSp>
        <p:nvCxnSpPr>
          <p:cNvPr id="21" name="Connector: Elbow 20">
            <a:extLst>
              <a:ext uri="{FF2B5EF4-FFF2-40B4-BE49-F238E27FC236}">
                <a16:creationId xmlns:a16="http://schemas.microsoft.com/office/drawing/2014/main" id="{A233DFA9-A9E7-4224-AE62-E52FE5B77FDE}"/>
              </a:ext>
            </a:extLst>
          </p:cNvPr>
          <p:cNvCxnSpPr>
            <a:stCxn id="4" idx="2"/>
            <a:endCxn id="13" idx="0"/>
          </p:cNvCxnSpPr>
          <p:nvPr/>
        </p:nvCxnSpPr>
        <p:spPr>
          <a:xfrm rot="5400000">
            <a:off x="2585434" y="3068828"/>
            <a:ext cx="329261" cy="323204"/>
          </a:xfrm>
          <a:prstGeom prst="bentConnector3">
            <a:avLst/>
          </a:prstGeom>
        </p:spPr>
        <p:style>
          <a:lnRef idx="1">
            <a:schemeClr val="dk1"/>
          </a:lnRef>
          <a:fillRef idx="0">
            <a:schemeClr val="dk1"/>
          </a:fillRef>
          <a:effectRef idx="0">
            <a:schemeClr val="dk1"/>
          </a:effectRef>
          <a:fontRef idx="minor">
            <a:schemeClr val="tx1"/>
          </a:fontRef>
        </p:style>
      </p:cxnSp>
      <p:cxnSp>
        <p:nvCxnSpPr>
          <p:cNvPr id="22" name="Connector: Elbow 21">
            <a:extLst>
              <a:ext uri="{FF2B5EF4-FFF2-40B4-BE49-F238E27FC236}">
                <a16:creationId xmlns:a16="http://schemas.microsoft.com/office/drawing/2014/main" id="{63C949CE-8B87-46C1-AC6E-6D025C5BA1DD}"/>
              </a:ext>
            </a:extLst>
          </p:cNvPr>
          <p:cNvCxnSpPr>
            <a:stCxn id="4" idx="2"/>
            <a:endCxn id="16" idx="0"/>
          </p:cNvCxnSpPr>
          <p:nvPr/>
        </p:nvCxnSpPr>
        <p:spPr>
          <a:xfrm rot="16200000" flipH="1">
            <a:off x="2906484" y="3070982"/>
            <a:ext cx="329261" cy="318896"/>
          </a:xfrm>
          <a:prstGeom prst="bentConnector3">
            <a:avLst/>
          </a:prstGeom>
        </p:spPr>
        <p:style>
          <a:lnRef idx="1">
            <a:schemeClr val="dk1"/>
          </a:lnRef>
          <a:fillRef idx="0">
            <a:schemeClr val="dk1"/>
          </a:fillRef>
          <a:effectRef idx="0">
            <a:schemeClr val="dk1"/>
          </a:effectRef>
          <a:fontRef idx="minor">
            <a:schemeClr val="tx1"/>
          </a:fontRef>
        </p:style>
      </p:cxnSp>
      <p:cxnSp>
        <p:nvCxnSpPr>
          <p:cNvPr id="23" name="Connector: Elbow 22">
            <a:extLst>
              <a:ext uri="{FF2B5EF4-FFF2-40B4-BE49-F238E27FC236}">
                <a16:creationId xmlns:a16="http://schemas.microsoft.com/office/drawing/2014/main" id="{9D070FF2-793C-435A-805C-C7A019004D5C}"/>
              </a:ext>
            </a:extLst>
          </p:cNvPr>
          <p:cNvCxnSpPr>
            <a:stCxn id="7" idx="2"/>
            <a:endCxn id="15" idx="0"/>
          </p:cNvCxnSpPr>
          <p:nvPr/>
        </p:nvCxnSpPr>
        <p:spPr>
          <a:xfrm rot="5400000">
            <a:off x="4285891" y="3061160"/>
            <a:ext cx="329261" cy="338540"/>
          </a:xfrm>
          <a:prstGeom prst="bentConnector3">
            <a:avLst/>
          </a:prstGeom>
        </p:spPr>
        <p:style>
          <a:lnRef idx="1">
            <a:schemeClr val="dk1"/>
          </a:lnRef>
          <a:fillRef idx="0">
            <a:schemeClr val="dk1"/>
          </a:fillRef>
          <a:effectRef idx="0">
            <a:schemeClr val="dk1"/>
          </a:effectRef>
          <a:fontRef idx="minor">
            <a:schemeClr val="tx1"/>
          </a:fontRef>
        </p:style>
      </p:cxnSp>
      <p:cxnSp>
        <p:nvCxnSpPr>
          <p:cNvPr id="24" name="Connector: Elbow 23">
            <a:extLst>
              <a:ext uri="{FF2B5EF4-FFF2-40B4-BE49-F238E27FC236}">
                <a16:creationId xmlns:a16="http://schemas.microsoft.com/office/drawing/2014/main" id="{EF1C74CB-54B7-40F0-91C2-0EB3043B76A1}"/>
              </a:ext>
            </a:extLst>
          </p:cNvPr>
          <p:cNvCxnSpPr>
            <a:stCxn id="7" idx="2"/>
            <a:endCxn id="14" idx="0"/>
          </p:cNvCxnSpPr>
          <p:nvPr/>
        </p:nvCxnSpPr>
        <p:spPr>
          <a:xfrm rot="16200000" flipH="1">
            <a:off x="4616762" y="3068828"/>
            <a:ext cx="329261" cy="323203"/>
          </a:xfrm>
          <a:prstGeom prst="bentConnector3">
            <a:avLst>
              <a:gd name="adj1" fmla="val 50001"/>
            </a:avLst>
          </a:prstGeom>
        </p:spPr>
        <p:style>
          <a:lnRef idx="1">
            <a:schemeClr val="dk1"/>
          </a:lnRef>
          <a:fillRef idx="0">
            <a:schemeClr val="dk1"/>
          </a:fillRef>
          <a:effectRef idx="0">
            <a:schemeClr val="dk1"/>
          </a:effectRef>
          <a:fontRef idx="minor">
            <a:schemeClr val="tx1"/>
          </a:fontRef>
        </p:style>
      </p:cxnSp>
      <p:cxnSp>
        <p:nvCxnSpPr>
          <p:cNvPr id="25" name="Connector: Elbow 24">
            <a:extLst>
              <a:ext uri="{FF2B5EF4-FFF2-40B4-BE49-F238E27FC236}">
                <a16:creationId xmlns:a16="http://schemas.microsoft.com/office/drawing/2014/main" id="{EE1FBC72-CC3C-4F70-94A6-47B9F207F9F6}"/>
              </a:ext>
            </a:extLst>
          </p:cNvPr>
          <p:cNvCxnSpPr>
            <a:stCxn id="6" idx="2"/>
            <a:endCxn id="17" idx="0"/>
          </p:cNvCxnSpPr>
          <p:nvPr/>
        </p:nvCxnSpPr>
        <p:spPr>
          <a:xfrm rot="5400000">
            <a:off x="6009166" y="3072003"/>
            <a:ext cx="322911" cy="323204"/>
          </a:xfrm>
          <a:prstGeom prst="bentConnector3">
            <a:avLst/>
          </a:prstGeom>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1D25E67E-671A-4F46-81BF-3A2C36058726}"/>
              </a:ext>
            </a:extLst>
          </p:cNvPr>
          <p:cNvCxnSpPr>
            <a:stCxn id="6" idx="2"/>
            <a:endCxn id="18" idx="0"/>
          </p:cNvCxnSpPr>
          <p:nvPr/>
        </p:nvCxnSpPr>
        <p:spPr>
          <a:xfrm rot="16200000" flipH="1">
            <a:off x="6342851" y="3061522"/>
            <a:ext cx="289960" cy="311216"/>
          </a:xfrm>
          <a:prstGeom prst="bentConnector3">
            <a:avLst>
              <a:gd name="adj1" fmla="val 54380"/>
            </a:avLst>
          </a:prstGeom>
        </p:spPr>
        <p:style>
          <a:lnRef idx="1">
            <a:schemeClr val="dk1"/>
          </a:lnRef>
          <a:fillRef idx="0">
            <a:schemeClr val="dk1"/>
          </a:fillRef>
          <a:effectRef idx="0">
            <a:schemeClr val="dk1"/>
          </a:effectRef>
          <a:fontRef idx="minor">
            <a:schemeClr val="tx1"/>
          </a:fontRef>
        </p:style>
      </p:cxnSp>
      <p:cxnSp>
        <p:nvCxnSpPr>
          <p:cNvPr id="27" name="Connector: Elbow 26">
            <a:extLst>
              <a:ext uri="{FF2B5EF4-FFF2-40B4-BE49-F238E27FC236}">
                <a16:creationId xmlns:a16="http://schemas.microsoft.com/office/drawing/2014/main" id="{8F593004-F184-42DE-BB6B-3F43610C4B05}"/>
              </a:ext>
            </a:extLst>
          </p:cNvPr>
          <p:cNvCxnSpPr>
            <a:stCxn id="8" idx="2"/>
            <a:endCxn id="19" idx="0"/>
          </p:cNvCxnSpPr>
          <p:nvPr/>
        </p:nvCxnSpPr>
        <p:spPr>
          <a:xfrm rot="5400000">
            <a:off x="7736232" y="3053686"/>
            <a:ext cx="322910" cy="293938"/>
          </a:xfrm>
          <a:prstGeom prst="bentConnector3">
            <a:avLst/>
          </a:prstGeom>
        </p:spPr>
        <p:style>
          <a:lnRef idx="1">
            <a:schemeClr val="dk1"/>
          </a:lnRef>
          <a:fillRef idx="0">
            <a:schemeClr val="dk1"/>
          </a:fillRef>
          <a:effectRef idx="0">
            <a:schemeClr val="dk1"/>
          </a:effectRef>
          <a:fontRef idx="minor">
            <a:schemeClr val="tx1"/>
          </a:fontRef>
        </p:style>
      </p:cxnSp>
      <p:cxnSp>
        <p:nvCxnSpPr>
          <p:cNvPr id="28" name="Connector: Elbow 27">
            <a:extLst>
              <a:ext uri="{FF2B5EF4-FFF2-40B4-BE49-F238E27FC236}">
                <a16:creationId xmlns:a16="http://schemas.microsoft.com/office/drawing/2014/main" id="{69E6850C-4DBE-4BD4-88C7-8579E3BFAA6B}"/>
              </a:ext>
            </a:extLst>
          </p:cNvPr>
          <p:cNvCxnSpPr>
            <a:stCxn id="8" idx="2"/>
            <a:endCxn id="20" idx="0"/>
          </p:cNvCxnSpPr>
          <p:nvPr/>
        </p:nvCxnSpPr>
        <p:spPr>
          <a:xfrm rot="16200000" flipH="1">
            <a:off x="8040807" y="3043049"/>
            <a:ext cx="355861" cy="348162"/>
          </a:xfrm>
          <a:prstGeom prst="bentConnector3">
            <a:avLst>
              <a:gd name="adj1" fmla="val 46431"/>
            </a:avLst>
          </a:prstGeom>
        </p:spPr>
        <p:style>
          <a:lnRef idx="1">
            <a:schemeClr val="dk1"/>
          </a:lnRef>
          <a:fillRef idx="0">
            <a:schemeClr val="dk1"/>
          </a:fillRef>
          <a:effectRef idx="0">
            <a:schemeClr val="dk1"/>
          </a:effectRef>
          <a:fontRef idx="minor">
            <a:schemeClr val="tx1"/>
          </a:fontRef>
        </p:style>
      </p:cxnSp>
      <p:pic>
        <p:nvPicPr>
          <p:cNvPr id="29" name="Picture 28">
            <a:extLst>
              <a:ext uri="{FF2B5EF4-FFF2-40B4-BE49-F238E27FC236}">
                <a16:creationId xmlns:a16="http://schemas.microsoft.com/office/drawing/2014/main" id="{36E05549-6A91-4A84-B6C4-0FC4A7DD43CA}"/>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8046"/>
          <a:stretch/>
        </p:blipFill>
        <p:spPr>
          <a:xfrm>
            <a:off x="3189853" y="4788740"/>
            <a:ext cx="646408" cy="608012"/>
          </a:xfrm>
          <a:prstGeom prst="rect">
            <a:avLst/>
          </a:prstGeom>
        </p:spPr>
      </p:pic>
      <p:pic>
        <p:nvPicPr>
          <p:cNvPr id="30" name="Picture 29">
            <a:extLst>
              <a:ext uri="{FF2B5EF4-FFF2-40B4-BE49-F238E27FC236}">
                <a16:creationId xmlns:a16="http://schemas.microsoft.com/office/drawing/2014/main" id="{C8151EDF-DFDF-4ABD-9CDD-E5BD101858B6}"/>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8046"/>
          <a:stretch/>
        </p:blipFill>
        <p:spPr>
          <a:xfrm>
            <a:off x="1923035" y="4174375"/>
            <a:ext cx="646408" cy="608012"/>
          </a:xfrm>
          <a:prstGeom prst="rect">
            <a:avLst/>
          </a:prstGeom>
        </p:spPr>
      </p:pic>
      <p:pic>
        <p:nvPicPr>
          <p:cNvPr id="31" name="Picture 30">
            <a:extLst>
              <a:ext uri="{FF2B5EF4-FFF2-40B4-BE49-F238E27FC236}">
                <a16:creationId xmlns:a16="http://schemas.microsoft.com/office/drawing/2014/main" id="{A1DC6879-04C7-42F3-B31B-66A253A0290B}"/>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8046"/>
          <a:stretch/>
        </p:blipFill>
        <p:spPr>
          <a:xfrm>
            <a:off x="3958047" y="4185342"/>
            <a:ext cx="646408" cy="608012"/>
          </a:xfrm>
          <a:prstGeom prst="rect">
            <a:avLst/>
          </a:prstGeom>
        </p:spPr>
      </p:pic>
      <p:pic>
        <p:nvPicPr>
          <p:cNvPr id="32" name="Picture 31">
            <a:extLst>
              <a:ext uri="{FF2B5EF4-FFF2-40B4-BE49-F238E27FC236}">
                <a16:creationId xmlns:a16="http://schemas.microsoft.com/office/drawing/2014/main" id="{EE85CD61-9223-4E0D-B238-CEFB15154C94}"/>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8046"/>
          <a:stretch/>
        </p:blipFill>
        <p:spPr>
          <a:xfrm>
            <a:off x="1890938" y="4788740"/>
            <a:ext cx="646408" cy="608012"/>
          </a:xfrm>
          <a:prstGeom prst="rect">
            <a:avLst/>
          </a:prstGeom>
        </p:spPr>
      </p:pic>
      <p:pic>
        <p:nvPicPr>
          <p:cNvPr id="33" name="Picture 32">
            <a:extLst>
              <a:ext uri="{FF2B5EF4-FFF2-40B4-BE49-F238E27FC236}">
                <a16:creationId xmlns:a16="http://schemas.microsoft.com/office/drawing/2014/main" id="{7B3DBED2-A5F5-4E10-BACF-BB11E048D453}"/>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60477" y="4142628"/>
            <a:ext cx="637792" cy="608012"/>
          </a:xfrm>
          <a:prstGeom prst="rect">
            <a:avLst/>
          </a:prstGeom>
        </p:spPr>
      </p:pic>
      <p:pic>
        <p:nvPicPr>
          <p:cNvPr id="34" name="Picture 33">
            <a:extLst>
              <a:ext uri="{FF2B5EF4-FFF2-40B4-BE49-F238E27FC236}">
                <a16:creationId xmlns:a16="http://schemas.microsoft.com/office/drawing/2014/main" id="{16ACD39C-D877-4FD8-AA41-2A6CC0101196}"/>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85559" y="4788740"/>
            <a:ext cx="637792" cy="608012"/>
          </a:xfrm>
          <a:prstGeom prst="rect">
            <a:avLst/>
          </a:prstGeom>
        </p:spPr>
      </p:pic>
      <p:pic>
        <p:nvPicPr>
          <p:cNvPr id="35" name="Picture 34">
            <a:extLst>
              <a:ext uri="{FF2B5EF4-FFF2-40B4-BE49-F238E27FC236}">
                <a16:creationId xmlns:a16="http://schemas.microsoft.com/office/drawing/2014/main" id="{6EEF9B79-EA31-4272-97BD-F1A57985D6FE}"/>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98269" y="4148473"/>
            <a:ext cx="622431" cy="608012"/>
          </a:xfrm>
          <a:prstGeom prst="rect">
            <a:avLst/>
          </a:prstGeom>
        </p:spPr>
      </p:pic>
      <p:pic>
        <p:nvPicPr>
          <p:cNvPr id="36" name="Picture 35">
            <a:extLst>
              <a:ext uri="{FF2B5EF4-FFF2-40B4-BE49-F238E27FC236}">
                <a16:creationId xmlns:a16="http://schemas.microsoft.com/office/drawing/2014/main" id="{317F72E7-0822-46A6-884F-087500FF7CC0}"/>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52384" y="4780155"/>
            <a:ext cx="622431" cy="608012"/>
          </a:xfrm>
          <a:prstGeom prst="rect">
            <a:avLst/>
          </a:prstGeom>
        </p:spPr>
      </p:pic>
      <p:sp>
        <p:nvSpPr>
          <p:cNvPr id="37" name="TextBox 36">
            <a:extLst>
              <a:ext uri="{FF2B5EF4-FFF2-40B4-BE49-F238E27FC236}">
                <a16:creationId xmlns:a16="http://schemas.microsoft.com/office/drawing/2014/main" id="{59C18A6B-E5BC-430B-9EEF-BEBBFE8C4A91}"/>
              </a:ext>
            </a:extLst>
          </p:cNvPr>
          <p:cNvSpPr txBox="1"/>
          <p:nvPr/>
        </p:nvSpPr>
        <p:spPr>
          <a:xfrm>
            <a:off x="5613632" y="1930977"/>
            <a:ext cx="172442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t>Chief Executive Officer</a:t>
            </a:r>
          </a:p>
        </p:txBody>
      </p:sp>
      <p:sp>
        <p:nvSpPr>
          <p:cNvPr id="38" name="TextBox 37">
            <a:extLst>
              <a:ext uri="{FF2B5EF4-FFF2-40B4-BE49-F238E27FC236}">
                <a16:creationId xmlns:a16="http://schemas.microsoft.com/office/drawing/2014/main" id="{92C64878-AAC3-434E-BDC7-DF036B21A194}"/>
              </a:ext>
            </a:extLst>
          </p:cNvPr>
          <p:cNvSpPr txBox="1"/>
          <p:nvPr/>
        </p:nvSpPr>
        <p:spPr>
          <a:xfrm>
            <a:off x="2901496" y="2223503"/>
            <a:ext cx="172442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t>Finance</a:t>
            </a:r>
          </a:p>
        </p:txBody>
      </p:sp>
      <p:sp>
        <p:nvSpPr>
          <p:cNvPr id="39" name="TextBox 38">
            <a:extLst>
              <a:ext uri="{FF2B5EF4-FFF2-40B4-BE49-F238E27FC236}">
                <a16:creationId xmlns:a16="http://schemas.microsoft.com/office/drawing/2014/main" id="{B331AFDE-2D77-48E0-8658-A886DE9836E1}"/>
              </a:ext>
            </a:extLst>
          </p:cNvPr>
          <p:cNvSpPr txBox="1"/>
          <p:nvPr/>
        </p:nvSpPr>
        <p:spPr>
          <a:xfrm>
            <a:off x="4110788" y="2228087"/>
            <a:ext cx="4482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t>HR</a:t>
            </a:r>
          </a:p>
        </p:txBody>
      </p:sp>
      <p:sp>
        <p:nvSpPr>
          <p:cNvPr id="40" name="TextBox 39">
            <a:extLst>
              <a:ext uri="{FF2B5EF4-FFF2-40B4-BE49-F238E27FC236}">
                <a16:creationId xmlns:a16="http://schemas.microsoft.com/office/drawing/2014/main" id="{F2BC9EEA-0E5C-45E0-8A8F-AF163C59CC07}"/>
              </a:ext>
            </a:extLst>
          </p:cNvPr>
          <p:cNvSpPr txBox="1"/>
          <p:nvPr/>
        </p:nvSpPr>
        <p:spPr>
          <a:xfrm>
            <a:off x="5362680" y="2228088"/>
            <a:ext cx="100787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t>Operations</a:t>
            </a:r>
          </a:p>
        </p:txBody>
      </p:sp>
      <p:sp>
        <p:nvSpPr>
          <p:cNvPr id="41" name="TextBox 40">
            <a:extLst>
              <a:ext uri="{FF2B5EF4-FFF2-40B4-BE49-F238E27FC236}">
                <a16:creationId xmlns:a16="http://schemas.microsoft.com/office/drawing/2014/main" id="{6B94E358-9BF2-4862-AE9D-07A376891484}"/>
              </a:ext>
            </a:extLst>
          </p:cNvPr>
          <p:cNvSpPr txBox="1"/>
          <p:nvPr/>
        </p:nvSpPr>
        <p:spPr>
          <a:xfrm>
            <a:off x="6990529" y="2226955"/>
            <a:ext cx="100787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t>Sales &amp; Marketing</a:t>
            </a:r>
          </a:p>
        </p:txBody>
      </p:sp>
      <p:pic>
        <p:nvPicPr>
          <p:cNvPr id="42" name="Picture 41">
            <a:extLst>
              <a:ext uri="{FF2B5EF4-FFF2-40B4-BE49-F238E27FC236}">
                <a16:creationId xmlns:a16="http://schemas.microsoft.com/office/drawing/2014/main" id="{3288183E-DD9D-4BF3-8020-093EB2340C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6996" y="4169342"/>
            <a:ext cx="627162" cy="608012"/>
          </a:xfrm>
          <a:prstGeom prst="rect">
            <a:avLst/>
          </a:prstGeom>
        </p:spPr>
      </p:pic>
      <p:pic>
        <p:nvPicPr>
          <p:cNvPr id="43" name="Picture 42">
            <a:extLst>
              <a:ext uri="{FF2B5EF4-FFF2-40B4-BE49-F238E27FC236}">
                <a16:creationId xmlns:a16="http://schemas.microsoft.com/office/drawing/2014/main" id="{E16C4842-4A6B-4BE8-B18E-FE5584F3C805}"/>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802846" y="4159007"/>
            <a:ext cx="622431" cy="608012"/>
          </a:xfrm>
          <a:prstGeom prst="rect">
            <a:avLst/>
          </a:prstGeom>
        </p:spPr>
      </p:pic>
      <p:pic>
        <p:nvPicPr>
          <p:cNvPr id="44" name="Picture 43">
            <a:extLst>
              <a:ext uri="{FF2B5EF4-FFF2-40B4-BE49-F238E27FC236}">
                <a16:creationId xmlns:a16="http://schemas.microsoft.com/office/drawing/2014/main" id="{1DC0EA2A-4326-4935-95C5-F9C7BEC57B84}"/>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80415" y="4159007"/>
            <a:ext cx="622431" cy="608012"/>
          </a:xfrm>
          <a:prstGeom prst="rect">
            <a:avLst/>
          </a:prstGeom>
        </p:spPr>
      </p:pic>
      <p:pic>
        <p:nvPicPr>
          <p:cNvPr id="45" name="Picture 44">
            <a:extLst>
              <a:ext uri="{FF2B5EF4-FFF2-40B4-BE49-F238E27FC236}">
                <a16:creationId xmlns:a16="http://schemas.microsoft.com/office/drawing/2014/main" id="{AE458490-8EE8-47B9-823A-2B292436B8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0546" y="4153953"/>
            <a:ext cx="627162" cy="608012"/>
          </a:xfrm>
          <a:prstGeom prst="rect">
            <a:avLst/>
          </a:prstGeom>
        </p:spPr>
      </p:pic>
      <p:pic>
        <p:nvPicPr>
          <p:cNvPr id="46" name="Picture 45">
            <a:extLst>
              <a:ext uri="{FF2B5EF4-FFF2-40B4-BE49-F238E27FC236}">
                <a16:creationId xmlns:a16="http://schemas.microsoft.com/office/drawing/2014/main" id="{6CD778DF-C67F-46A7-8C81-B0CB2DD842C1}"/>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48869" y="4718515"/>
            <a:ext cx="637792" cy="608012"/>
          </a:xfrm>
          <a:prstGeom prst="rect">
            <a:avLst/>
          </a:prstGeom>
        </p:spPr>
      </p:pic>
      <p:pic>
        <p:nvPicPr>
          <p:cNvPr id="47" name="Picture 46">
            <a:extLst>
              <a:ext uri="{FF2B5EF4-FFF2-40B4-BE49-F238E27FC236}">
                <a16:creationId xmlns:a16="http://schemas.microsoft.com/office/drawing/2014/main" id="{FA35E0B8-7480-49FC-8748-EFC9CFC7E6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0751" y="4164061"/>
            <a:ext cx="627162" cy="608012"/>
          </a:xfrm>
          <a:prstGeom prst="rect">
            <a:avLst/>
          </a:prstGeom>
        </p:spPr>
      </p:pic>
      <p:pic>
        <p:nvPicPr>
          <p:cNvPr id="48" name="Picture 47">
            <a:extLst>
              <a:ext uri="{FF2B5EF4-FFF2-40B4-BE49-F238E27FC236}">
                <a16:creationId xmlns:a16="http://schemas.microsoft.com/office/drawing/2014/main" id="{5A4B5775-D93A-4947-B24A-E15727B87929}"/>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41776" y="4795217"/>
            <a:ext cx="622431" cy="608012"/>
          </a:xfrm>
          <a:prstGeom prst="rect">
            <a:avLst/>
          </a:prstGeom>
        </p:spPr>
      </p:pic>
      <p:pic>
        <p:nvPicPr>
          <p:cNvPr id="49" name="Picture 48">
            <a:extLst>
              <a:ext uri="{FF2B5EF4-FFF2-40B4-BE49-F238E27FC236}">
                <a16:creationId xmlns:a16="http://schemas.microsoft.com/office/drawing/2014/main" id="{B722F534-86E0-4380-9D6D-D7DB0D76E1E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49750" y="4170410"/>
            <a:ext cx="622431" cy="608012"/>
          </a:xfrm>
          <a:prstGeom prst="rect">
            <a:avLst/>
          </a:prstGeom>
        </p:spPr>
      </p:pic>
      <p:pic>
        <p:nvPicPr>
          <p:cNvPr id="50" name="Picture 49">
            <a:extLst>
              <a:ext uri="{FF2B5EF4-FFF2-40B4-BE49-F238E27FC236}">
                <a16:creationId xmlns:a16="http://schemas.microsoft.com/office/drawing/2014/main" id="{5311A171-845A-47E8-9A5E-65A98857C5B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89117" y="4795217"/>
            <a:ext cx="622431" cy="608012"/>
          </a:xfrm>
          <a:prstGeom prst="rect">
            <a:avLst/>
          </a:prstGeom>
        </p:spPr>
      </p:pic>
      <p:sp>
        <p:nvSpPr>
          <p:cNvPr id="51" name="Rectangle 50">
            <a:extLst>
              <a:ext uri="{FF2B5EF4-FFF2-40B4-BE49-F238E27FC236}">
                <a16:creationId xmlns:a16="http://schemas.microsoft.com/office/drawing/2014/main" id="{21CD1719-118B-481C-BE28-4F2C90B3721E}"/>
              </a:ext>
            </a:extLst>
          </p:cNvPr>
          <p:cNvSpPr/>
          <p:nvPr/>
        </p:nvSpPr>
        <p:spPr>
          <a:xfrm>
            <a:off x="1883547" y="4142628"/>
            <a:ext cx="1978788" cy="1325060"/>
          </a:xfrm>
          <a:prstGeom prst="rect">
            <a:avLst/>
          </a:prstGeom>
          <a:noFill/>
          <a:ln>
            <a:solidFill>
              <a:srgbClr val="3D3A3B"/>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9243BC29-14B9-453E-BB08-B944C4657D74}"/>
              </a:ext>
            </a:extLst>
          </p:cNvPr>
          <p:cNvSpPr/>
          <p:nvPr/>
        </p:nvSpPr>
        <p:spPr>
          <a:xfrm>
            <a:off x="3918197" y="4142628"/>
            <a:ext cx="1389433" cy="1325060"/>
          </a:xfrm>
          <a:prstGeom prst="rect">
            <a:avLst/>
          </a:prstGeom>
          <a:noFill/>
          <a:ln>
            <a:solidFill>
              <a:srgbClr val="3D3A3B"/>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B7E6D203-C658-4461-ADCF-278436016DEC}"/>
              </a:ext>
            </a:extLst>
          </p:cNvPr>
          <p:cNvSpPr/>
          <p:nvPr/>
        </p:nvSpPr>
        <p:spPr>
          <a:xfrm>
            <a:off x="5381143" y="4142628"/>
            <a:ext cx="1389433" cy="1325060"/>
          </a:xfrm>
          <a:prstGeom prst="rect">
            <a:avLst/>
          </a:prstGeom>
          <a:noFill/>
          <a:ln>
            <a:solidFill>
              <a:srgbClr val="3D3A3B"/>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7947D077-5220-4ADB-B727-CC066DC38F13}"/>
              </a:ext>
            </a:extLst>
          </p:cNvPr>
          <p:cNvSpPr/>
          <p:nvPr/>
        </p:nvSpPr>
        <p:spPr>
          <a:xfrm>
            <a:off x="7121968" y="4142628"/>
            <a:ext cx="1971232" cy="1325060"/>
          </a:xfrm>
          <a:prstGeom prst="rect">
            <a:avLst/>
          </a:prstGeom>
          <a:noFill/>
          <a:ln>
            <a:solidFill>
              <a:srgbClr val="3D3A3B"/>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5" name="Connector: Elbow 54">
            <a:extLst>
              <a:ext uri="{FF2B5EF4-FFF2-40B4-BE49-F238E27FC236}">
                <a16:creationId xmlns:a16="http://schemas.microsoft.com/office/drawing/2014/main" id="{6CB07202-DC35-48D0-97CB-51B94C907193}"/>
              </a:ext>
            </a:extLst>
          </p:cNvPr>
          <p:cNvCxnSpPr>
            <a:stCxn id="13" idx="2"/>
            <a:endCxn id="51" idx="0"/>
          </p:cNvCxnSpPr>
          <p:nvPr/>
        </p:nvCxnSpPr>
        <p:spPr>
          <a:xfrm rot="16200000" flipH="1">
            <a:off x="2660924" y="3930610"/>
            <a:ext cx="139555" cy="284479"/>
          </a:xfrm>
          <a:prstGeom prst="bentConnector3">
            <a:avLst/>
          </a:prstGeom>
        </p:spPr>
        <p:style>
          <a:lnRef idx="1">
            <a:schemeClr val="dk1"/>
          </a:lnRef>
          <a:fillRef idx="0">
            <a:schemeClr val="dk1"/>
          </a:fillRef>
          <a:effectRef idx="0">
            <a:schemeClr val="dk1"/>
          </a:effectRef>
          <a:fontRef idx="minor">
            <a:schemeClr val="tx1"/>
          </a:fontRef>
        </p:style>
      </p:cxnSp>
      <p:cxnSp>
        <p:nvCxnSpPr>
          <p:cNvPr id="56" name="Connector: Elbow 55">
            <a:extLst>
              <a:ext uri="{FF2B5EF4-FFF2-40B4-BE49-F238E27FC236}">
                <a16:creationId xmlns:a16="http://schemas.microsoft.com/office/drawing/2014/main" id="{D9C68446-2C7A-4F9F-AE6D-9053DB8BC4DB}"/>
              </a:ext>
            </a:extLst>
          </p:cNvPr>
          <p:cNvCxnSpPr>
            <a:stCxn id="14" idx="2"/>
            <a:endCxn id="52" idx="0"/>
          </p:cNvCxnSpPr>
          <p:nvPr/>
        </p:nvCxnSpPr>
        <p:spPr>
          <a:xfrm rot="5400000">
            <a:off x="4708177" y="3907810"/>
            <a:ext cx="139555" cy="330080"/>
          </a:xfrm>
          <a:prstGeom prst="bentConnector3">
            <a:avLst/>
          </a:prstGeom>
        </p:spPr>
        <p:style>
          <a:lnRef idx="1">
            <a:schemeClr val="dk1"/>
          </a:lnRef>
          <a:fillRef idx="0">
            <a:schemeClr val="dk1"/>
          </a:fillRef>
          <a:effectRef idx="0">
            <a:schemeClr val="dk1"/>
          </a:effectRef>
          <a:fontRef idx="minor">
            <a:schemeClr val="tx1"/>
          </a:fontRef>
        </p:style>
      </p:cxnSp>
      <p:cxnSp>
        <p:nvCxnSpPr>
          <p:cNvPr id="57" name="Connector: Elbow 56">
            <a:extLst>
              <a:ext uri="{FF2B5EF4-FFF2-40B4-BE49-F238E27FC236}">
                <a16:creationId xmlns:a16="http://schemas.microsoft.com/office/drawing/2014/main" id="{C7E51E5F-B1C9-48AE-BE44-1CD35CA21A81}"/>
              </a:ext>
            </a:extLst>
          </p:cNvPr>
          <p:cNvCxnSpPr>
            <a:stCxn id="18" idx="2"/>
            <a:endCxn id="53" idx="0"/>
          </p:cNvCxnSpPr>
          <p:nvPr/>
        </p:nvCxnSpPr>
        <p:spPr>
          <a:xfrm rot="5400000">
            <a:off x="6273397" y="3772586"/>
            <a:ext cx="172506" cy="567579"/>
          </a:xfrm>
          <a:prstGeom prst="bentConnector3">
            <a:avLst/>
          </a:prstGeom>
        </p:spPr>
        <p:style>
          <a:lnRef idx="1">
            <a:schemeClr val="dk1"/>
          </a:lnRef>
          <a:fillRef idx="0">
            <a:schemeClr val="dk1"/>
          </a:fillRef>
          <a:effectRef idx="0">
            <a:schemeClr val="dk1"/>
          </a:effectRef>
          <a:fontRef idx="minor">
            <a:schemeClr val="tx1"/>
          </a:fontRef>
        </p:style>
      </p:cxnSp>
      <p:cxnSp>
        <p:nvCxnSpPr>
          <p:cNvPr id="58" name="Connector: Elbow 57">
            <a:extLst>
              <a:ext uri="{FF2B5EF4-FFF2-40B4-BE49-F238E27FC236}">
                <a16:creationId xmlns:a16="http://schemas.microsoft.com/office/drawing/2014/main" id="{91C32F2E-BE88-4B40-BA26-A25BB02F31C5}"/>
              </a:ext>
            </a:extLst>
          </p:cNvPr>
          <p:cNvCxnSpPr>
            <a:stCxn id="19" idx="2"/>
            <a:endCxn id="54" idx="0"/>
          </p:cNvCxnSpPr>
          <p:nvPr/>
        </p:nvCxnSpPr>
        <p:spPr>
          <a:xfrm rot="16200000" flipH="1">
            <a:off x="7842898" y="3877942"/>
            <a:ext cx="172506" cy="356866"/>
          </a:xfrm>
          <a:prstGeom prst="bentConnector3">
            <a:avLst/>
          </a:prstGeom>
        </p:spPr>
        <p:style>
          <a:lnRef idx="1">
            <a:schemeClr val="dk1"/>
          </a:lnRef>
          <a:fillRef idx="0">
            <a:schemeClr val="dk1"/>
          </a:fillRef>
          <a:effectRef idx="0">
            <a:schemeClr val="dk1"/>
          </a:effectRef>
          <a:fontRef idx="minor">
            <a:schemeClr val="tx1"/>
          </a:fontRef>
        </p:style>
      </p:cxnSp>
      <p:pic>
        <p:nvPicPr>
          <p:cNvPr id="59" name="Picture 58">
            <a:extLst>
              <a:ext uri="{FF2B5EF4-FFF2-40B4-BE49-F238E27FC236}">
                <a16:creationId xmlns:a16="http://schemas.microsoft.com/office/drawing/2014/main" id="{F9FB9482-DA99-448E-BB21-8A3FC4E106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6385" y="351116"/>
            <a:ext cx="627162" cy="608012"/>
          </a:xfrm>
          <a:prstGeom prst="rect">
            <a:avLst/>
          </a:prstGeom>
        </p:spPr>
      </p:pic>
      <p:pic>
        <p:nvPicPr>
          <p:cNvPr id="60" name="Picture 59">
            <a:extLst>
              <a:ext uri="{FF2B5EF4-FFF2-40B4-BE49-F238E27FC236}">
                <a16:creationId xmlns:a16="http://schemas.microsoft.com/office/drawing/2014/main" id="{188E91E4-1D80-49D8-85D5-A9DE8FBFA4FA}"/>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8046"/>
          <a:stretch/>
        </p:blipFill>
        <p:spPr>
          <a:xfrm>
            <a:off x="7783547" y="367174"/>
            <a:ext cx="646408" cy="608012"/>
          </a:xfrm>
          <a:prstGeom prst="rect">
            <a:avLst/>
          </a:prstGeom>
        </p:spPr>
      </p:pic>
      <p:pic>
        <p:nvPicPr>
          <p:cNvPr id="61" name="Picture 60">
            <a:extLst>
              <a:ext uri="{FF2B5EF4-FFF2-40B4-BE49-F238E27FC236}">
                <a16:creationId xmlns:a16="http://schemas.microsoft.com/office/drawing/2014/main" id="{8CD1E5AD-BDBD-4BC2-B56C-280D21EEE1AA}"/>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29145" y="351116"/>
            <a:ext cx="622431" cy="608012"/>
          </a:xfrm>
          <a:prstGeom prst="rect">
            <a:avLst/>
          </a:prstGeom>
        </p:spPr>
      </p:pic>
      <p:pic>
        <p:nvPicPr>
          <p:cNvPr id="62" name="Picture 61">
            <a:extLst>
              <a:ext uri="{FF2B5EF4-FFF2-40B4-BE49-F238E27FC236}">
                <a16:creationId xmlns:a16="http://schemas.microsoft.com/office/drawing/2014/main" id="{6E6FF0D8-E2AA-412F-996D-BB187868713F}"/>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73716" y="351116"/>
            <a:ext cx="637792" cy="608012"/>
          </a:xfrm>
          <a:prstGeom prst="rect">
            <a:avLst/>
          </a:prstGeom>
        </p:spPr>
      </p:pic>
      <p:pic>
        <p:nvPicPr>
          <p:cNvPr id="63" name="Picture 62">
            <a:extLst>
              <a:ext uri="{FF2B5EF4-FFF2-40B4-BE49-F238E27FC236}">
                <a16:creationId xmlns:a16="http://schemas.microsoft.com/office/drawing/2014/main" id="{41AE97EA-5E5E-41FC-A334-FFCA415A50A1}"/>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8046"/>
          <a:stretch/>
        </p:blipFill>
        <p:spPr>
          <a:xfrm>
            <a:off x="9733648" y="367174"/>
            <a:ext cx="646408" cy="608012"/>
          </a:xfrm>
          <a:prstGeom prst="rect">
            <a:avLst/>
          </a:prstGeom>
        </p:spPr>
      </p:pic>
      <p:cxnSp>
        <p:nvCxnSpPr>
          <p:cNvPr id="65" name="Connector: Elbow 64">
            <a:extLst>
              <a:ext uri="{FF2B5EF4-FFF2-40B4-BE49-F238E27FC236}">
                <a16:creationId xmlns:a16="http://schemas.microsoft.com/office/drawing/2014/main" id="{A796740E-A313-49CD-BE2F-58F23FAAD7D3}"/>
              </a:ext>
            </a:extLst>
          </p:cNvPr>
          <p:cNvCxnSpPr>
            <a:stCxn id="64" idx="2"/>
            <a:endCxn id="5" idx="0"/>
          </p:cNvCxnSpPr>
          <p:nvPr/>
        </p:nvCxnSpPr>
        <p:spPr>
          <a:xfrm rot="5400000">
            <a:off x="6981139" y="-383680"/>
            <a:ext cx="322913" cy="3232108"/>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sp>
        <p:nvSpPr>
          <p:cNvPr id="66" name="TextBox 65">
            <a:extLst>
              <a:ext uri="{FF2B5EF4-FFF2-40B4-BE49-F238E27FC236}">
                <a16:creationId xmlns:a16="http://schemas.microsoft.com/office/drawing/2014/main" id="{F14FE33A-DB44-4B91-8E0B-56A4469F2B39}"/>
              </a:ext>
            </a:extLst>
          </p:cNvPr>
          <p:cNvSpPr txBox="1"/>
          <p:nvPr/>
        </p:nvSpPr>
        <p:spPr>
          <a:xfrm>
            <a:off x="8726584" y="1065864"/>
            <a:ext cx="172442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t>Board</a:t>
            </a:r>
          </a:p>
        </p:txBody>
      </p:sp>
      <p:pic>
        <p:nvPicPr>
          <p:cNvPr id="67" name="Picture 66">
            <a:extLst>
              <a:ext uri="{FF2B5EF4-FFF2-40B4-BE49-F238E27FC236}">
                <a16:creationId xmlns:a16="http://schemas.microsoft.com/office/drawing/2014/main" id="{2C31B0F7-EC1F-46F4-A867-BB67E5FE5DAE}"/>
              </a:ext>
            </a:extLst>
          </p:cNvPr>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575547" y="2500502"/>
            <a:ext cx="524292" cy="524292"/>
          </a:xfrm>
          <a:prstGeom prst="rect">
            <a:avLst/>
          </a:prstGeom>
          <a:effectLst>
            <a:outerShdw blurRad="50800" dist="38100" dir="5400000" algn="t" rotWithShape="0">
              <a:prstClr val="black">
                <a:alpha val="40000"/>
              </a:prstClr>
            </a:outerShdw>
          </a:effectLst>
        </p:spPr>
      </p:pic>
      <p:pic>
        <p:nvPicPr>
          <p:cNvPr id="68" name="Picture 67">
            <a:extLst>
              <a:ext uri="{FF2B5EF4-FFF2-40B4-BE49-F238E27FC236}">
                <a16:creationId xmlns:a16="http://schemas.microsoft.com/office/drawing/2014/main" id="{AF4755FC-C3BF-4E64-9ACA-D40D733151E3}"/>
              </a:ext>
            </a:extLst>
          </p:cNvPr>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044709" y="5402597"/>
            <a:ext cx="524292" cy="524292"/>
          </a:xfrm>
          <a:prstGeom prst="rect">
            <a:avLst/>
          </a:prstGeom>
          <a:effectLst>
            <a:outerShdw blurRad="50800" dist="38100" dir="5400000" algn="t" rotWithShape="0">
              <a:prstClr val="black">
                <a:alpha val="40000"/>
              </a:prstClr>
            </a:outerShdw>
          </a:effectLst>
        </p:spPr>
      </p:pic>
      <p:pic>
        <p:nvPicPr>
          <p:cNvPr id="69" name="Picture 68">
            <a:extLst>
              <a:ext uri="{FF2B5EF4-FFF2-40B4-BE49-F238E27FC236}">
                <a16:creationId xmlns:a16="http://schemas.microsoft.com/office/drawing/2014/main" id="{645B006C-8610-464F-A43C-2ACE1CC58F24}"/>
              </a:ext>
            </a:extLst>
          </p:cNvPr>
          <p:cNvPicPr>
            <a:picLocks noChangeAspect="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854593" y="2496986"/>
            <a:ext cx="524292" cy="524292"/>
          </a:xfrm>
          <a:prstGeom prst="rect">
            <a:avLst/>
          </a:prstGeom>
          <a:effectLst>
            <a:outerShdw blurRad="50800" dist="38100" dir="5400000" algn="t" rotWithShape="0">
              <a:prstClr val="black">
                <a:alpha val="40000"/>
              </a:prstClr>
            </a:outerShdw>
          </a:effectLst>
        </p:spPr>
      </p:pic>
      <p:pic>
        <p:nvPicPr>
          <p:cNvPr id="70" name="Picture 69">
            <a:extLst>
              <a:ext uri="{FF2B5EF4-FFF2-40B4-BE49-F238E27FC236}">
                <a16:creationId xmlns:a16="http://schemas.microsoft.com/office/drawing/2014/main" id="{7401DF4F-22DE-43F5-AEC9-134856DBB3DF}"/>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204538" y="2492413"/>
            <a:ext cx="524292" cy="524292"/>
          </a:xfrm>
          <a:prstGeom prst="rect">
            <a:avLst/>
          </a:prstGeom>
          <a:effectLst>
            <a:outerShdw blurRad="50800" dist="38100" dir="5400000" algn="t" rotWithShape="0">
              <a:prstClr val="black">
                <a:alpha val="40000"/>
              </a:prstClr>
            </a:outerShdw>
          </a:effectLst>
        </p:spPr>
      </p:pic>
      <p:pic>
        <p:nvPicPr>
          <p:cNvPr id="71" name="Picture 70">
            <a:extLst>
              <a:ext uri="{FF2B5EF4-FFF2-40B4-BE49-F238E27FC236}">
                <a16:creationId xmlns:a16="http://schemas.microsoft.com/office/drawing/2014/main" id="{F67836F9-08CD-4D91-89A8-297137AC56BE}"/>
              </a:ext>
            </a:extLst>
          </p:cNvPr>
          <p:cNvPicPr>
            <a:picLocks noChangeAspect="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589159" y="5402597"/>
            <a:ext cx="524292" cy="524292"/>
          </a:xfrm>
          <a:prstGeom prst="rect">
            <a:avLst/>
          </a:prstGeom>
          <a:effectLst>
            <a:outerShdw blurRad="50800" dist="38100" dir="5400000" algn="t" rotWithShape="0">
              <a:prstClr val="black">
                <a:alpha val="40000"/>
              </a:prstClr>
            </a:outerShdw>
          </a:effectLst>
        </p:spPr>
      </p:pic>
      <p:pic>
        <p:nvPicPr>
          <p:cNvPr id="72" name="Picture 71">
            <a:extLst>
              <a:ext uri="{FF2B5EF4-FFF2-40B4-BE49-F238E27FC236}">
                <a16:creationId xmlns:a16="http://schemas.microsoft.com/office/drawing/2014/main" id="{9849FC34-853E-4735-BCEA-F79EF2900E7A}"/>
              </a:ext>
            </a:extLst>
          </p:cNvPr>
          <p:cNvPicPr>
            <a:picLocks noChangeAspect="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251828" y="2479691"/>
            <a:ext cx="524292" cy="524292"/>
          </a:xfrm>
          <a:prstGeom prst="rect">
            <a:avLst/>
          </a:prstGeom>
        </p:spPr>
      </p:pic>
      <p:pic>
        <p:nvPicPr>
          <p:cNvPr id="73" name="Picture 72">
            <a:extLst>
              <a:ext uri="{FF2B5EF4-FFF2-40B4-BE49-F238E27FC236}">
                <a16:creationId xmlns:a16="http://schemas.microsoft.com/office/drawing/2014/main" id="{17789B11-2044-4692-A0E6-EF8E3558A0E5}"/>
              </a:ext>
            </a:extLst>
          </p:cNvPr>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750210" y="5399365"/>
            <a:ext cx="524292" cy="524292"/>
          </a:xfrm>
          <a:prstGeom prst="rect">
            <a:avLst/>
          </a:prstGeom>
          <a:effectLst>
            <a:outerShdw blurRad="50800" dist="38100" dir="5400000" algn="t" rotWithShape="0">
              <a:prstClr val="black">
                <a:alpha val="40000"/>
              </a:prstClr>
            </a:outerShdw>
          </a:effectLst>
        </p:spPr>
      </p:pic>
      <p:pic>
        <p:nvPicPr>
          <p:cNvPr id="74" name="Picture 73">
            <a:extLst>
              <a:ext uri="{FF2B5EF4-FFF2-40B4-BE49-F238E27FC236}">
                <a16:creationId xmlns:a16="http://schemas.microsoft.com/office/drawing/2014/main" id="{7C537B91-DD19-4951-BF89-203847501887}"/>
              </a:ext>
            </a:extLst>
          </p:cNvPr>
          <p:cNvPicPr>
            <a:picLocks noChangeAspect="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294660" y="5399365"/>
            <a:ext cx="524292" cy="524292"/>
          </a:xfrm>
          <a:prstGeom prst="rect">
            <a:avLst/>
          </a:prstGeom>
          <a:effectLst>
            <a:outerShdw blurRad="50800" dist="38100" dir="5400000" algn="t" rotWithShape="0">
              <a:prstClr val="black">
                <a:alpha val="40000"/>
              </a:prstClr>
            </a:outerShdw>
          </a:effectLst>
        </p:spPr>
      </p:pic>
      <p:pic>
        <p:nvPicPr>
          <p:cNvPr id="75" name="Picture 74">
            <a:extLst>
              <a:ext uri="{FF2B5EF4-FFF2-40B4-BE49-F238E27FC236}">
                <a16:creationId xmlns:a16="http://schemas.microsoft.com/office/drawing/2014/main" id="{583A8DF7-55CE-48D1-9850-E32AAAC6BAE5}"/>
              </a:ext>
            </a:extLst>
          </p:cNvPr>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389117" y="5403229"/>
            <a:ext cx="524292" cy="524292"/>
          </a:xfrm>
          <a:prstGeom prst="rect">
            <a:avLst/>
          </a:prstGeom>
          <a:effectLst>
            <a:outerShdw blurRad="50800" dist="38100" dir="5400000" algn="t" rotWithShape="0">
              <a:prstClr val="black">
                <a:alpha val="40000"/>
              </a:prstClr>
            </a:outerShdw>
          </a:effectLst>
        </p:spPr>
      </p:pic>
      <p:pic>
        <p:nvPicPr>
          <p:cNvPr id="76" name="Picture 75">
            <a:extLst>
              <a:ext uri="{FF2B5EF4-FFF2-40B4-BE49-F238E27FC236}">
                <a16:creationId xmlns:a16="http://schemas.microsoft.com/office/drawing/2014/main" id="{2450DACD-16A6-4173-8E1B-EFB5576A1957}"/>
              </a:ext>
            </a:extLst>
          </p:cNvPr>
          <p:cNvPicPr>
            <a:picLocks noChangeAspect="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933567" y="5403229"/>
            <a:ext cx="524292" cy="524292"/>
          </a:xfrm>
          <a:prstGeom prst="rect">
            <a:avLst/>
          </a:prstGeom>
          <a:effectLst>
            <a:outerShdw blurRad="50800" dist="38100" dir="5400000" algn="t" rotWithShape="0">
              <a:prstClr val="black">
                <a:alpha val="40000"/>
              </a:prstClr>
            </a:outerShdw>
          </a:effectLst>
        </p:spPr>
      </p:pic>
      <p:pic>
        <p:nvPicPr>
          <p:cNvPr id="77" name="Picture 76">
            <a:extLst>
              <a:ext uri="{FF2B5EF4-FFF2-40B4-BE49-F238E27FC236}">
                <a16:creationId xmlns:a16="http://schemas.microsoft.com/office/drawing/2014/main" id="{D0608788-BCBC-4FD8-9E41-705871454CE6}"/>
              </a:ext>
            </a:extLst>
          </p:cNvPr>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300989" y="5399365"/>
            <a:ext cx="524292" cy="524292"/>
          </a:xfrm>
          <a:prstGeom prst="rect">
            <a:avLst/>
          </a:prstGeom>
          <a:effectLst>
            <a:outerShdw blurRad="50800" dist="38100" dir="5400000" algn="t" rotWithShape="0">
              <a:prstClr val="black">
                <a:alpha val="40000"/>
              </a:prstClr>
            </a:outerShdw>
          </a:effectLst>
        </p:spPr>
      </p:pic>
      <p:pic>
        <p:nvPicPr>
          <p:cNvPr id="78" name="Picture 77">
            <a:extLst>
              <a:ext uri="{FF2B5EF4-FFF2-40B4-BE49-F238E27FC236}">
                <a16:creationId xmlns:a16="http://schemas.microsoft.com/office/drawing/2014/main" id="{40FB1FCC-57E5-4307-B5FC-01C8676989DA}"/>
              </a:ext>
            </a:extLst>
          </p:cNvPr>
          <p:cNvPicPr>
            <a:picLocks noChangeAspect="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845439" y="5399365"/>
            <a:ext cx="524292" cy="524292"/>
          </a:xfrm>
          <a:prstGeom prst="rect">
            <a:avLst/>
          </a:prstGeom>
          <a:effectLst>
            <a:outerShdw blurRad="50800" dist="38100" dir="5400000" algn="t" rotWithShape="0">
              <a:prstClr val="black">
                <a:alpha val="40000"/>
              </a:prstClr>
            </a:outerShdw>
          </a:effectLst>
        </p:spPr>
      </p:pic>
      <p:pic>
        <p:nvPicPr>
          <p:cNvPr id="79" name="Picture 78">
            <a:extLst>
              <a:ext uri="{FF2B5EF4-FFF2-40B4-BE49-F238E27FC236}">
                <a16:creationId xmlns:a16="http://schemas.microsoft.com/office/drawing/2014/main" id="{C94E9122-92CB-4939-B67E-438D4FB55B9A}"/>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860978" y="3400671"/>
            <a:ext cx="524292" cy="524292"/>
          </a:xfrm>
          <a:prstGeom prst="rect">
            <a:avLst/>
          </a:prstGeom>
          <a:effectLst>
            <a:outerShdw blurRad="50800" dist="38100" dir="5400000" algn="t" rotWithShape="0">
              <a:prstClr val="black">
                <a:alpha val="40000"/>
              </a:prstClr>
            </a:outerShdw>
          </a:effectLst>
        </p:spPr>
      </p:pic>
      <p:pic>
        <p:nvPicPr>
          <p:cNvPr id="80" name="Picture 79">
            <a:extLst>
              <a:ext uri="{FF2B5EF4-FFF2-40B4-BE49-F238E27FC236}">
                <a16:creationId xmlns:a16="http://schemas.microsoft.com/office/drawing/2014/main" id="{2718C90B-FF71-4479-ADC3-9EC4F6D30FF1}"/>
              </a:ext>
            </a:extLst>
          </p:cNvPr>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1804" y="4478381"/>
            <a:ext cx="524292" cy="524292"/>
          </a:xfrm>
          <a:prstGeom prst="rect">
            <a:avLst/>
          </a:prstGeom>
          <a:effectLst>
            <a:outerShdw blurRad="50800" dist="38100" dir="5400000" algn="t" rotWithShape="0">
              <a:prstClr val="black">
                <a:alpha val="40000"/>
              </a:prstClr>
            </a:outerShdw>
          </a:effectLst>
        </p:spPr>
      </p:pic>
      <p:pic>
        <p:nvPicPr>
          <p:cNvPr id="81" name="Picture 80">
            <a:extLst>
              <a:ext uri="{FF2B5EF4-FFF2-40B4-BE49-F238E27FC236}">
                <a16:creationId xmlns:a16="http://schemas.microsoft.com/office/drawing/2014/main" id="{35869027-8698-4FA6-AF82-B57993619A47}"/>
              </a:ext>
            </a:extLst>
          </p:cNvPr>
          <p:cNvPicPr>
            <a:picLocks noChangeAspect="1"/>
          </p:cNvPicPr>
          <p:nvPr/>
        </p:nvPicPr>
        <p:blipFill>
          <a:blip r:embed="rId7">
            <a:duotone>
              <a:schemeClr val="accent3">
                <a:shade val="45000"/>
                <a:satMod val="135000"/>
              </a:schemeClr>
              <a:prstClr val="white"/>
            </a:duotone>
            <a:extLst>
              <a:ext uri="{BEBA8EAE-BF5A-486C-A8C5-ECC9F3942E4B}">
                <a14:imgProps xmlns:a14="http://schemas.microsoft.com/office/drawing/2010/main">
                  <a14:imgLayer r:embed="rId8">
                    <a14:imgEffect>
                      <a14:colorTemperature colorTemp="9538"/>
                    </a14:imgEffect>
                  </a14:imgLayer>
                </a14:imgProps>
              </a:ext>
              <a:ext uri="{28A0092B-C50C-407E-A947-70E740481C1C}">
                <a14:useLocalDpi xmlns:a14="http://schemas.microsoft.com/office/drawing/2010/main" val="0"/>
              </a:ext>
            </a:extLst>
          </a:blip>
          <a:stretch>
            <a:fillRect/>
          </a:stretch>
        </p:blipFill>
        <p:spPr>
          <a:xfrm>
            <a:off x="4792756" y="1415029"/>
            <a:ext cx="524292" cy="524292"/>
          </a:xfrm>
          <a:prstGeom prst="rect">
            <a:avLst/>
          </a:prstGeom>
          <a:effectLst>
            <a:outerShdw blurRad="50800" dist="38100" dir="5400000" algn="t" rotWithShape="0">
              <a:prstClr val="black">
                <a:alpha val="40000"/>
              </a:prstClr>
            </a:outerShdw>
          </a:effectLst>
        </p:spPr>
      </p:pic>
      <p:pic>
        <p:nvPicPr>
          <p:cNvPr id="82" name="Picture 81">
            <a:extLst>
              <a:ext uri="{FF2B5EF4-FFF2-40B4-BE49-F238E27FC236}">
                <a16:creationId xmlns:a16="http://schemas.microsoft.com/office/drawing/2014/main" id="{84EC14CE-74A2-478A-9F07-F9F112DCC8D7}"/>
              </a:ext>
            </a:extLst>
          </p:cNvPr>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616775" y="4502924"/>
            <a:ext cx="524292" cy="524292"/>
          </a:xfrm>
          <a:prstGeom prst="rect">
            <a:avLst/>
          </a:prstGeom>
          <a:effectLst>
            <a:outerShdw blurRad="50800" dist="38100" dir="5400000" algn="t" rotWithShape="0">
              <a:prstClr val="black">
                <a:alpha val="40000"/>
              </a:prstClr>
            </a:outerShdw>
          </a:effectLst>
        </p:spPr>
      </p:pic>
      <p:pic>
        <p:nvPicPr>
          <p:cNvPr id="83" name="Picture 82">
            <a:extLst>
              <a:ext uri="{FF2B5EF4-FFF2-40B4-BE49-F238E27FC236}">
                <a16:creationId xmlns:a16="http://schemas.microsoft.com/office/drawing/2014/main" id="{AC71F5CD-1D5D-4050-80F5-6D63260C9071}"/>
              </a:ext>
            </a:extLst>
          </p:cNvPr>
          <p:cNvPicPr>
            <a:picLocks noChangeAspect="1"/>
          </p:cNvPicPr>
          <p:nvPr/>
        </p:nvPicPr>
        <p:blipFill>
          <a:blip r:embed="rId6">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363181" y="4512894"/>
            <a:ext cx="524292" cy="524292"/>
          </a:xfrm>
          <a:prstGeom prst="rect">
            <a:avLst/>
          </a:prstGeom>
          <a:effectLst>
            <a:outerShdw blurRad="50800" dist="38100" dir="5400000" algn="t" rotWithShape="0">
              <a:prstClr val="black">
                <a:alpha val="40000"/>
              </a:prstClr>
            </a:outerShdw>
          </a:effectLst>
        </p:spPr>
      </p:pic>
      <p:pic>
        <p:nvPicPr>
          <p:cNvPr id="84" name="Picture 83">
            <a:extLst>
              <a:ext uri="{FF2B5EF4-FFF2-40B4-BE49-F238E27FC236}">
                <a16:creationId xmlns:a16="http://schemas.microsoft.com/office/drawing/2014/main" id="{67D73E0D-F0A3-4213-89AC-B316D22A9509}"/>
              </a:ext>
            </a:extLst>
          </p:cNvPr>
          <p:cNvPicPr>
            <a:picLocks noChangeAspect="1"/>
          </p:cNvPicPr>
          <p:nvPr/>
        </p:nvPicPr>
        <p:blipFill>
          <a:blip r:embed="rId6">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764516" y="4504192"/>
            <a:ext cx="524292" cy="524292"/>
          </a:xfrm>
          <a:prstGeom prst="rect">
            <a:avLst/>
          </a:prstGeom>
          <a:effectLst>
            <a:outerShdw blurRad="50800" dist="38100" dir="5400000" algn="t" rotWithShape="0">
              <a:prstClr val="black">
                <a:alpha val="40000"/>
              </a:prstClr>
            </a:outerShdw>
          </a:effectLst>
        </p:spPr>
      </p:pic>
      <p:pic>
        <p:nvPicPr>
          <p:cNvPr id="85" name="Picture 84">
            <a:extLst>
              <a:ext uri="{FF2B5EF4-FFF2-40B4-BE49-F238E27FC236}">
                <a16:creationId xmlns:a16="http://schemas.microsoft.com/office/drawing/2014/main" id="{B1179128-C5ED-4053-BECE-59AF213EC582}"/>
              </a:ext>
            </a:extLst>
          </p:cNvPr>
          <p:cNvPicPr>
            <a:picLocks noChangeAspect="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902301" y="4509927"/>
            <a:ext cx="524292" cy="524292"/>
          </a:xfrm>
          <a:prstGeom prst="rect">
            <a:avLst/>
          </a:prstGeom>
          <a:effectLst>
            <a:outerShdw blurRad="50800" dist="38100" dir="5400000" algn="t" rotWithShape="0">
              <a:prstClr val="black">
                <a:alpha val="40000"/>
              </a:prstClr>
            </a:outerShdw>
          </a:effectLst>
        </p:spPr>
      </p:pic>
      <p:cxnSp>
        <p:nvCxnSpPr>
          <p:cNvPr id="86" name="Connector: Elbow 85">
            <a:extLst>
              <a:ext uri="{FF2B5EF4-FFF2-40B4-BE49-F238E27FC236}">
                <a16:creationId xmlns:a16="http://schemas.microsoft.com/office/drawing/2014/main" id="{56F59FEA-2CE7-4FF2-9FD5-07240F1DFA0F}"/>
              </a:ext>
            </a:extLst>
          </p:cNvPr>
          <p:cNvCxnSpPr>
            <a:cxnSpLocks/>
            <a:stCxn id="72" idx="3"/>
          </p:cNvCxnSpPr>
          <p:nvPr/>
        </p:nvCxnSpPr>
        <p:spPr>
          <a:xfrm flipV="1">
            <a:off x="8776120" y="2688620"/>
            <a:ext cx="1058651" cy="53217"/>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sp>
        <p:nvSpPr>
          <p:cNvPr id="87" name="Rectangle 86">
            <a:extLst>
              <a:ext uri="{FF2B5EF4-FFF2-40B4-BE49-F238E27FC236}">
                <a16:creationId xmlns:a16="http://schemas.microsoft.com/office/drawing/2014/main" id="{C0980F72-7F5B-4C09-8FF0-3ABB81F3F33E}"/>
              </a:ext>
            </a:extLst>
          </p:cNvPr>
          <p:cNvSpPr/>
          <p:nvPr/>
        </p:nvSpPr>
        <p:spPr>
          <a:xfrm>
            <a:off x="9834771" y="2248546"/>
            <a:ext cx="1354980" cy="880147"/>
          </a:xfrm>
          <a:prstGeom prst="rect">
            <a:avLst/>
          </a:prstGeom>
          <a:noFill/>
          <a:ln>
            <a:solidFill>
              <a:srgbClr val="3D3A3B"/>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8" name="Picture 87">
            <a:extLst>
              <a:ext uri="{FF2B5EF4-FFF2-40B4-BE49-F238E27FC236}">
                <a16:creationId xmlns:a16="http://schemas.microsoft.com/office/drawing/2014/main" id="{2BCAC881-7595-471A-878F-DB6CEA512F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4491" y="2395971"/>
            <a:ext cx="627162" cy="608012"/>
          </a:xfrm>
          <a:prstGeom prst="rect">
            <a:avLst/>
          </a:prstGeom>
        </p:spPr>
      </p:pic>
      <p:pic>
        <p:nvPicPr>
          <p:cNvPr id="89" name="Picture 88">
            <a:extLst>
              <a:ext uri="{FF2B5EF4-FFF2-40B4-BE49-F238E27FC236}">
                <a16:creationId xmlns:a16="http://schemas.microsoft.com/office/drawing/2014/main" id="{9B3A0F2C-7E46-43F9-B099-1FB1991066C6}"/>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549486" y="2396385"/>
            <a:ext cx="622431" cy="608012"/>
          </a:xfrm>
          <a:prstGeom prst="rect">
            <a:avLst/>
          </a:prstGeom>
        </p:spPr>
      </p:pic>
      <p:sp>
        <p:nvSpPr>
          <p:cNvPr id="90" name="TextBox 89">
            <a:extLst>
              <a:ext uri="{FF2B5EF4-FFF2-40B4-BE49-F238E27FC236}">
                <a16:creationId xmlns:a16="http://schemas.microsoft.com/office/drawing/2014/main" id="{D3783CE6-E766-442A-9027-DA7D41AC6A41}"/>
              </a:ext>
            </a:extLst>
          </p:cNvPr>
          <p:cNvSpPr txBox="1"/>
          <p:nvPr/>
        </p:nvSpPr>
        <p:spPr>
          <a:xfrm>
            <a:off x="10108438" y="3200655"/>
            <a:ext cx="100787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t>Partners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t>(Extranet)</a:t>
            </a:r>
          </a:p>
        </p:txBody>
      </p:sp>
      <p:grpSp>
        <p:nvGrpSpPr>
          <p:cNvPr id="95" name="Group 94">
            <a:extLst>
              <a:ext uri="{FF2B5EF4-FFF2-40B4-BE49-F238E27FC236}">
                <a16:creationId xmlns:a16="http://schemas.microsoft.com/office/drawing/2014/main" id="{010A978C-8C58-4CA1-9D65-9A0156A66283}"/>
              </a:ext>
            </a:extLst>
          </p:cNvPr>
          <p:cNvGrpSpPr/>
          <p:nvPr/>
        </p:nvGrpSpPr>
        <p:grpSpPr>
          <a:xfrm>
            <a:off x="9333722" y="4052930"/>
            <a:ext cx="3355443" cy="2069017"/>
            <a:chOff x="9333722" y="4403053"/>
            <a:chExt cx="3355443" cy="2069017"/>
          </a:xfrm>
        </p:grpSpPr>
        <p:sp>
          <p:nvSpPr>
            <p:cNvPr id="91" name="Rectangle 90">
              <a:extLst>
                <a:ext uri="{FF2B5EF4-FFF2-40B4-BE49-F238E27FC236}">
                  <a16:creationId xmlns:a16="http://schemas.microsoft.com/office/drawing/2014/main" id="{0B553345-A033-4E69-94C4-3904C85C7FEB}"/>
                </a:ext>
              </a:extLst>
            </p:cNvPr>
            <p:cNvSpPr/>
            <p:nvPr/>
          </p:nvSpPr>
          <p:spPr>
            <a:xfrm>
              <a:off x="9333722" y="4403053"/>
              <a:ext cx="3355443"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Semibold"/>
                  <a:ea typeface="Lato Light" panose="020F0502020204030203" pitchFamily="34" charset="0"/>
                  <a:cs typeface="Lato Light" panose="020F0502020204030203" pitchFamily="34" charset="0"/>
                </a:rPr>
                <a:t>Personal Assistants</a:t>
              </a:r>
              <a:endParaRPr kumimoji="0" lang="en-AU" sz="1100" b="0" i="0" u="none" strike="noStrike" kern="1200" cap="none" spc="0" normalizeH="0" baseline="0" noProof="0" dirty="0">
                <a:ln>
                  <a:noFill/>
                </a:ln>
                <a:solidFill>
                  <a:srgbClr val="1A1A1A"/>
                </a:solidFill>
                <a:effectLst/>
                <a:uLnTx/>
                <a:uFillTx/>
                <a:latin typeface="Segoe UI Semibold"/>
                <a:ea typeface="Lato Light" panose="020F0502020204030203" pitchFamily="34" charset="0"/>
                <a:cs typeface="Lato Light" panose="020F0502020204030203" pitchFamily="34" charset="0"/>
              </a:endParaRPr>
            </a:p>
          </p:txBody>
        </p:sp>
        <p:sp>
          <p:nvSpPr>
            <p:cNvPr id="92" name="Rectangle 91">
              <a:extLst>
                <a:ext uri="{FF2B5EF4-FFF2-40B4-BE49-F238E27FC236}">
                  <a16:creationId xmlns:a16="http://schemas.microsoft.com/office/drawing/2014/main" id="{6B18AB01-60A5-4BC0-96E8-BA29D5A29B74}"/>
                </a:ext>
              </a:extLst>
            </p:cNvPr>
            <p:cNvSpPr/>
            <p:nvPr/>
          </p:nvSpPr>
          <p:spPr>
            <a:xfrm>
              <a:off x="9361654" y="4938837"/>
              <a:ext cx="330169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1A1A1A"/>
                  </a:solidFill>
                  <a:effectLst/>
                  <a:uLnTx/>
                  <a:uFillTx/>
                  <a:latin typeface="Segoe UI Semibold"/>
                  <a:ea typeface="Lato Light" panose="020F0502020204030203" pitchFamily="34" charset="0"/>
                  <a:cs typeface="Lato Light" panose="020F0502020204030203" pitchFamily="34" charset="0"/>
                </a:rPr>
                <a:t>Team Assistants</a:t>
              </a:r>
              <a:endParaRPr kumimoji="0" lang="en-AU" sz="1100" b="0" i="0" u="none" strike="noStrike" kern="1200" cap="none" spc="0" normalizeH="0" baseline="0" noProof="0">
                <a:ln>
                  <a:noFill/>
                </a:ln>
                <a:solidFill>
                  <a:srgbClr val="1A1A1A"/>
                </a:solidFill>
                <a:effectLst/>
                <a:uLnTx/>
                <a:uFillTx/>
                <a:latin typeface="Segoe UI Semibold"/>
                <a:ea typeface="Lato Light" panose="020F0502020204030203" pitchFamily="34" charset="0"/>
                <a:cs typeface="Lato Light" panose="020F0502020204030203" pitchFamily="34" charset="0"/>
              </a:endParaRPr>
            </a:p>
          </p:txBody>
        </p:sp>
        <p:sp>
          <p:nvSpPr>
            <p:cNvPr id="93" name="Rectangle 92">
              <a:extLst>
                <a:ext uri="{FF2B5EF4-FFF2-40B4-BE49-F238E27FC236}">
                  <a16:creationId xmlns:a16="http://schemas.microsoft.com/office/drawing/2014/main" id="{8C2AD5EA-FD2C-4374-AAE0-3F2D14311482}"/>
                </a:ext>
              </a:extLst>
            </p:cNvPr>
            <p:cNvSpPr/>
            <p:nvPr/>
          </p:nvSpPr>
          <p:spPr>
            <a:xfrm>
              <a:off x="9360593" y="5474621"/>
              <a:ext cx="330169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1A1A1A"/>
                  </a:solidFill>
                  <a:effectLst/>
                  <a:uLnTx/>
                  <a:uFillTx/>
                  <a:latin typeface="Segoe UI Semibold"/>
                  <a:ea typeface="Lato Light" panose="020F0502020204030203" pitchFamily="34" charset="0"/>
                  <a:cs typeface="Lato Light" panose="020F0502020204030203" pitchFamily="34" charset="0"/>
                </a:rPr>
                <a:t>Enterprise Assist</a:t>
              </a:r>
              <a:endParaRPr kumimoji="0" lang="en-AU" sz="1100" b="0" i="0" u="none" strike="noStrike" kern="1200" cap="none" spc="0" normalizeH="0" baseline="0" noProof="0">
                <a:ln>
                  <a:noFill/>
                </a:ln>
                <a:solidFill>
                  <a:srgbClr val="1A1A1A"/>
                </a:solidFill>
                <a:effectLst/>
                <a:uLnTx/>
                <a:uFillTx/>
                <a:latin typeface="Segoe UI Semibold"/>
                <a:ea typeface="Lato Light" panose="020F0502020204030203" pitchFamily="34" charset="0"/>
                <a:cs typeface="Lato Light" panose="020F0502020204030203" pitchFamily="34" charset="0"/>
              </a:endParaRPr>
            </a:p>
          </p:txBody>
        </p:sp>
        <p:sp>
          <p:nvSpPr>
            <p:cNvPr id="94" name="Rectangle 93">
              <a:extLst>
                <a:ext uri="{FF2B5EF4-FFF2-40B4-BE49-F238E27FC236}">
                  <a16:creationId xmlns:a16="http://schemas.microsoft.com/office/drawing/2014/main" id="{AD175140-4A34-48DB-98C9-D2272CF67BDA}"/>
                </a:ext>
              </a:extLst>
            </p:cNvPr>
            <p:cNvSpPr/>
            <p:nvPr/>
          </p:nvSpPr>
          <p:spPr>
            <a:xfrm>
              <a:off x="9360592" y="6010405"/>
              <a:ext cx="330169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1A1A1A"/>
                  </a:solidFill>
                  <a:effectLst/>
                  <a:uLnTx/>
                  <a:uFillTx/>
                  <a:latin typeface="Segoe UI Semibold"/>
                  <a:ea typeface="Lato Light" panose="020F0502020204030203" pitchFamily="34" charset="0"/>
                  <a:cs typeface="Lato Light" panose="020F0502020204030203" pitchFamily="34" charset="0"/>
                </a:rPr>
                <a:t>External Assist</a:t>
              </a:r>
              <a:endParaRPr kumimoji="0" lang="en-AU" sz="1100" b="0" i="0" u="none" strike="noStrike" kern="1200" cap="none" spc="0" normalizeH="0" baseline="0" noProof="0">
                <a:ln>
                  <a:noFill/>
                </a:ln>
                <a:solidFill>
                  <a:srgbClr val="1A1A1A"/>
                </a:solidFill>
                <a:effectLst/>
                <a:uLnTx/>
                <a:uFillTx/>
                <a:latin typeface="Segoe UI Semibold"/>
                <a:ea typeface="Lato Light" panose="020F0502020204030203" pitchFamily="34" charset="0"/>
                <a:cs typeface="Lato Light" panose="020F0502020204030203" pitchFamily="34" charset="0"/>
              </a:endParaRPr>
            </a:p>
          </p:txBody>
        </p:sp>
      </p:grpSp>
      <p:sp>
        <p:nvSpPr>
          <p:cNvPr id="96" name="Rectangle 95">
            <a:extLst>
              <a:ext uri="{FF2B5EF4-FFF2-40B4-BE49-F238E27FC236}">
                <a16:creationId xmlns:a16="http://schemas.microsoft.com/office/drawing/2014/main" id="{F97337AC-E996-4E69-88F5-0190F07923AB}"/>
              </a:ext>
            </a:extLst>
          </p:cNvPr>
          <p:cNvSpPr/>
          <p:nvPr/>
        </p:nvSpPr>
        <p:spPr>
          <a:xfrm>
            <a:off x="2680" y="5992598"/>
            <a:ext cx="12077615" cy="276999"/>
          </a:xfrm>
          <a:prstGeom prst="rect">
            <a:avLst/>
          </a:prstGeom>
        </p:spPr>
        <p:txBody>
          <a:bodyPr wrap="square">
            <a:spAutoFit/>
          </a:bodyPr>
          <a:lstStyle/>
          <a:p>
            <a:r>
              <a:rPr lang="de-AT" sz="1200" dirty="0"/>
              <a:t>By Erik </a:t>
            </a:r>
            <a:r>
              <a:rPr lang="de-AT" sz="1200" dirty="0" err="1"/>
              <a:t>Ralston</a:t>
            </a:r>
            <a:r>
              <a:rPr lang="de-AT" sz="1200" dirty="0"/>
              <a:t> &amp; Pieter van </a:t>
            </a:r>
            <a:r>
              <a:rPr lang="de-AT" sz="1200" dirty="0" err="1"/>
              <a:t>Aarde</a:t>
            </a:r>
            <a:r>
              <a:rPr lang="de-AT" sz="1200" dirty="0"/>
              <a:t> </a:t>
            </a:r>
            <a:r>
              <a:rPr lang="en-AT" sz="1200" dirty="0"/>
              <a:t>https://myignite.techcommunity.microsoft.com/sessions/67412?source=TechCommunity</a:t>
            </a:r>
          </a:p>
        </p:txBody>
      </p:sp>
    </p:spTree>
    <p:extLst>
      <p:ext uri="{BB962C8B-B14F-4D97-AF65-F5344CB8AC3E}">
        <p14:creationId xmlns:p14="http://schemas.microsoft.com/office/powerpoint/2010/main" val="1794497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anim calcmode="lin" valueType="num">
                                      <p:cBhvr additive="base">
                                        <p:cTn id="7" dur="500" fill="hold"/>
                                        <p:tgtEl>
                                          <p:spTgt spid="80"/>
                                        </p:tgtEl>
                                        <p:attrNameLst>
                                          <p:attrName>ppt_x</p:attrName>
                                        </p:attrNameLst>
                                      </p:cBhvr>
                                      <p:tavLst>
                                        <p:tav tm="0">
                                          <p:val>
                                            <p:strVal val="#ppt_x"/>
                                          </p:val>
                                        </p:tav>
                                        <p:tav tm="100000">
                                          <p:val>
                                            <p:strVal val="#ppt_x"/>
                                          </p:val>
                                        </p:tav>
                                      </p:tavLst>
                                    </p:anim>
                                    <p:anim calcmode="lin" valueType="num">
                                      <p:cBhvr additive="base">
                                        <p:cTn id="8" dur="500" fill="hold"/>
                                        <p:tgtEl>
                                          <p:spTgt spid="8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9"/>
                                        </p:tgtEl>
                                        <p:attrNameLst>
                                          <p:attrName>style.visibility</p:attrName>
                                        </p:attrNameLst>
                                      </p:cBhvr>
                                      <p:to>
                                        <p:strVal val="visible"/>
                                      </p:to>
                                    </p:set>
                                    <p:anim calcmode="lin" valueType="num">
                                      <p:cBhvr additive="base">
                                        <p:cTn id="11" dur="500" fill="hold"/>
                                        <p:tgtEl>
                                          <p:spTgt spid="79"/>
                                        </p:tgtEl>
                                        <p:attrNameLst>
                                          <p:attrName>ppt_x</p:attrName>
                                        </p:attrNameLst>
                                      </p:cBhvr>
                                      <p:tavLst>
                                        <p:tav tm="0">
                                          <p:val>
                                            <p:strVal val="#ppt_x"/>
                                          </p:val>
                                        </p:tav>
                                        <p:tav tm="100000">
                                          <p:val>
                                            <p:strVal val="#ppt_x"/>
                                          </p:val>
                                        </p:tav>
                                      </p:tavLst>
                                    </p:anim>
                                    <p:anim calcmode="lin" valueType="num">
                                      <p:cBhvr additive="base">
                                        <p:cTn id="12" dur="500" fill="hold"/>
                                        <p:tgtEl>
                                          <p:spTgt spid="7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0"/>
                                        </p:tgtEl>
                                        <p:attrNameLst>
                                          <p:attrName>style.visibility</p:attrName>
                                        </p:attrNameLst>
                                      </p:cBhvr>
                                      <p:to>
                                        <p:strVal val="visible"/>
                                      </p:to>
                                    </p:set>
                                    <p:anim calcmode="lin" valueType="num">
                                      <p:cBhvr additive="base">
                                        <p:cTn id="15" dur="500" fill="hold"/>
                                        <p:tgtEl>
                                          <p:spTgt spid="70"/>
                                        </p:tgtEl>
                                        <p:attrNameLst>
                                          <p:attrName>ppt_x</p:attrName>
                                        </p:attrNameLst>
                                      </p:cBhvr>
                                      <p:tavLst>
                                        <p:tav tm="0">
                                          <p:val>
                                            <p:strVal val="#ppt_x"/>
                                          </p:val>
                                        </p:tav>
                                        <p:tav tm="100000">
                                          <p:val>
                                            <p:strVal val="#ppt_x"/>
                                          </p:val>
                                        </p:tav>
                                      </p:tavLst>
                                    </p:anim>
                                    <p:anim calcmode="lin" valueType="num">
                                      <p:cBhvr additive="base">
                                        <p:cTn id="16" dur="500" fill="hold"/>
                                        <p:tgtEl>
                                          <p:spTgt spid="7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1"/>
                                        </p:tgtEl>
                                        <p:attrNameLst>
                                          <p:attrName>style.visibility</p:attrName>
                                        </p:attrNameLst>
                                      </p:cBhvr>
                                      <p:to>
                                        <p:strVal val="visible"/>
                                      </p:to>
                                    </p:set>
                                    <p:anim calcmode="lin" valueType="num">
                                      <p:cBhvr additive="base">
                                        <p:cTn id="19" dur="500" fill="hold"/>
                                        <p:tgtEl>
                                          <p:spTgt spid="81"/>
                                        </p:tgtEl>
                                        <p:attrNameLst>
                                          <p:attrName>ppt_x</p:attrName>
                                        </p:attrNameLst>
                                      </p:cBhvr>
                                      <p:tavLst>
                                        <p:tav tm="0">
                                          <p:val>
                                            <p:strVal val="#ppt_x"/>
                                          </p:val>
                                        </p:tav>
                                        <p:tav tm="100000">
                                          <p:val>
                                            <p:strVal val="#ppt_x"/>
                                          </p:val>
                                        </p:tav>
                                      </p:tavLst>
                                    </p:anim>
                                    <p:anim calcmode="lin" valueType="num">
                                      <p:cBhvr additive="base">
                                        <p:cTn id="20" dur="500" fill="hold"/>
                                        <p:tgtEl>
                                          <p:spTgt spid="81"/>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4" fill="hold" nodeType="afterEffect">
                                  <p:stCondLst>
                                    <p:cond delay="0"/>
                                  </p:stCondLst>
                                  <p:childTnLst>
                                    <p:set>
                                      <p:cBhvr>
                                        <p:cTn id="23" dur="1" fill="hold">
                                          <p:stCondLst>
                                            <p:cond delay="0"/>
                                          </p:stCondLst>
                                        </p:cTn>
                                        <p:tgtEl>
                                          <p:spTgt spid="83"/>
                                        </p:tgtEl>
                                        <p:attrNameLst>
                                          <p:attrName>style.visibility</p:attrName>
                                        </p:attrNameLst>
                                      </p:cBhvr>
                                      <p:to>
                                        <p:strVal val="visible"/>
                                      </p:to>
                                    </p:set>
                                    <p:anim calcmode="lin" valueType="num">
                                      <p:cBhvr additive="base">
                                        <p:cTn id="24" dur="500" fill="hold"/>
                                        <p:tgtEl>
                                          <p:spTgt spid="83"/>
                                        </p:tgtEl>
                                        <p:attrNameLst>
                                          <p:attrName>ppt_x</p:attrName>
                                        </p:attrNameLst>
                                      </p:cBhvr>
                                      <p:tavLst>
                                        <p:tav tm="0">
                                          <p:val>
                                            <p:strVal val="#ppt_x"/>
                                          </p:val>
                                        </p:tav>
                                        <p:tav tm="100000">
                                          <p:val>
                                            <p:strVal val="#ppt_x"/>
                                          </p:val>
                                        </p:tav>
                                      </p:tavLst>
                                    </p:anim>
                                    <p:anim calcmode="lin" valueType="num">
                                      <p:cBhvr additive="base">
                                        <p:cTn id="25" dur="500" fill="hold"/>
                                        <p:tgtEl>
                                          <p:spTgt spid="83"/>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84"/>
                                        </p:tgtEl>
                                        <p:attrNameLst>
                                          <p:attrName>style.visibility</p:attrName>
                                        </p:attrNameLst>
                                      </p:cBhvr>
                                      <p:to>
                                        <p:strVal val="visible"/>
                                      </p:to>
                                    </p:set>
                                    <p:anim calcmode="lin" valueType="num">
                                      <p:cBhvr additive="base">
                                        <p:cTn id="28" dur="500" fill="hold"/>
                                        <p:tgtEl>
                                          <p:spTgt spid="84"/>
                                        </p:tgtEl>
                                        <p:attrNameLst>
                                          <p:attrName>ppt_x</p:attrName>
                                        </p:attrNameLst>
                                      </p:cBhvr>
                                      <p:tavLst>
                                        <p:tav tm="0">
                                          <p:val>
                                            <p:strVal val="#ppt_x"/>
                                          </p:val>
                                        </p:tav>
                                        <p:tav tm="100000">
                                          <p:val>
                                            <p:strVal val="#ppt_x"/>
                                          </p:val>
                                        </p:tav>
                                      </p:tavLst>
                                    </p:anim>
                                    <p:anim calcmode="lin" valueType="num">
                                      <p:cBhvr additive="base">
                                        <p:cTn id="29" dur="500" fill="hold"/>
                                        <p:tgtEl>
                                          <p:spTgt spid="84"/>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85"/>
                                        </p:tgtEl>
                                        <p:attrNameLst>
                                          <p:attrName>style.visibility</p:attrName>
                                        </p:attrNameLst>
                                      </p:cBhvr>
                                      <p:to>
                                        <p:strVal val="visible"/>
                                      </p:to>
                                    </p:set>
                                    <p:anim calcmode="lin" valueType="num">
                                      <p:cBhvr additive="base">
                                        <p:cTn id="32" dur="500" fill="hold"/>
                                        <p:tgtEl>
                                          <p:spTgt spid="85"/>
                                        </p:tgtEl>
                                        <p:attrNameLst>
                                          <p:attrName>ppt_x</p:attrName>
                                        </p:attrNameLst>
                                      </p:cBhvr>
                                      <p:tavLst>
                                        <p:tav tm="0">
                                          <p:val>
                                            <p:strVal val="#ppt_x"/>
                                          </p:val>
                                        </p:tav>
                                        <p:tav tm="100000">
                                          <p:val>
                                            <p:strVal val="#ppt_x"/>
                                          </p:val>
                                        </p:tav>
                                      </p:tavLst>
                                    </p:anim>
                                    <p:anim calcmode="lin" valueType="num">
                                      <p:cBhvr additive="base">
                                        <p:cTn id="33" dur="500" fill="hold"/>
                                        <p:tgtEl>
                                          <p:spTgt spid="85"/>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82"/>
                                        </p:tgtEl>
                                        <p:attrNameLst>
                                          <p:attrName>style.visibility</p:attrName>
                                        </p:attrNameLst>
                                      </p:cBhvr>
                                      <p:to>
                                        <p:strVal val="visible"/>
                                      </p:to>
                                    </p:set>
                                    <p:anim calcmode="lin" valueType="num">
                                      <p:cBhvr additive="base">
                                        <p:cTn id="36" dur="500" fill="hold"/>
                                        <p:tgtEl>
                                          <p:spTgt spid="82"/>
                                        </p:tgtEl>
                                        <p:attrNameLst>
                                          <p:attrName>ppt_x</p:attrName>
                                        </p:attrNameLst>
                                      </p:cBhvr>
                                      <p:tavLst>
                                        <p:tav tm="0">
                                          <p:val>
                                            <p:strVal val="#ppt_x"/>
                                          </p:val>
                                        </p:tav>
                                        <p:tav tm="100000">
                                          <p:val>
                                            <p:strVal val="#ppt_x"/>
                                          </p:val>
                                        </p:tav>
                                      </p:tavLst>
                                    </p:anim>
                                    <p:anim calcmode="lin" valueType="num">
                                      <p:cBhvr additive="base">
                                        <p:cTn id="37" dur="500" fill="hold"/>
                                        <p:tgtEl>
                                          <p:spTgt spid="82"/>
                                        </p:tgtEl>
                                        <p:attrNameLst>
                                          <p:attrName>ppt_y</p:attrName>
                                        </p:attrNameLst>
                                      </p:cBhvr>
                                      <p:tavLst>
                                        <p:tav tm="0">
                                          <p:val>
                                            <p:strVal val="1+#ppt_h/2"/>
                                          </p:val>
                                        </p:tav>
                                        <p:tav tm="100000">
                                          <p:val>
                                            <p:strVal val="#ppt_y"/>
                                          </p:val>
                                        </p:tav>
                                      </p:tavLst>
                                    </p:anim>
                                  </p:childTnLst>
                                </p:cTn>
                              </p:par>
                            </p:childTnLst>
                          </p:cTn>
                        </p:par>
                        <p:par>
                          <p:cTn id="38" fill="hold">
                            <p:stCondLst>
                              <p:cond delay="1000"/>
                            </p:stCondLst>
                            <p:childTnLst>
                              <p:par>
                                <p:cTn id="39" presetID="14" presetClass="entr" presetSubtype="10" fill="hold" nodeType="afterEffect">
                                  <p:stCondLst>
                                    <p:cond delay="0"/>
                                  </p:stCondLst>
                                  <p:childTnLst>
                                    <p:set>
                                      <p:cBhvr>
                                        <p:cTn id="40" dur="1" fill="hold">
                                          <p:stCondLst>
                                            <p:cond delay="0"/>
                                          </p:stCondLst>
                                        </p:cTn>
                                        <p:tgtEl>
                                          <p:spTgt spid="67"/>
                                        </p:tgtEl>
                                        <p:attrNameLst>
                                          <p:attrName>style.visibility</p:attrName>
                                        </p:attrNameLst>
                                      </p:cBhvr>
                                      <p:to>
                                        <p:strVal val="visible"/>
                                      </p:to>
                                    </p:set>
                                    <p:animEffect transition="in" filter="randombar(horizontal)">
                                      <p:cBhvr>
                                        <p:cTn id="41" dur="500"/>
                                        <p:tgtEl>
                                          <p:spTgt spid="67"/>
                                        </p:tgtEl>
                                      </p:cBhvr>
                                    </p:animEffect>
                                  </p:childTnLst>
                                </p:cTn>
                              </p:par>
                            </p:childTnLst>
                          </p:cTn>
                        </p:par>
                        <p:par>
                          <p:cTn id="42" fill="hold">
                            <p:stCondLst>
                              <p:cond delay="1500"/>
                            </p:stCondLst>
                            <p:childTnLst>
                              <p:par>
                                <p:cTn id="43" presetID="2" presetClass="entr" presetSubtype="4" fill="hold" nodeType="afterEffect">
                                  <p:stCondLst>
                                    <p:cond delay="0"/>
                                  </p:stCondLst>
                                  <p:childTnLst>
                                    <p:set>
                                      <p:cBhvr>
                                        <p:cTn id="44" dur="1" fill="hold">
                                          <p:stCondLst>
                                            <p:cond delay="0"/>
                                          </p:stCondLst>
                                        </p:cTn>
                                        <p:tgtEl>
                                          <p:spTgt spid="75"/>
                                        </p:tgtEl>
                                        <p:attrNameLst>
                                          <p:attrName>style.visibility</p:attrName>
                                        </p:attrNameLst>
                                      </p:cBhvr>
                                      <p:to>
                                        <p:strVal val="visible"/>
                                      </p:to>
                                    </p:set>
                                    <p:anim calcmode="lin" valueType="num">
                                      <p:cBhvr additive="base">
                                        <p:cTn id="45" dur="500" fill="hold"/>
                                        <p:tgtEl>
                                          <p:spTgt spid="75"/>
                                        </p:tgtEl>
                                        <p:attrNameLst>
                                          <p:attrName>ppt_x</p:attrName>
                                        </p:attrNameLst>
                                      </p:cBhvr>
                                      <p:tavLst>
                                        <p:tav tm="0">
                                          <p:val>
                                            <p:strVal val="#ppt_x"/>
                                          </p:val>
                                        </p:tav>
                                        <p:tav tm="100000">
                                          <p:val>
                                            <p:strVal val="#ppt_x"/>
                                          </p:val>
                                        </p:tav>
                                      </p:tavLst>
                                    </p:anim>
                                    <p:anim calcmode="lin" valueType="num">
                                      <p:cBhvr additive="base">
                                        <p:cTn id="46" dur="500" fill="hold"/>
                                        <p:tgtEl>
                                          <p:spTgt spid="75"/>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77"/>
                                        </p:tgtEl>
                                        <p:attrNameLst>
                                          <p:attrName>style.visibility</p:attrName>
                                        </p:attrNameLst>
                                      </p:cBhvr>
                                      <p:to>
                                        <p:strVal val="visible"/>
                                      </p:to>
                                    </p:set>
                                    <p:anim calcmode="lin" valueType="num">
                                      <p:cBhvr additive="base">
                                        <p:cTn id="49" dur="500" fill="hold"/>
                                        <p:tgtEl>
                                          <p:spTgt spid="77"/>
                                        </p:tgtEl>
                                        <p:attrNameLst>
                                          <p:attrName>ppt_x</p:attrName>
                                        </p:attrNameLst>
                                      </p:cBhvr>
                                      <p:tavLst>
                                        <p:tav tm="0">
                                          <p:val>
                                            <p:strVal val="#ppt_x"/>
                                          </p:val>
                                        </p:tav>
                                        <p:tav tm="100000">
                                          <p:val>
                                            <p:strVal val="#ppt_x"/>
                                          </p:val>
                                        </p:tav>
                                      </p:tavLst>
                                    </p:anim>
                                    <p:anim calcmode="lin" valueType="num">
                                      <p:cBhvr additive="base">
                                        <p:cTn id="50" dur="500" fill="hold"/>
                                        <p:tgtEl>
                                          <p:spTgt spid="77"/>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73"/>
                                        </p:tgtEl>
                                        <p:attrNameLst>
                                          <p:attrName>style.visibility</p:attrName>
                                        </p:attrNameLst>
                                      </p:cBhvr>
                                      <p:to>
                                        <p:strVal val="visible"/>
                                      </p:to>
                                    </p:set>
                                    <p:anim calcmode="lin" valueType="num">
                                      <p:cBhvr additive="base">
                                        <p:cTn id="53" dur="500" fill="hold"/>
                                        <p:tgtEl>
                                          <p:spTgt spid="73"/>
                                        </p:tgtEl>
                                        <p:attrNameLst>
                                          <p:attrName>ppt_x</p:attrName>
                                        </p:attrNameLst>
                                      </p:cBhvr>
                                      <p:tavLst>
                                        <p:tav tm="0">
                                          <p:val>
                                            <p:strVal val="#ppt_x"/>
                                          </p:val>
                                        </p:tav>
                                        <p:tav tm="100000">
                                          <p:val>
                                            <p:strVal val="#ppt_x"/>
                                          </p:val>
                                        </p:tav>
                                      </p:tavLst>
                                    </p:anim>
                                    <p:anim calcmode="lin" valueType="num">
                                      <p:cBhvr additive="base">
                                        <p:cTn id="54" dur="500" fill="hold"/>
                                        <p:tgtEl>
                                          <p:spTgt spid="73"/>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68"/>
                                        </p:tgtEl>
                                        <p:attrNameLst>
                                          <p:attrName>style.visibility</p:attrName>
                                        </p:attrNameLst>
                                      </p:cBhvr>
                                      <p:to>
                                        <p:strVal val="visible"/>
                                      </p:to>
                                    </p:set>
                                    <p:anim calcmode="lin" valueType="num">
                                      <p:cBhvr additive="base">
                                        <p:cTn id="57" dur="500" fill="hold"/>
                                        <p:tgtEl>
                                          <p:spTgt spid="68"/>
                                        </p:tgtEl>
                                        <p:attrNameLst>
                                          <p:attrName>ppt_x</p:attrName>
                                        </p:attrNameLst>
                                      </p:cBhvr>
                                      <p:tavLst>
                                        <p:tav tm="0">
                                          <p:val>
                                            <p:strVal val="#ppt_x"/>
                                          </p:val>
                                        </p:tav>
                                        <p:tav tm="100000">
                                          <p:val>
                                            <p:strVal val="#ppt_x"/>
                                          </p:val>
                                        </p:tav>
                                      </p:tavLst>
                                    </p:anim>
                                    <p:anim calcmode="lin" valueType="num">
                                      <p:cBhvr additive="base">
                                        <p:cTn id="58" dur="500" fill="hold"/>
                                        <p:tgtEl>
                                          <p:spTgt spid="68"/>
                                        </p:tgtEl>
                                        <p:attrNameLst>
                                          <p:attrName>ppt_y</p:attrName>
                                        </p:attrNameLst>
                                      </p:cBhvr>
                                      <p:tavLst>
                                        <p:tav tm="0">
                                          <p:val>
                                            <p:strVal val="1+#ppt_h/2"/>
                                          </p:val>
                                        </p:tav>
                                        <p:tav tm="100000">
                                          <p:val>
                                            <p:strVal val="#ppt_y"/>
                                          </p:val>
                                        </p:tav>
                                      </p:tavLst>
                                    </p:anim>
                                  </p:childTnLst>
                                </p:cTn>
                              </p:par>
                            </p:childTnLst>
                          </p:cTn>
                        </p:par>
                        <p:par>
                          <p:cTn id="59" fill="hold">
                            <p:stCondLst>
                              <p:cond delay="2000"/>
                            </p:stCondLst>
                            <p:childTnLst>
                              <p:par>
                                <p:cTn id="60" presetID="14" presetClass="entr" presetSubtype="10" fill="hold" nodeType="afterEffect">
                                  <p:stCondLst>
                                    <p:cond delay="0"/>
                                  </p:stCondLst>
                                  <p:childTnLst>
                                    <p:set>
                                      <p:cBhvr>
                                        <p:cTn id="61" dur="1" fill="hold">
                                          <p:stCondLst>
                                            <p:cond delay="0"/>
                                          </p:stCondLst>
                                        </p:cTn>
                                        <p:tgtEl>
                                          <p:spTgt spid="69"/>
                                        </p:tgtEl>
                                        <p:attrNameLst>
                                          <p:attrName>style.visibility</p:attrName>
                                        </p:attrNameLst>
                                      </p:cBhvr>
                                      <p:to>
                                        <p:strVal val="visible"/>
                                      </p:to>
                                    </p:set>
                                    <p:animEffect transition="in" filter="randombar(horizontal)">
                                      <p:cBhvr>
                                        <p:cTn id="62" dur="500"/>
                                        <p:tgtEl>
                                          <p:spTgt spid="69"/>
                                        </p:tgtEl>
                                      </p:cBhvr>
                                    </p:animEffect>
                                  </p:childTnLst>
                                </p:cTn>
                              </p:par>
                            </p:childTnLst>
                          </p:cTn>
                        </p:par>
                        <p:par>
                          <p:cTn id="63" fill="hold">
                            <p:stCondLst>
                              <p:cond delay="2500"/>
                            </p:stCondLst>
                            <p:childTnLst>
                              <p:par>
                                <p:cTn id="64" presetID="2" presetClass="entr" presetSubtype="4" fill="hold" nodeType="afterEffect">
                                  <p:stCondLst>
                                    <p:cond delay="0"/>
                                  </p:stCondLst>
                                  <p:childTnLst>
                                    <p:set>
                                      <p:cBhvr>
                                        <p:cTn id="65" dur="1" fill="hold">
                                          <p:stCondLst>
                                            <p:cond delay="0"/>
                                          </p:stCondLst>
                                        </p:cTn>
                                        <p:tgtEl>
                                          <p:spTgt spid="71"/>
                                        </p:tgtEl>
                                        <p:attrNameLst>
                                          <p:attrName>style.visibility</p:attrName>
                                        </p:attrNameLst>
                                      </p:cBhvr>
                                      <p:to>
                                        <p:strVal val="visible"/>
                                      </p:to>
                                    </p:set>
                                    <p:anim calcmode="lin" valueType="num">
                                      <p:cBhvr additive="base">
                                        <p:cTn id="66" dur="500" fill="hold"/>
                                        <p:tgtEl>
                                          <p:spTgt spid="71"/>
                                        </p:tgtEl>
                                        <p:attrNameLst>
                                          <p:attrName>ppt_x</p:attrName>
                                        </p:attrNameLst>
                                      </p:cBhvr>
                                      <p:tavLst>
                                        <p:tav tm="0">
                                          <p:val>
                                            <p:strVal val="#ppt_x"/>
                                          </p:val>
                                        </p:tav>
                                        <p:tav tm="100000">
                                          <p:val>
                                            <p:strVal val="#ppt_x"/>
                                          </p:val>
                                        </p:tav>
                                      </p:tavLst>
                                    </p:anim>
                                    <p:anim calcmode="lin" valueType="num">
                                      <p:cBhvr additive="base">
                                        <p:cTn id="67" dur="500" fill="hold"/>
                                        <p:tgtEl>
                                          <p:spTgt spid="71"/>
                                        </p:tgtEl>
                                        <p:attrNameLst>
                                          <p:attrName>ppt_y</p:attrName>
                                        </p:attrNameLst>
                                      </p:cBhvr>
                                      <p:tavLst>
                                        <p:tav tm="0">
                                          <p:val>
                                            <p:strVal val="1+#ppt_h/2"/>
                                          </p:val>
                                        </p:tav>
                                        <p:tav tm="100000">
                                          <p:val>
                                            <p:strVal val="#ppt_y"/>
                                          </p:val>
                                        </p:tav>
                                      </p:tavLst>
                                    </p:anim>
                                  </p:childTnLst>
                                </p:cTn>
                              </p:par>
                              <p:par>
                                <p:cTn id="68" presetID="2" presetClass="entr" presetSubtype="4" fill="hold" nodeType="withEffect">
                                  <p:stCondLst>
                                    <p:cond delay="0"/>
                                  </p:stCondLst>
                                  <p:childTnLst>
                                    <p:set>
                                      <p:cBhvr>
                                        <p:cTn id="69" dur="1" fill="hold">
                                          <p:stCondLst>
                                            <p:cond delay="0"/>
                                          </p:stCondLst>
                                        </p:cTn>
                                        <p:tgtEl>
                                          <p:spTgt spid="74"/>
                                        </p:tgtEl>
                                        <p:attrNameLst>
                                          <p:attrName>style.visibility</p:attrName>
                                        </p:attrNameLst>
                                      </p:cBhvr>
                                      <p:to>
                                        <p:strVal val="visible"/>
                                      </p:to>
                                    </p:set>
                                    <p:anim calcmode="lin" valueType="num">
                                      <p:cBhvr additive="base">
                                        <p:cTn id="70" dur="500" fill="hold"/>
                                        <p:tgtEl>
                                          <p:spTgt spid="74"/>
                                        </p:tgtEl>
                                        <p:attrNameLst>
                                          <p:attrName>ppt_x</p:attrName>
                                        </p:attrNameLst>
                                      </p:cBhvr>
                                      <p:tavLst>
                                        <p:tav tm="0">
                                          <p:val>
                                            <p:strVal val="#ppt_x"/>
                                          </p:val>
                                        </p:tav>
                                        <p:tav tm="100000">
                                          <p:val>
                                            <p:strVal val="#ppt_x"/>
                                          </p:val>
                                        </p:tav>
                                      </p:tavLst>
                                    </p:anim>
                                    <p:anim calcmode="lin" valueType="num">
                                      <p:cBhvr additive="base">
                                        <p:cTn id="71" dur="500" fill="hold"/>
                                        <p:tgtEl>
                                          <p:spTgt spid="74"/>
                                        </p:tgtEl>
                                        <p:attrNameLst>
                                          <p:attrName>ppt_y</p:attrName>
                                        </p:attrNameLst>
                                      </p:cBhvr>
                                      <p:tavLst>
                                        <p:tav tm="0">
                                          <p:val>
                                            <p:strVal val="1+#ppt_h/2"/>
                                          </p:val>
                                        </p:tav>
                                        <p:tav tm="100000">
                                          <p:val>
                                            <p:strVal val="#ppt_y"/>
                                          </p:val>
                                        </p:tav>
                                      </p:tavLst>
                                    </p:anim>
                                  </p:childTnLst>
                                </p:cTn>
                              </p:par>
                              <p:par>
                                <p:cTn id="72" presetID="2" presetClass="entr" presetSubtype="4" fill="hold" nodeType="withEffect">
                                  <p:stCondLst>
                                    <p:cond delay="0"/>
                                  </p:stCondLst>
                                  <p:childTnLst>
                                    <p:set>
                                      <p:cBhvr>
                                        <p:cTn id="73" dur="1" fill="hold">
                                          <p:stCondLst>
                                            <p:cond delay="0"/>
                                          </p:stCondLst>
                                        </p:cTn>
                                        <p:tgtEl>
                                          <p:spTgt spid="76"/>
                                        </p:tgtEl>
                                        <p:attrNameLst>
                                          <p:attrName>style.visibility</p:attrName>
                                        </p:attrNameLst>
                                      </p:cBhvr>
                                      <p:to>
                                        <p:strVal val="visible"/>
                                      </p:to>
                                    </p:set>
                                    <p:anim calcmode="lin" valueType="num">
                                      <p:cBhvr additive="base">
                                        <p:cTn id="74" dur="500" fill="hold"/>
                                        <p:tgtEl>
                                          <p:spTgt spid="76"/>
                                        </p:tgtEl>
                                        <p:attrNameLst>
                                          <p:attrName>ppt_x</p:attrName>
                                        </p:attrNameLst>
                                      </p:cBhvr>
                                      <p:tavLst>
                                        <p:tav tm="0">
                                          <p:val>
                                            <p:strVal val="#ppt_x"/>
                                          </p:val>
                                        </p:tav>
                                        <p:tav tm="100000">
                                          <p:val>
                                            <p:strVal val="#ppt_x"/>
                                          </p:val>
                                        </p:tav>
                                      </p:tavLst>
                                    </p:anim>
                                    <p:anim calcmode="lin" valueType="num">
                                      <p:cBhvr additive="base">
                                        <p:cTn id="75" dur="500" fill="hold"/>
                                        <p:tgtEl>
                                          <p:spTgt spid="76"/>
                                        </p:tgtEl>
                                        <p:attrNameLst>
                                          <p:attrName>ppt_y</p:attrName>
                                        </p:attrNameLst>
                                      </p:cBhvr>
                                      <p:tavLst>
                                        <p:tav tm="0">
                                          <p:val>
                                            <p:strVal val="1+#ppt_h/2"/>
                                          </p:val>
                                        </p:tav>
                                        <p:tav tm="100000">
                                          <p:val>
                                            <p:strVal val="#ppt_y"/>
                                          </p:val>
                                        </p:tav>
                                      </p:tavLst>
                                    </p:anim>
                                  </p:childTnLst>
                                </p:cTn>
                              </p:par>
                              <p:par>
                                <p:cTn id="76" presetID="2" presetClass="entr" presetSubtype="4" fill="hold" nodeType="withEffect">
                                  <p:stCondLst>
                                    <p:cond delay="0"/>
                                  </p:stCondLst>
                                  <p:childTnLst>
                                    <p:set>
                                      <p:cBhvr>
                                        <p:cTn id="77" dur="1" fill="hold">
                                          <p:stCondLst>
                                            <p:cond delay="0"/>
                                          </p:stCondLst>
                                        </p:cTn>
                                        <p:tgtEl>
                                          <p:spTgt spid="78"/>
                                        </p:tgtEl>
                                        <p:attrNameLst>
                                          <p:attrName>style.visibility</p:attrName>
                                        </p:attrNameLst>
                                      </p:cBhvr>
                                      <p:to>
                                        <p:strVal val="visible"/>
                                      </p:to>
                                    </p:set>
                                    <p:anim calcmode="lin" valueType="num">
                                      <p:cBhvr additive="base">
                                        <p:cTn id="78" dur="500" fill="hold"/>
                                        <p:tgtEl>
                                          <p:spTgt spid="78"/>
                                        </p:tgtEl>
                                        <p:attrNameLst>
                                          <p:attrName>ppt_x</p:attrName>
                                        </p:attrNameLst>
                                      </p:cBhvr>
                                      <p:tavLst>
                                        <p:tav tm="0">
                                          <p:val>
                                            <p:strVal val="#ppt_x"/>
                                          </p:val>
                                        </p:tav>
                                        <p:tav tm="100000">
                                          <p:val>
                                            <p:strVal val="#ppt_x"/>
                                          </p:val>
                                        </p:tav>
                                      </p:tavLst>
                                    </p:anim>
                                    <p:anim calcmode="lin" valueType="num">
                                      <p:cBhvr additive="base">
                                        <p:cTn id="79" dur="500" fill="hold"/>
                                        <p:tgtEl>
                                          <p:spTgt spid="78"/>
                                        </p:tgtEl>
                                        <p:attrNameLst>
                                          <p:attrName>ppt_y</p:attrName>
                                        </p:attrNameLst>
                                      </p:cBhvr>
                                      <p:tavLst>
                                        <p:tav tm="0">
                                          <p:val>
                                            <p:strVal val="1+#ppt_h/2"/>
                                          </p:val>
                                        </p:tav>
                                        <p:tav tm="100000">
                                          <p:val>
                                            <p:strVal val="#ppt_y"/>
                                          </p:val>
                                        </p:tav>
                                      </p:tavLst>
                                    </p:anim>
                                  </p:childTnLst>
                                </p:cTn>
                              </p:par>
                            </p:childTnLst>
                          </p:cTn>
                        </p:par>
                        <p:par>
                          <p:cTn id="80" fill="hold">
                            <p:stCondLst>
                              <p:cond delay="3000"/>
                            </p:stCondLst>
                            <p:childTnLst>
                              <p:par>
                                <p:cTn id="81" presetID="14" presetClass="entr" presetSubtype="10" fill="hold" nodeType="afterEffect">
                                  <p:stCondLst>
                                    <p:cond delay="0"/>
                                  </p:stCondLst>
                                  <p:childTnLst>
                                    <p:set>
                                      <p:cBhvr>
                                        <p:cTn id="82" dur="1" fill="hold">
                                          <p:stCondLst>
                                            <p:cond delay="0"/>
                                          </p:stCondLst>
                                        </p:cTn>
                                        <p:tgtEl>
                                          <p:spTgt spid="72"/>
                                        </p:tgtEl>
                                        <p:attrNameLst>
                                          <p:attrName>style.visibility</p:attrName>
                                        </p:attrNameLst>
                                      </p:cBhvr>
                                      <p:to>
                                        <p:strVal val="visible"/>
                                      </p:to>
                                    </p:set>
                                    <p:animEffect transition="in" filter="randombar(horizontal)">
                                      <p:cBhvr>
                                        <p:cTn id="83" dur="500"/>
                                        <p:tgtEl>
                                          <p:spTgt spid="72"/>
                                        </p:tgtEl>
                                      </p:cBhvr>
                                    </p:animEffect>
                                  </p:childTnLst>
                                </p:cTn>
                              </p:par>
                            </p:childTnLst>
                          </p:cTn>
                        </p:par>
                        <p:par>
                          <p:cTn id="84" fill="hold">
                            <p:stCondLst>
                              <p:cond delay="3500"/>
                            </p:stCondLst>
                            <p:childTnLst>
                              <p:par>
                                <p:cTn id="85" presetID="10" presetClass="entr" presetSubtype="0" fill="hold" nodeType="afterEffect">
                                  <p:stCondLst>
                                    <p:cond delay="0"/>
                                  </p:stCondLst>
                                  <p:childTnLst>
                                    <p:set>
                                      <p:cBhvr>
                                        <p:cTn id="86" dur="1" fill="hold">
                                          <p:stCondLst>
                                            <p:cond delay="0"/>
                                          </p:stCondLst>
                                        </p:cTn>
                                        <p:tgtEl>
                                          <p:spTgt spid="86"/>
                                        </p:tgtEl>
                                        <p:attrNameLst>
                                          <p:attrName>style.visibility</p:attrName>
                                        </p:attrNameLst>
                                      </p:cBhvr>
                                      <p:to>
                                        <p:strVal val="visible"/>
                                      </p:to>
                                    </p:set>
                                    <p:animEffect transition="in" filter="fade">
                                      <p:cBhvr>
                                        <p:cTn id="87" dur="500"/>
                                        <p:tgtEl>
                                          <p:spTgt spid="8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87"/>
                                        </p:tgtEl>
                                        <p:attrNameLst>
                                          <p:attrName>style.visibility</p:attrName>
                                        </p:attrNameLst>
                                      </p:cBhvr>
                                      <p:to>
                                        <p:strVal val="visible"/>
                                      </p:to>
                                    </p:set>
                                    <p:animEffect transition="in" filter="fade">
                                      <p:cBhvr>
                                        <p:cTn id="90" dur="500"/>
                                        <p:tgtEl>
                                          <p:spTgt spid="87"/>
                                        </p:tgtEl>
                                      </p:cBhvr>
                                    </p:animEffect>
                                  </p:childTnLst>
                                </p:cTn>
                              </p:par>
                              <p:par>
                                <p:cTn id="91" presetID="10" presetClass="entr" presetSubtype="0" fill="hold" nodeType="withEffect">
                                  <p:stCondLst>
                                    <p:cond delay="0"/>
                                  </p:stCondLst>
                                  <p:childTnLst>
                                    <p:set>
                                      <p:cBhvr>
                                        <p:cTn id="92" dur="1" fill="hold">
                                          <p:stCondLst>
                                            <p:cond delay="0"/>
                                          </p:stCondLst>
                                        </p:cTn>
                                        <p:tgtEl>
                                          <p:spTgt spid="88"/>
                                        </p:tgtEl>
                                        <p:attrNameLst>
                                          <p:attrName>style.visibility</p:attrName>
                                        </p:attrNameLst>
                                      </p:cBhvr>
                                      <p:to>
                                        <p:strVal val="visible"/>
                                      </p:to>
                                    </p:set>
                                    <p:animEffect transition="in" filter="fade">
                                      <p:cBhvr>
                                        <p:cTn id="93" dur="500"/>
                                        <p:tgtEl>
                                          <p:spTgt spid="88"/>
                                        </p:tgtEl>
                                      </p:cBhvr>
                                    </p:animEffect>
                                  </p:childTnLst>
                                </p:cTn>
                              </p:par>
                              <p:par>
                                <p:cTn id="94" presetID="10" presetClass="entr" presetSubtype="0" fill="hold" nodeType="withEffect">
                                  <p:stCondLst>
                                    <p:cond delay="0"/>
                                  </p:stCondLst>
                                  <p:childTnLst>
                                    <p:set>
                                      <p:cBhvr>
                                        <p:cTn id="95" dur="1" fill="hold">
                                          <p:stCondLst>
                                            <p:cond delay="0"/>
                                          </p:stCondLst>
                                        </p:cTn>
                                        <p:tgtEl>
                                          <p:spTgt spid="89"/>
                                        </p:tgtEl>
                                        <p:attrNameLst>
                                          <p:attrName>style.visibility</p:attrName>
                                        </p:attrNameLst>
                                      </p:cBhvr>
                                      <p:to>
                                        <p:strVal val="visible"/>
                                      </p:to>
                                    </p:set>
                                    <p:animEffect transition="in" filter="fade">
                                      <p:cBhvr>
                                        <p:cTn id="96" dur="500"/>
                                        <p:tgtEl>
                                          <p:spTgt spid="89"/>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90"/>
                                        </p:tgtEl>
                                        <p:attrNameLst>
                                          <p:attrName>style.visibility</p:attrName>
                                        </p:attrNameLst>
                                      </p:cBhvr>
                                      <p:to>
                                        <p:strVal val="visible"/>
                                      </p:to>
                                    </p:set>
                                    <p:animEffect transition="in" filter="fade">
                                      <p:cBhvr>
                                        <p:cTn id="99"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9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A4D0B-E068-4558-B568-C0914F0D4EF1}"/>
              </a:ext>
            </a:extLst>
          </p:cNvPr>
          <p:cNvSpPr>
            <a:spLocks noGrp="1"/>
          </p:cNvSpPr>
          <p:nvPr>
            <p:ph type="title"/>
          </p:nvPr>
        </p:nvSpPr>
        <p:spPr/>
        <p:txBody>
          <a:bodyPr/>
          <a:lstStyle/>
          <a:p>
            <a:r>
              <a:rPr lang="en-US"/>
              <a:t>Bots – Democratic &amp; Personalized</a:t>
            </a:r>
            <a:endParaRPr lang="en-AT"/>
          </a:p>
        </p:txBody>
      </p:sp>
      <p:pic>
        <p:nvPicPr>
          <p:cNvPr id="4" name="Picture 3">
            <a:extLst>
              <a:ext uri="{FF2B5EF4-FFF2-40B4-BE49-F238E27FC236}">
                <a16:creationId xmlns:a16="http://schemas.microsoft.com/office/drawing/2014/main" id="{42BA5F3C-1B21-45F5-89E5-1CBE1A82701C}"/>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24118" y="2383038"/>
            <a:ext cx="637792" cy="608012"/>
          </a:xfrm>
          <a:prstGeom prst="rect">
            <a:avLst/>
          </a:prstGeom>
        </p:spPr>
      </p:pic>
      <p:pic>
        <p:nvPicPr>
          <p:cNvPr id="5" name="Picture 4">
            <a:extLst>
              <a:ext uri="{FF2B5EF4-FFF2-40B4-BE49-F238E27FC236}">
                <a16:creationId xmlns:a16="http://schemas.microsoft.com/office/drawing/2014/main" id="{240D8F06-9891-4A32-9693-A1EE61C06EC9}"/>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8046"/>
          <a:stretch/>
        </p:blipFill>
        <p:spPr>
          <a:xfrm>
            <a:off x="5940367" y="2389388"/>
            <a:ext cx="646408" cy="608012"/>
          </a:xfrm>
          <a:prstGeom prst="rect">
            <a:avLst/>
          </a:prstGeom>
        </p:spPr>
      </p:pic>
      <p:pic>
        <p:nvPicPr>
          <p:cNvPr id="6" name="Picture 5">
            <a:extLst>
              <a:ext uri="{FF2B5EF4-FFF2-40B4-BE49-F238E27FC236}">
                <a16:creationId xmlns:a16="http://schemas.microsoft.com/office/drawing/2014/main" id="{5A822AF7-0524-4872-9B28-F6FC3B0BC434}"/>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39923" y="2383038"/>
            <a:ext cx="622431" cy="608012"/>
          </a:xfrm>
          <a:prstGeom prst="rect">
            <a:avLst/>
          </a:prstGeom>
        </p:spPr>
      </p:pic>
      <p:pic>
        <p:nvPicPr>
          <p:cNvPr id="7" name="Picture 6">
            <a:extLst>
              <a:ext uri="{FF2B5EF4-FFF2-40B4-BE49-F238E27FC236}">
                <a16:creationId xmlns:a16="http://schemas.microsoft.com/office/drawing/2014/main" id="{A74DE561-2C3C-4614-A9E2-01ABCB4AD946}"/>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64788" y="2356438"/>
            <a:ext cx="622431" cy="608012"/>
          </a:xfrm>
          <a:prstGeom prst="rect">
            <a:avLst/>
          </a:prstGeom>
        </p:spPr>
      </p:pic>
      <p:cxnSp>
        <p:nvCxnSpPr>
          <p:cNvPr id="8" name="Connector: Elbow 7">
            <a:extLst>
              <a:ext uri="{FF2B5EF4-FFF2-40B4-BE49-F238E27FC236}">
                <a16:creationId xmlns:a16="http://schemas.microsoft.com/office/drawing/2014/main" id="{7663ECCB-A6F4-40AF-89B2-9096F71ACEE2}"/>
              </a:ext>
            </a:extLst>
          </p:cNvPr>
          <p:cNvCxnSpPr>
            <a:cxnSpLocks/>
            <a:endCxn id="4" idx="0"/>
          </p:cNvCxnSpPr>
          <p:nvPr/>
        </p:nvCxnSpPr>
        <p:spPr>
          <a:xfrm rot="5400000">
            <a:off x="3922480" y="847628"/>
            <a:ext cx="455945" cy="2614875"/>
          </a:xfrm>
          <a:prstGeom prst="bentConnector3">
            <a:avLst/>
          </a:prstGeom>
        </p:spPr>
        <p:style>
          <a:lnRef idx="1">
            <a:schemeClr val="dk1"/>
          </a:lnRef>
          <a:fillRef idx="0">
            <a:schemeClr val="dk1"/>
          </a:fillRef>
          <a:effectRef idx="0">
            <a:schemeClr val="dk1"/>
          </a:effectRef>
          <a:fontRef idx="minor">
            <a:schemeClr val="tx1"/>
          </a:fontRef>
        </p:style>
      </p:cxnSp>
      <p:cxnSp>
        <p:nvCxnSpPr>
          <p:cNvPr id="9" name="Connector: Elbow 8">
            <a:extLst>
              <a:ext uri="{FF2B5EF4-FFF2-40B4-BE49-F238E27FC236}">
                <a16:creationId xmlns:a16="http://schemas.microsoft.com/office/drawing/2014/main" id="{612D97C5-2E97-4D77-8E6E-CA0A00B43047}"/>
              </a:ext>
            </a:extLst>
          </p:cNvPr>
          <p:cNvCxnSpPr>
            <a:cxnSpLocks/>
            <a:endCxn id="6" idx="0"/>
          </p:cNvCxnSpPr>
          <p:nvPr/>
        </p:nvCxnSpPr>
        <p:spPr>
          <a:xfrm rot="5400000">
            <a:off x="4776542" y="1701690"/>
            <a:ext cx="455945" cy="906750"/>
          </a:xfrm>
          <a:prstGeom prst="bentConnector3">
            <a:avLst/>
          </a:prstGeom>
        </p:spPr>
        <p:style>
          <a:lnRef idx="1">
            <a:schemeClr val="dk1"/>
          </a:lnRef>
          <a:fillRef idx="0">
            <a:schemeClr val="dk1"/>
          </a:fillRef>
          <a:effectRef idx="0">
            <a:schemeClr val="dk1"/>
          </a:effectRef>
          <a:fontRef idx="minor">
            <a:schemeClr val="tx1"/>
          </a:fontRef>
        </p:style>
      </p:cxnSp>
      <p:cxnSp>
        <p:nvCxnSpPr>
          <p:cNvPr id="10" name="Connector: Elbow 9">
            <a:extLst>
              <a:ext uri="{FF2B5EF4-FFF2-40B4-BE49-F238E27FC236}">
                <a16:creationId xmlns:a16="http://schemas.microsoft.com/office/drawing/2014/main" id="{3CF80651-1A3B-42CD-BA98-CFEC1D80611D}"/>
              </a:ext>
            </a:extLst>
          </p:cNvPr>
          <p:cNvCxnSpPr>
            <a:cxnSpLocks/>
            <a:endCxn id="5" idx="0"/>
          </p:cNvCxnSpPr>
          <p:nvPr/>
        </p:nvCxnSpPr>
        <p:spPr>
          <a:xfrm rot="16200000" flipH="1">
            <a:off x="5629583" y="1755399"/>
            <a:ext cx="462295" cy="805682"/>
          </a:xfrm>
          <a:prstGeom prst="bentConnector3">
            <a:avLst/>
          </a:prstGeom>
          <a:ln/>
        </p:spPr>
        <p:style>
          <a:lnRef idx="1">
            <a:schemeClr val="dk1"/>
          </a:lnRef>
          <a:fillRef idx="0">
            <a:schemeClr val="dk1"/>
          </a:fillRef>
          <a:effectRef idx="0">
            <a:schemeClr val="dk1"/>
          </a:effectRef>
          <a:fontRef idx="minor">
            <a:schemeClr val="tx1"/>
          </a:fontRef>
        </p:style>
      </p:cxnSp>
      <p:cxnSp>
        <p:nvCxnSpPr>
          <p:cNvPr id="11" name="Connector: Elbow 10">
            <a:extLst>
              <a:ext uri="{FF2B5EF4-FFF2-40B4-BE49-F238E27FC236}">
                <a16:creationId xmlns:a16="http://schemas.microsoft.com/office/drawing/2014/main" id="{1C2C82EF-A428-4BEC-A0FE-643E924C5BD4}"/>
              </a:ext>
            </a:extLst>
          </p:cNvPr>
          <p:cNvCxnSpPr>
            <a:cxnSpLocks/>
            <a:endCxn id="7" idx="0"/>
          </p:cNvCxnSpPr>
          <p:nvPr/>
        </p:nvCxnSpPr>
        <p:spPr>
          <a:xfrm rot="16200000" flipH="1">
            <a:off x="6502274" y="882707"/>
            <a:ext cx="429345" cy="2518115"/>
          </a:xfrm>
          <a:prstGeom prst="bentConnector3">
            <a:avLst>
              <a:gd name="adj1" fmla="val 54437"/>
            </a:avLst>
          </a:prstGeom>
        </p:spPr>
        <p:style>
          <a:lnRef idx="1">
            <a:schemeClr val="dk1"/>
          </a:lnRef>
          <a:fillRef idx="0">
            <a:schemeClr val="dk1"/>
          </a:fillRef>
          <a:effectRef idx="0">
            <a:schemeClr val="dk1"/>
          </a:effectRef>
          <a:fontRef idx="minor">
            <a:schemeClr val="tx1"/>
          </a:fontRef>
        </p:style>
      </p:cxnSp>
      <p:cxnSp>
        <p:nvCxnSpPr>
          <p:cNvPr id="12" name="Connector: Elbow 11">
            <a:extLst>
              <a:ext uri="{FF2B5EF4-FFF2-40B4-BE49-F238E27FC236}">
                <a16:creationId xmlns:a16="http://schemas.microsoft.com/office/drawing/2014/main" id="{C340E6A1-B9D6-4B5A-94C8-E1553F4C8F7A}"/>
              </a:ext>
            </a:extLst>
          </p:cNvPr>
          <p:cNvCxnSpPr>
            <a:cxnSpLocks/>
            <a:stCxn id="4" idx="2"/>
            <a:endCxn id="51" idx="0"/>
          </p:cNvCxnSpPr>
          <p:nvPr/>
        </p:nvCxnSpPr>
        <p:spPr>
          <a:xfrm rot="16200000" flipH="1">
            <a:off x="2835765" y="2998298"/>
            <a:ext cx="329260" cy="314763"/>
          </a:xfrm>
          <a:prstGeom prst="bentConnector3">
            <a:avLst/>
          </a:prstGeom>
        </p:spPr>
        <p:style>
          <a:lnRef idx="1">
            <a:schemeClr val="dk1"/>
          </a:lnRef>
          <a:fillRef idx="0">
            <a:schemeClr val="dk1"/>
          </a:fillRef>
          <a:effectRef idx="0">
            <a:schemeClr val="dk1"/>
          </a:effectRef>
          <a:fontRef idx="minor">
            <a:schemeClr val="tx1"/>
          </a:fontRef>
        </p:style>
      </p:cxnSp>
      <p:cxnSp>
        <p:nvCxnSpPr>
          <p:cNvPr id="13" name="Connector: Elbow 12">
            <a:extLst>
              <a:ext uri="{FF2B5EF4-FFF2-40B4-BE49-F238E27FC236}">
                <a16:creationId xmlns:a16="http://schemas.microsoft.com/office/drawing/2014/main" id="{30C3D8B0-A986-4CDB-B2F0-1B323459CB11}"/>
              </a:ext>
            </a:extLst>
          </p:cNvPr>
          <p:cNvCxnSpPr>
            <a:cxnSpLocks/>
            <a:stCxn id="6" idx="2"/>
            <a:endCxn id="47" idx="0"/>
          </p:cNvCxnSpPr>
          <p:nvPr/>
        </p:nvCxnSpPr>
        <p:spPr>
          <a:xfrm rot="16200000" flipH="1">
            <a:off x="4538447" y="3003742"/>
            <a:ext cx="345865" cy="320480"/>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14" name="Connector: Elbow 13">
            <a:extLst>
              <a:ext uri="{FF2B5EF4-FFF2-40B4-BE49-F238E27FC236}">
                <a16:creationId xmlns:a16="http://schemas.microsoft.com/office/drawing/2014/main" id="{7DA97143-680B-414C-9BF2-5756F14EDA92}"/>
              </a:ext>
            </a:extLst>
          </p:cNvPr>
          <p:cNvCxnSpPr>
            <a:cxnSpLocks/>
            <a:stCxn id="5" idx="2"/>
            <a:endCxn id="43" idx="0"/>
          </p:cNvCxnSpPr>
          <p:nvPr/>
        </p:nvCxnSpPr>
        <p:spPr>
          <a:xfrm rot="5400000">
            <a:off x="5932670" y="3004631"/>
            <a:ext cx="338133" cy="323670"/>
          </a:xfrm>
          <a:prstGeom prst="bentConnector3">
            <a:avLst/>
          </a:prstGeom>
        </p:spPr>
        <p:style>
          <a:lnRef idx="1">
            <a:schemeClr val="dk1"/>
          </a:lnRef>
          <a:fillRef idx="0">
            <a:schemeClr val="dk1"/>
          </a:fillRef>
          <a:effectRef idx="0">
            <a:schemeClr val="dk1"/>
          </a:effectRef>
          <a:fontRef idx="minor">
            <a:schemeClr val="tx1"/>
          </a:fontRef>
        </p:style>
      </p:cxnSp>
      <p:cxnSp>
        <p:nvCxnSpPr>
          <p:cNvPr id="15" name="Connector: Elbow 14">
            <a:extLst>
              <a:ext uri="{FF2B5EF4-FFF2-40B4-BE49-F238E27FC236}">
                <a16:creationId xmlns:a16="http://schemas.microsoft.com/office/drawing/2014/main" id="{B43742FE-0F51-4B2C-9E76-88762CEAA732}"/>
              </a:ext>
            </a:extLst>
          </p:cNvPr>
          <p:cNvCxnSpPr>
            <a:cxnSpLocks/>
            <a:stCxn id="7" idx="2"/>
            <a:endCxn id="39" idx="0"/>
          </p:cNvCxnSpPr>
          <p:nvPr/>
        </p:nvCxnSpPr>
        <p:spPr>
          <a:xfrm rot="16200000" flipH="1">
            <a:off x="7965621" y="2974832"/>
            <a:ext cx="368928" cy="348163"/>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sp>
        <p:nvSpPr>
          <p:cNvPr id="16" name="TextBox 1264">
            <a:extLst>
              <a:ext uri="{FF2B5EF4-FFF2-40B4-BE49-F238E27FC236}">
                <a16:creationId xmlns:a16="http://schemas.microsoft.com/office/drawing/2014/main" id="{E38F7149-F157-4A18-9053-211FF190E589}"/>
              </a:ext>
            </a:extLst>
          </p:cNvPr>
          <p:cNvSpPr txBox="1"/>
          <p:nvPr/>
        </p:nvSpPr>
        <p:spPr>
          <a:xfrm>
            <a:off x="5544980" y="1856227"/>
            <a:ext cx="1724421"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t>Chief Executive Officer</a:t>
            </a:r>
          </a:p>
        </p:txBody>
      </p:sp>
      <p:sp>
        <p:nvSpPr>
          <p:cNvPr id="17" name="TextBox 59">
            <a:extLst>
              <a:ext uri="{FF2B5EF4-FFF2-40B4-BE49-F238E27FC236}">
                <a16:creationId xmlns:a16="http://schemas.microsoft.com/office/drawing/2014/main" id="{4BB0B5FF-A9DA-4D87-BE6F-A4818C20FE96}"/>
              </a:ext>
            </a:extLst>
          </p:cNvPr>
          <p:cNvSpPr txBox="1"/>
          <p:nvPr/>
        </p:nvSpPr>
        <p:spPr>
          <a:xfrm>
            <a:off x="2832844" y="2148753"/>
            <a:ext cx="1724421"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t>Finance</a:t>
            </a:r>
          </a:p>
        </p:txBody>
      </p:sp>
      <p:sp>
        <p:nvSpPr>
          <p:cNvPr id="18" name="TextBox 60">
            <a:extLst>
              <a:ext uri="{FF2B5EF4-FFF2-40B4-BE49-F238E27FC236}">
                <a16:creationId xmlns:a16="http://schemas.microsoft.com/office/drawing/2014/main" id="{CD375607-8560-43F3-B3CD-2BBECCC96F49}"/>
              </a:ext>
            </a:extLst>
          </p:cNvPr>
          <p:cNvSpPr txBox="1"/>
          <p:nvPr/>
        </p:nvSpPr>
        <p:spPr>
          <a:xfrm>
            <a:off x="4042136" y="2153337"/>
            <a:ext cx="44826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t>HR</a:t>
            </a:r>
          </a:p>
        </p:txBody>
      </p:sp>
      <p:sp>
        <p:nvSpPr>
          <p:cNvPr id="19" name="TextBox 61">
            <a:extLst>
              <a:ext uri="{FF2B5EF4-FFF2-40B4-BE49-F238E27FC236}">
                <a16:creationId xmlns:a16="http://schemas.microsoft.com/office/drawing/2014/main" id="{2A8D6153-CAFF-47BC-81F2-68A7C867E941}"/>
              </a:ext>
            </a:extLst>
          </p:cNvPr>
          <p:cNvSpPr txBox="1"/>
          <p:nvPr/>
        </p:nvSpPr>
        <p:spPr>
          <a:xfrm>
            <a:off x="5824552" y="2153337"/>
            <a:ext cx="1007874"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t>IT</a:t>
            </a:r>
          </a:p>
        </p:txBody>
      </p:sp>
      <p:sp>
        <p:nvSpPr>
          <p:cNvPr id="20" name="TextBox 62">
            <a:extLst>
              <a:ext uri="{FF2B5EF4-FFF2-40B4-BE49-F238E27FC236}">
                <a16:creationId xmlns:a16="http://schemas.microsoft.com/office/drawing/2014/main" id="{02EE65F5-65F8-4FF1-8E34-3DD6E541E651}"/>
              </a:ext>
            </a:extLst>
          </p:cNvPr>
          <p:cNvSpPr txBox="1"/>
          <p:nvPr/>
        </p:nvSpPr>
        <p:spPr>
          <a:xfrm>
            <a:off x="6921877" y="2152205"/>
            <a:ext cx="1007874"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t>Sales &amp; Marketing</a:t>
            </a:r>
          </a:p>
        </p:txBody>
      </p:sp>
      <p:pic>
        <p:nvPicPr>
          <p:cNvPr id="21" name="Picture 20">
            <a:extLst>
              <a:ext uri="{FF2B5EF4-FFF2-40B4-BE49-F238E27FC236}">
                <a16:creationId xmlns:a16="http://schemas.microsoft.com/office/drawing/2014/main" id="{BC7A7A6E-442F-4342-A2DD-F00184063265}"/>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46674" y="1332814"/>
            <a:ext cx="637792" cy="608012"/>
          </a:xfrm>
          <a:prstGeom prst="rect">
            <a:avLst/>
          </a:prstGeom>
        </p:spPr>
      </p:pic>
      <p:sp>
        <p:nvSpPr>
          <p:cNvPr id="22" name="TextBox 104">
            <a:extLst>
              <a:ext uri="{FF2B5EF4-FFF2-40B4-BE49-F238E27FC236}">
                <a16:creationId xmlns:a16="http://schemas.microsoft.com/office/drawing/2014/main" id="{F77B52A3-F666-47FA-BAE9-7D2C0A434EBC}"/>
              </a:ext>
            </a:extLst>
          </p:cNvPr>
          <p:cNvSpPr txBox="1"/>
          <p:nvPr/>
        </p:nvSpPr>
        <p:spPr>
          <a:xfrm>
            <a:off x="8635379" y="3351623"/>
            <a:ext cx="1570265"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t>Personal </a:t>
            </a:r>
            <a:b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br>
            <a: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t>Assistant</a:t>
            </a:r>
          </a:p>
        </p:txBody>
      </p:sp>
      <p:sp>
        <p:nvSpPr>
          <p:cNvPr id="23" name="TextBox 106">
            <a:extLst>
              <a:ext uri="{FF2B5EF4-FFF2-40B4-BE49-F238E27FC236}">
                <a16:creationId xmlns:a16="http://schemas.microsoft.com/office/drawing/2014/main" id="{EE575486-CE2D-44D4-B483-5B40EF312721}"/>
              </a:ext>
            </a:extLst>
          </p:cNvPr>
          <p:cNvSpPr txBox="1"/>
          <p:nvPr/>
        </p:nvSpPr>
        <p:spPr>
          <a:xfrm>
            <a:off x="2809075" y="1416755"/>
            <a:ext cx="1724421"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t>Personal Assistant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t>Books meetings, organizes calendar</a:t>
            </a:r>
          </a:p>
        </p:txBody>
      </p:sp>
      <p:cxnSp>
        <p:nvCxnSpPr>
          <p:cNvPr id="24" name="Straight Connector 23">
            <a:extLst>
              <a:ext uri="{FF2B5EF4-FFF2-40B4-BE49-F238E27FC236}">
                <a16:creationId xmlns:a16="http://schemas.microsoft.com/office/drawing/2014/main" id="{41F80C21-69B2-4A33-B638-35F6C4E53B20}"/>
              </a:ext>
            </a:extLst>
          </p:cNvPr>
          <p:cNvCxnSpPr>
            <a:cxnSpLocks/>
            <a:stCxn id="21" idx="1"/>
          </p:cNvCxnSpPr>
          <p:nvPr/>
        </p:nvCxnSpPr>
        <p:spPr>
          <a:xfrm flipH="1" flipV="1">
            <a:off x="4824324" y="1634851"/>
            <a:ext cx="322350" cy="1969"/>
          </a:xfrm>
          <a:prstGeom prst="line">
            <a:avLst/>
          </a:prstGeom>
        </p:spPr>
        <p:style>
          <a:lnRef idx="1">
            <a:schemeClr val="dk1"/>
          </a:lnRef>
          <a:fillRef idx="0">
            <a:schemeClr val="dk1"/>
          </a:fillRef>
          <a:effectRef idx="0">
            <a:schemeClr val="dk1"/>
          </a:effectRef>
          <a:fontRef idx="minor">
            <a:schemeClr val="tx1"/>
          </a:fontRef>
        </p:style>
      </p:cxnSp>
      <p:sp>
        <p:nvSpPr>
          <p:cNvPr id="25" name="TextBox 107">
            <a:extLst>
              <a:ext uri="{FF2B5EF4-FFF2-40B4-BE49-F238E27FC236}">
                <a16:creationId xmlns:a16="http://schemas.microsoft.com/office/drawing/2014/main" id="{6CBA70EF-4146-48B0-8EF1-2CF46EDE5BFE}"/>
              </a:ext>
            </a:extLst>
          </p:cNvPr>
          <p:cNvSpPr txBox="1"/>
          <p:nvPr/>
        </p:nvSpPr>
        <p:spPr>
          <a:xfrm>
            <a:off x="8635381" y="4044640"/>
            <a:ext cx="1570265"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t>CRM Assistant</a:t>
            </a:r>
          </a:p>
        </p:txBody>
      </p:sp>
      <p:sp>
        <p:nvSpPr>
          <p:cNvPr id="26" name="TextBox 108">
            <a:extLst>
              <a:ext uri="{FF2B5EF4-FFF2-40B4-BE49-F238E27FC236}">
                <a16:creationId xmlns:a16="http://schemas.microsoft.com/office/drawing/2014/main" id="{BE8D90B5-43A4-48C1-A162-3AEE6127552C}"/>
              </a:ext>
            </a:extLst>
          </p:cNvPr>
          <p:cNvSpPr txBox="1"/>
          <p:nvPr/>
        </p:nvSpPr>
        <p:spPr>
          <a:xfrm>
            <a:off x="6228736" y="3369232"/>
            <a:ext cx="1570265"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t>Personal</a:t>
            </a:r>
            <a:b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br>
            <a: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t>Assistant</a:t>
            </a:r>
          </a:p>
        </p:txBody>
      </p:sp>
      <p:sp>
        <p:nvSpPr>
          <p:cNvPr id="27" name="TextBox 109">
            <a:extLst>
              <a:ext uri="{FF2B5EF4-FFF2-40B4-BE49-F238E27FC236}">
                <a16:creationId xmlns:a16="http://schemas.microsoft.com/office/drawing/2014/main" id="{2934AA38-4CDD-4C02-AEE7-140A73359463}"/>
              </a:ext>
            </a:extLst>
          </p:cNvPr>
          <p:cNvSpPr txBox="1"/>
          <p:nvPr/>
        </p:nvSpPr>
        <p:spPr>
          <a:xfrm>
            <a:off x="3657306" y="3333378"/>
            <a:ext cx="1021708"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t>Personal</a:t>
            </a:r>
            <a:b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br>
            <a: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t>Assistant</a:t>
            </a:r>
          </a:p>
        </p:txBody>
      </p:sp>
      <p:sp>
        <p:nvSpPr>
          <p:cNvPr id="28" name="TextBox 111">
            <a:extLst>
              <a:ext uri="{FF2B5EF4-FFF2-40B4-BE49-F238E27FC236}">
                <a16:creationId xmlns:a16="http://schemas.microsoft.com/office/drawing/2014/main" id="{82AE7BA2-A2E3-4F7D-837F-FAE858D1E8C4}"/>
              </a:ext>
            </a:extLst>
          </p:cNvPr>
          <p:cNvSpPr txBox="1"/>
          <p:nvPr/>
        </p:nvSpPr>
        <p:spPr>
          <a:xfrm>
            <a:off x="3657305" y="3907857"/>
            <a:ext cx="935337"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t>Time Sheet</a:t>
            </a:r>
            <a:b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br>
            <a: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t>&amp; Leave</a:t>
            </a:r>
            <a:b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br>
            <a: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t>Assistant</a:t>
            </a:r>
          </a:p>
        </p:txBody>
      </p:sp>
      <p:sp>
        <p:nvSpPr>
          <p:cNvPr id="29" name="TextBox 112">
            <a:extLst>
              <a:ext uri="{FF2B5EF4-FFF2-40B4-BE49-F238E27FC236}">
                <a16:creationId xmlns:a16="http://schemas.microsoft.com/office/drawing/2014/main" id="{6040713B-FA9A-4A83-BD04-6DAAC81B0AB7}"/>
              </a:ext>
            </a:extLst>
          </p:cNvPr>
          <p:cNvSpPr txBox="1"/>
          <p:nvPr/>
        </p:nvSpPr>
        <p:spPr>
          <a:xfrm>
            <a:off x="1998485" y="3333378"/>
            <a:ext cx="852686"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t>Personal </a:t>
            </a:r>
            <a:b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br>
            <a: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t>Assistant</a:t>
            </a:r>
          </a:p>
        </p:txBody>
      </p:sp>
      <p:sp>
        <p:nvSpPr>
          <p:cNvPr id="30" name="TextBox 114">
            <a:extLst>
              <a:ext uri="{FF2B5EF4-FFF2-40B4-BE49-F238E27FC236}">
                <a16:creationId xmlns:a16="http://schemas.microsoft.com/office/drawing/2014/main" id="{ABF58DF3-2B7E-41E8-96C2-000ACBA5DD59}"/>
              </a:ext>
            </a:extLst>
          </p:cNvPr>
          <p:cNvSpPr txBox="1"/>
          <p:nvPr/>
        </p:nvSpPr>
        <p:spPr>
          <a:xfrm>
            <a:off x="8635381" y="4641540"/>
            <a:ext cx="1570265"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t>Brand Guide Assistant</a:t>
            </a:r>
          </a:p>
        </p:txBody>
      </p:sp>
      <p:sp>
        <p:nvSpPr>
          <p:cNvPr id="31" name="TextBox 116">
            <a:extLst>
              <a:ext uri="{FF2B5EF4-FFF2-40B4-BE49-F238E27FC236}">
                <a16:creationId xmlns:a16="http://schemas.microsoft.com/office/drawing/2014/main" id="{D34EFB75-D82E-42AE-AA4E-FE618EEF9683}"/>
              </a:ext>
            </a:extLst>
          </p:cNvPr>
          <p:cNvSpPr txBox="1"/>
          <p:nvPr/>
        </p:nvSpPr>
        <p:spPr>
          <a:xfrm>
            <a:off x="6251871" y="3985322"/>
            <a:ext cx="1570265"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t>Infrastructure</a:t>
            </a:r>
            <a:b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br>
            <a: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t>Assistant</a:t>
            </a:r>
          </a:p>
        </p:txBody>
      </p:sp>
      <p:sp>
        <p:nvSpPr>
          <p:cNvPr id="32" name="TextBox 118">
            <a:extLst>
              <a:ext uri="{FF2B5EF4-FFF2-40B4-BE49-F238E27FC236}">
                <a16:creationId xmlns:a16="http://schemas.microsoft.com/office/drawing/2014/main" id="{9BEEBA42-BFA0-43B2-86D2-AA38697797FD}"/>
              </a:ext>
            </a:extLst>
          </p:cNvPr>
          <p:cNvSpPr txBox="1"/>
          <p:nvPr/>
        </p:nvSpPr>
        <p:spPr>
          <a:xfrm>
            <a:off x="6228736" y="4601412"/>
            <a:ext cx="1570265"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t>Password Reset</a:t>
            </a:r>
            <a:b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br>
            <a: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t>Assistant</a:t>
            </a:r>
          </a:p>
        </p:txBody>
      </p:sp>
      <p:sp>
        <p:nvSpPr>
          <p:cNvPr id="33" name="TextBox 120">
            <a:extLst>
              <a:ext uri="{FF2B5EF4-FFF2-40B4-BE49-F238E27FC236}">
                <a16:creationId xmlns:a16="http://schemas.microsoft.com/office/drawing/2014/main" id="{125D2266-5972-48A4-A1E8-846B42AD411C}"/>
              </a:ext>
            </a:extLst>
          </p:cNvPr>
          <p:cNvSpPr txBox="1"/>
          <p:nvPr/>
        </p:nvSpPr>
        <p:spPr>
          <a:xfrm>
            <a:off x="6238422" y="5228787"/>
            <a:ext cx="1570265"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t>Helpdesk</a:t>
            </a:r>
            <a:b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br>
            <a: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t>Assistant</a:t>
            </a:r>
          </a:p>
        </p:txBody>
      </p:sp>
      <p:sp>
        <p:nvSpPr>
          <p:cNvPr id="34" name="TextBox 122">
            <a:extLst>
              <a:ext uri="{FF2B5EF4-FFF2-40B4-BE49-F238E27FC236}">
                <a16:creationId xmlns:a16="http://schemas.microsoft.com/office/drawing/2014/main" id="{64E499CB-82E9-49E0-9466-99D656206F0C}"/>
              </a:ext>
            </a:extLst>
          </p:cNvPr>
          <p:cNvSpPr txBox="1"/>
          <p:nvPr/>
        </p:nvSpPr>
        <p:spPr>
          <a:xfrm>
            <a:off x="1997084" y="4017208"/>
            <a:ext cx="84593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t>Payroll</a:t>
            </a:r>
            <a:b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br>
            <a: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t>Assistant</a:t>
            </a:r>
          </a:p>
        </p:txBody>
      </p:sp>
      <p:sp>
        <p:nvSpPr>
          <p:cNvPr id="35" name="TextBox 124">
            <a:extLst>
              <a:ext uri="{FF2B5EF4-FFF2-40B4-BE49-F238E27FC236}">
                <a16:creationId xmlns:a16="http://schemas.microsoft.com/office/drawing/2014/main" id="{4967B7CB-6C11-4571-A000-CF9D28256D65}"/>
              </a:ext>
            </a:extLst>
          </p:cNvPr>
          <p:cNvSpPr txBox="1"/>
          <p:nvPr/>
        </p:nvSpPr>
        <p:spPr>
          <a:xfrm>
            <a:off x="1986353" y="4645299"/>
            <a:ext cx="846145"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t>Expenses</a:t>
            </a:r>
            <a:b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br>
            <a: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t>Assistant</a:t>
            </a:r>
          </a:p>
        </p:txBody>
      </p:sp>
      <p:sp>
        <p:nvSpPr>
          <p:cNvPr id="36" name="TextBox 126">
            <a:extLst>
              <a:ext uri="{FF2B5EF4-FFF2-40B4-BE49-F238E27FC236}">
                <a16:creationId xmlns:a16="http://schemas.microsoft.com/office/drawing/2014/main" id="{2C203E22-F27F-4D40-A0ED-C87A8F156ABE}"/>
              </a:ext>
            </a:extLst>
          </p:cNvPr>
          <p:cNvSpPr txBox="1"/>
          <p:nvPr/>
        </p:nvSpPr>
        <p:spPr>
          <a:xfrm>
            <a:off x="3669823" y="4574652"/>
            <a:ext cx="1021708"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t>Skills</a:t>
            </a:r>
            <a:b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br>
            <a: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t>Finder</a:t>
            </a:r>
            <a:b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br>
            <a: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t>Assistant</a:t>
            </a:r>
          </a:p>
        </p:txBody>
      </p:sp>
      <p:sp>
        <p:nvSpPr>
          <p:cNvPr id="37" name="TextBox 128">
            <a:extLst>
              <a:ext uri="{FF2B5EF4-FFF2-40B4-BE49-F238E27FC236}">
                <a16:creationId xmlns:a16="http://schemas.microsoft.com/office/drawing/2014/main" id="{19158782-CD0E-4881-948E-82296329D896}"/>
              </a:ext>
            </a:extLst>
          </p:cNvPr>
          <p:cNvSpPr txBox="1"/>
          <p:nvPr/>
        </p:nvSpPr>
        <p:spPr>
          <a:xfrm>
            <a:off x="8635380" y="5279380"/>
            <a:ext cx="1570265"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t>Budget</a:t>
            </a:r>
            <a:b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br>
            <a: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t>Assistant</a:t>
            </a:r>
          </a:p>
        </p:txBody>
      </p:sp>
      <p:sp>
        <p:nvSpPr>
          <p:cNvPr id="38" name="TextBox 132">
            <a:extLst>
              <a:ext uri="{FF2B5EF4-FFF2-40B4-BE49-F238E27FC236}">
                <a16:creationId xmlns:a16="http://schemas.microsoft.com/office/drawing/2014/main" id="{AE7166B3-D39B-49CB-B227-BB89ED2C099B}"/>
              </a:ext>
            </a:extLst>
          </p:cNvPr>
          <p:cNvSpPr txBox="1"/>
          <p:nvPr/>
        </p:nvSpPr>
        <p:spPr>
          <a:xfrm>
            <a:off x="3669822" y="5249832"/>
            <a:ext cx="1021708"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t>Corporate</a:t>
            </a:r>
            <a:b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br>
            <a: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t>Information</a:t>
            </a:r>
            <a:b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br>
            <a:r>
              <a:rPr kumimoji="0" lang="en-AU" sz="1200" b="0" i="0" u="none" strike="noStrike" kern="1200" cap="none" spc="0" normalizeH="0" baseline="0" noProof="0">
                <a:ln>
                  <a:noFill/>
                </a:ln>
                <a:solidFill>
                  <a:prstClr val="black"/>
                </a:solidFill>
                <a:effectLst/>
                <a:uLnTx/>
                <a:uFillTx/>
                <a:latin typeface="Lato Light" panose="020F0502020204030203" pitchFamily="34" charset="0"/>
                <a:ea typeface="Lato Light" panose="020F0502020204030203" pitchFamily="34" charset="0"/>
                <a:cs typeface="Lato Light" panose="020F0502020204030203" pitchFamily="34" charset="0"/>
              </a:rPr>
              <a:t>Assistant</a:t>
            </a:r>
          </a:p>
        </p:txBody>
      </p:sp>
      <p:pic>
        <p:nvPicPr>
          <p:cNvPr id="39" name="Picture 38">
            <a:extLst>
              <a:ext uri="{FF2B5EF4-FFF2-40B4-BE49-F238E27FC236}">
                <a16:creationId xmlns:a16="http://schemas.microsoft.com/office/drawing/2014/main" id="{0F9F97E5-AEC6-4B5A-88F8-6C00D5F54D17}"/>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062021" y="3333378"/>
            <a:ext cx="524292" cy="524292"/>
          </a:xfrm>
          <a:prstGeom prst="rect">
            <a:avLst/>
          </a:prstGeom>
        </p:spPr>
      </p:pic>
      <p:pic>
        <p:nvPicPr>
          <p:cNvPr id="40" name="Picture 39">
            <a:extLst>
              <a:ext uri="{FF2B5EF4-FFF2-40B4-BE49-F238E27FC236}">
                <a16:creationId xmlns:a16="http://schemas.microsoft.com/office/drawing/2014/main" id="{F02052D9-ABFD-4D0D-8E80-D903F9EA0DC6}"/>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062021" y="3974855"/>
            <a:ext cx="524292" cy="524292"/>
          </a:xfrm>
          <a:prstGeom prst="rect">
            <a:avLst/>
          </a:prstGeom>
        </p:spPr>
      </p:pic>
      <p:pic>
        <p:nvPicPr>
          <p:cNvPr id="41" name="Picture 40">
            <a:extLst>
              <a:ext uri="{FF2B5EF4-FFF2-40B4-BE49-F238E27FC236}">
                <a16:creationId xmlns:a16="http://schemas.microsoft.com/office/drawing/2014/main" id="{16A08A7C-8A8E-4E83-8C89-23918DA17306}"/>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062021" y="4617280"/>
            <a:ext cx="524292" cy="524292"/>
          </a:xfrm>
          <a:prstGeom prst="rect">
            <a:avLst/>
          </a:prstGeom>
        </p:spPr>
      </p:pic>
      <p:pic>
        <p:nvPicPr>
          <p:cNvPr id="42" name="Picture 41">
            <a:extLst>
              <a:ext uri="{FF2B5EF4-FFF2-40B4-BE49-F238E27FC236}">
                <a16:creationId xmlns:a16="http://schemas.microsoft.com/office/drawing/2014/main" id="{48C67139-53EB-46F3-9D3F-148851D34A2F}"/>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062021" y="5258757"/>
            <a:ext cx="524292" cy="524292"/>
          </a:xfrm>
          <a:prstGeom prst="rect">
            <a:avLst/>
          </a:prstGeom>
        </p:spPr>
      </p:pic>
      <p:pic>
        <p:nvPicPr>
          <p:cNvPr id="43" name="Picture 42">
            <a:extLst>
              <a:ext uri="{FF2B5EF4-FFF2-40B4-BE49-F238E27FC236}">
                <a16:creationId xmlns:a16="http://schemas.microsoft.com/office/drawing/2014/main" id="{4A228532-F2AF-4549-9342-88B42E4B2D3D}"/>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677755" y="3335533"/>
            <a:ext cx="524292" cy="524292"/>
          </a:xfrm>
          <a:prstGeom prst="rect">
            <a:avLst/>
          </a:prstGeom>
        </p:spPr>
      </p:pic>
      <p:pic>
        <p:nvPicPr>
          <p:cNvPr id="44" name="Picture 43">
            <a:extLst>
              <a:ext uri="{FF2B5EF4-FFF2-40B4-BE49-F238E27FC236}">
                <a16:creationId xmlns:a16="http://schemas.microsoft.com/office/drawing/2014/main" id="{D420196C-8DD3-4493-B7B4-34224089FE7D}"/>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677755" y="3977010"/>
            <a:ext cx="524292" cy="524292"/>
          </a:xfrm>
          <a:prstGeom prst="rect">
            <a:avLst/>
          </a:prstGeom>
        </p:spPr>
      </p:pic>
      <p:pic>
        <p:nvPicPr>
          <p:cNvPr id="45" name="Picture 44">
            <a:extLst>
              <a:ext uri="{FF2B5EF4-FFF2-40B4-BE49-F238E27FC236}">
                <a16:creationId xmlns:a16="http://schemas.microsoft.com/office/drawing/2014/main" id="{6EA49D2A-8168-416F-B651-73416E804CF9}"/>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677755" y="4619435"/>
            <a:ext cx="524292" cy="524292"/>
          </a:xfrm>
          <a:prstGeom prst="rect">
            <a:avLst/>
          </a:prstGeom>
        </p:spPr>
      </p:pic>
      <p:pic>
        <p:nvPicPr>
          <p:cNvPr id="46" name="Picture 45">
            <a:extLst>
              <a:ext uri="{FF2B5EF4-FFF2-40B4-BE49-F238E27FC236}">
                <a16:creationId xmlns:a16="http://schemas.microsoft.com/office/drawing/2014/main" id="{DAC623B6-7718-470C-A893-47844CA1F13B}"/>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677755" y="5260912"/>
            <a:ext cx="524292" cy="524292"/>
          </a:xfrm>
          <a:prstGeom prst="rect">
            <a:avLst/>
          </a:prstGeom>
        </p:spPr>
      </p:pic>
      <p:pic>
        <p:nvPicPr>
          <p:cNvPr id="47" name="Picture 46">
            <a:extLst>
              <a:ext uri="{FF2B5EF4-FFF2-40B4-BE49-F238E27FC236}">
                <a16:creationId xmlns:a16="http://schemas.microsoft.com/office/drawing/2014/main" id="{36F98AED-640D-4738-8B2C-362381EFCAAF}"/>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609473" y="3336915"/>
            <a:ext cx="524292" cy="524292"/>
          </a:xfrm>
          <a:prstGeom prst="rect">
            <a:avLst/>
          </a:prstGeom>
        </p:spPr>
      </p:pic>
      <p:pic>
        <p:nvPicPr>
          <p:cNvPr id="48" name="Picture 47">
            <a:extLst>
              <a:ext uri="{FF2B5EF4-FFF2-40B4-BE49-F238E27FC236}">
                <a16:creationId xmlns:a16="http://schemas.microsoft.com/office/drawing/2014/main" id="{47322593-71DE-47D0-9413-9347906E8BA6}"/>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609473" y="3978392"/>
            <a:ext cx="524292" cy="524292"/>
          </a:xfrm>
          <a:prstGeom prst="rect">
            <a:avLst/>
          </a:prstGeom>
        </p:spPr>
      </p:pic>
      <p:pic>
        <p:nvPicPr>
          <p:cNvPr id="49" name="Picture 48">
            <a:extLst>
              <a:ext uri="{FF2B5EF4-FFF2-40B4-BE49-F238E27FC236}">
                <a16:creationId xmlns:a16="http://schemas.microsoft.com/office/drawing/2014/main" id="{F1D4D9DE-0E97-4531-A37C-3B06C81AAFBD}"/>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609473" y="4620817"/>
            <a:ext cx="524292" cy="524292"/>
          </a:xfrm>
          <a:prstGeom prst="rect">
            <a:avLst/>
          </a:prstGeom>
        </p:spPr>
      </p:pic>
      <p:pic>
        <p:nvPicPr>
          <p:cNvPr id="50" name="Picture 49">
            <a:extLst>
              <a:ext uri="{FF2B5EF4-FFF2-40B4-BE49-F238E27FC236}">
                <a16:creationId xmlns:a16="http://schemas.microsoft.com/office/drawing/2014/main" id="{036D597B-67A4-49C4-A8E7-A8EFB2DFC805}"/>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609473" y="5262294"/>
            <a:ext cx="524292" cy="524292"/>
          </a:xfrm>
          <a:prstGeom prst="rect">
            <a:avLst/>
          </a:prstGeom>
        </p:spPr>
      </p:pic>
      <p:pic>
        <p:nvPicPr>
          <p:cNvPr id="51" name="Picture 50">
            <a:extLst>
              <a:ext uri="{FF2B5EF4-FFF2-40B4-BE49-F238E27FC236}">
                <a16:creationId xmlns:a16="http://schemas.microsoft.com/office/drawing/2014/main" id="{07B96493-C8F4-4333-8275-DD16EF8FA051}"/>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895631" y="3320310"/>
            <a:ext cx="524292" cy="524292"/>
          </a:xfrm>
          <a:prstGeom prst="rect">
            <a:avLst/>
          </a:prstGeom>
        </p:spPr>
      </p:pic>
      <p:pic>
        <p:nvPicPr>
          <p:cNvPr id="52" name="Picture 51">
            <a:extLst>
              <a:ext uri="{FF2B5EF4-FFF2-40B4-BE49-F238E27FC236}">
                <a16:creationId xmlns:a16="http://schemas.microsoft.com/office/drawing/2014/main" id="{18C5DF36-FFD6-489A-B4D6-7D77F7F36376}"/>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895631" y="3961787"/>
            <a:ext cx="524292" cy="524292"/>
          </a:xfrm>
          <a:prstGeom prst="rect">
            <a:avLst/>
          </a:prstGeom>
        </p:spPr>
      </p:pic>
      <p:pic>
        <p:nvPicPr>
          <p:cNvPr id="53" name="Picture 52">
            <a:extLst>
              <a:ext uri="{FF2B5EF4-FFF2-40B4-BE49-F238E27FC236}">
                <a16:creationId xmlns:a16="http://schemas.microsoft.com/office/drawing/2014/main" id="{B87484A1-2391-4056-8F82-C3885250FB47}"/>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895631" y="4604212"/>
            <a:ext cx="524292" cy="524292"/>
          </a:xfrm>
          <a:prstGeom prst="rect">
            <a:avLst/>
          </a:prstGeom>
        </p:spPr>
      </p:pic>
      <p:pic>
        <p:nvPicPr>
          <p:cNvPr id="54" name="Picture 53">
            <a:extLst>
              <a:ext uri="{FF2B5EF4-FFF2-40B4-BE49-F238E27FC236}">
                <a16:creationId xmlns:a16="http://schemas.microsoft.com/office/drawing/2014/main" id="{250B2656-0022-47C9-A912-9185855AB334}"/>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288992" y="1378074"/>
            <a:ext cx="524292" cy="524292"/>
          </a:xfrm>
          <a:prstGeom prst="rect">
            <a:avLst/>
          </a:prstGeom>
        </p:spPr>
      </p:pic>
      <p:sp>
        <p:nvSpPr>
          <p:cNvPr id="55" name="Rectangle 54">
            <a:extLst>
              <a:ext uri="{FF2B5EF4-FFF2-40B4-BE49-F238E27FC236}">
                <a16:creationId xmlns:a16="http://schemas.microsoft.com/office/drawing/2014/main" id="{04553F91-7808-40BF-8699-2841ED173795}"/>
              </a:ext>
            </a:extLst>
          </p:cNvPr>
          <p:cNvSpPr/>
          <p:nvPr/>
        </p:nvSpPr>
        <p:spPr>
          <a:xfrm>
            <a:off x="2680" y="6008640"/>
            <a:ext cx="12077615" cy="276999"/>
          </a:xfrm>
          <a:prstGeom prst="rect">
            <a:avLst/>
          </a:prstGeom>
        </p:spPr>
        <p:txBody>
          <a:bodyPr wrap="square">
            <a:spAutoFit/>
          </a:bodyPr>
          <a:lstStyle/>
          <a:p>
            <a:r>
              <a:rPr lang="de-AT" sz="1200" dirty="0"/>
              <a:t>By Erik </a:t>
            </a:r>
            <a:r>
              <a:rPr lang="de-AT" sz="1200" dirty="0" err="1"/>
              <a:t>Ralston</a:t>
            </a:r>
            <a:r>
              <a:rPr lang="de-AT" sz="1200" dirty="0"/>
              <a:t> &amp; Pieter van </a:t>
            </a:r>
            <a:r>
              <a:rPr lang="de-AT" sz="1200" dirty="0" err="1"/>
              <a:t>Aarde</a:t>
            </a:r>
            <a:r>
              <a:rPr lang="de-AT" sz="1200" dirty="0"/>
              <a:t> </a:t>
            </a:r>
            <a:r>
              <a:rPr lang="en-AT" sz="1200" dirty="0"/>
              <a:t>https://myignite.techcommunity.microsoft.com/sessions/67412?source=TechCommunity</a:t>
            </a:r>
          </a:p>
        </p:txBody>
      </p:sp>
    </p:spTree>
    <p:extLst>
      <p:ext uri="{BB962C8B-B14F-4D97-AF65-F5344CB8AC3E}">
        <p14:creationId xmlns:p14="http://schemas.microsoft.com/office/powerpoint/2010/main" val="238276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par>
                                <p:cTn id="18" presetID="10" presetClass="entr" presetSubtype="0" fill="hold" nodeType="with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fade">
                                      <p:cBhvr>
                                        <p:cTn id="20" dur="500"/>
                                        <p:tgtEl>
                                          <p:spTgt spid="5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childTnLst>
                                </p:cTn>
                              </p:par>
                              <p:par>
                                <p:cTn id="27" presetID="10" presetClass="entr" presetSubtype="0"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fade">
                                      <p:cBhvr>
                                        <p:cTn id="29" dur="500"/>
                                        <p:tgtEl>
                                          <p:spTgt spid="4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500"/>
                                        <p:tgtEl>
                                          <p:spTgt spid="3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fade">
                                      <p:cBhvr>
                                        <p:cTn id="54" dur="500"/>
                                        <p:tgtEl>
                                          <p:spTgt spid="3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par>
                                <p:cTn id="58" presetID="10" presetClass="entr" presetSubtype="0" fill="hold" nodeType="with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fade">
                                      <p:cBhvr>
                                        <p:cTn id="60" dur="500"/>
                                        <p:tgtEl>
                                          <p:spTgt spid="53"/>
                                        </p:tgtEl>
                                      </p:cBhvr>
                                    </p:animEffect>
                                  </p:childTnLst>
                                </p:cTn>
                              </p:par>
                              <p:par>
                                <p:cTn id="61" presetID="10" presetClass="entr" presetSubtype="0" fill="hold" nodeType="withEffect">
                                  <p:stCondLst>
                                    <p:cond delay="0"/>
                                  </p:stCondLst>
                                  <p:childTnLst>
                                    <p:set>
                                      <p:cBhvr>
                                        <p:cTn id="62" dur="1" fill="hold">
                                          <p:stCondLst>
                                            <p:cond delay="0"/>
                                          </p:stCondLst>
                                        </p:cTn>
                                        <p:tgtEl>
                                          <p:spTgt spid="52"/>
                                        </p:tgtEl>
                                        <p:attrNameLst>
                                          <p:attrName>style.visibility</p:attrName>
                                        </p:attrNameLst>
                                      </p:cBhvr>
                                      <p:to>
                                        <p:strVal val="visible"/>
                                      </p:to>
                                    </p:set>
                                    <p:animEffect transition="in" filter="fade">
                                      <p:cBhvr>
                                        <p:cTn id="63" dur="500"/>
                                        <p:tgtEl>
                                          <p:spTgt spid="5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500"/>
                                        <p:tgtEl>
                                          <p:spTgt spid="2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fade">
                                      <p:cBhvr>
                                        <p:cTn id="69" dur="500"/>
                                        <p:tgtEl>
                                          <p:spTgt spid="3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fade">
                                      <p:cBhvr>
                                        <p:cTn id="72" dur="500"/>
                                        <p:tgtEl>
                                          <p:spTgt spid="38"/>
                                        </p:tgtEl>
                                      </p:cBhvr>
                                    </p:animEffect>
                                  </p:childTnLst>
                                </p:cTn>
                              </p:par>
                              <p:par>
                                <p:cTn id="73" presetID="10" presetClass="entr" presetSubtype="0" fill="hold" nodeType="withEffect">
                                  <p:stCondLst>
                                    <p:cond delay="0"/>
                                  </p:stCondLst>
                                  <p:childTnLst>
                                    <p:set>
                                      <p:cBhvr>
                                        <p:cTn id="74" dur="1" fill="hold">
                                          <p:stCondLst>
                                            <p:cond delay="0"/>
                                          </p:stCondLst>
                                        </p:cTn>
                                        <p:tgtEl>
                                          <p:spTgt spid="48"/>
                                        </p:tgtEl>
                                        <p:attrNameLst>
                                          <p:attrName>style.visibility</p:attrName>
                                        </p:attrNameLst>
                                      </p:cBhvr>
                                      <p:to>
                                        <p:strVal val="visible"/>
                                      </p:to>
                                    </p:set>
                                    <p:animEffect transition="in" filter="fade">
                                      <p:cBhvr>
                                        <p:cTn id="75" dur="500"/>
                                        <p:tgtEl>
                                          <p:spTgt spid="48"/>
                                        </p:tgtEl>
                                      </p:cBhvr>
                                    </p:animEffect>
                                  </p:childTnLst>
                                </p:cTn>
                              </p:par>
                              <p:par>
                                <p:cTn id="76" presetID="10" presetClass="entr" presetSubtype="0" fill="hold" nodeType="withEffect">
                                  <p:stCondLst>
                                    <p:cond delay="0"/>
                                  </p:stCondLst>
                                  <p:childTnLst>
                                    <p:set>
                                      <p:cBhvr>
                                        <p:cTn id="77" dur="1" fill="hold">
                                          <p:stCondLst>
                                            <p:cond delay="0"/>
                                          </p:stCondLst>
                                        </p:cTn>
                                        <p:tgtEl>
                                          <p:spTgt spid="49"/>
                                        </p:tgtEl>
                                        <p:attrNameLst>
                                          <p:attrName>style.visibility</p:attrName>
                                        </p:attrNameLst>
                                      </p:cBhvr>
                                      <p:to>
                                        <p:strVal val="visible"/>
                                      </p:to>
                                    </p:set>
                                    <p:animEffect transition="in" filter="fade">
                                      <p:cBhvr>
                                        <p:cTn id="78" dur="500"/>
                                        <p:tgtEl>
                                          <p:spTgt spid="49"/>
                                        </p:tgtEl>
                                      </p:cBhvr>
                                    </p:animEffect>
                                  </p:childTnLst>
                                </p:cTn>
                              </p:par>
                              <p:par>
                                <p:cTn id="79" presetID="10" presetClass="entr" presetSubtype="0" fill="hold" nodeType="withEffect">
                                  <p:stCondLst>
                                    <p:cond delay="0"/>
                                  </p:stCondLst>
                                  <p:childTnLst>
                                    <p:set>
                                      <p:cBhvr>
                                        <p:cTn id="80" dur="1" fill="hold">
                                          <p:stCondLst>
                                            <p:cond delay="0"/>
                                          </p:stCondLst>
                                        </p:cTn>
                                        <p:tgtEl>
                                          <p:spTgt spid="50"/>
                                        </p:tgtEl>
                                        <p:attrNameLst>
                                          <p:attrName>style.visibility</p:attrName>
                                        </p:attrNameLst>
                                      </p:cBhvr>
                                      <p:to>
                                        <p:strVal val="visible"/>
                                      </p:to>
                                    </p:set>
                                    <p:animEffect transition="in" filter="fade">
                                      <p:cBhvr>
                                        <p:cTn id="81" dur="500"/>
                                        <p:tgtEl>
                                          <p:spTgt spid="50"/>
                                        </p:tgtEl>
                                      </p:cBhvr>
                                    </p:animEffect>
                                  </p:childTnLst>
                                </p:cTn>
                              </p:par>
                              <p:par>
                                <p:cTn id="82" presetID="10" presetClass="entr" presetSubtype="0" fill="hold" nodeType="withEffect">
                                  <p:stCondLst>
                                    <p:cond delay="0"/>
                                  </p:stCondLst>
                                  <p:childTnLst>
                                    <p:set>
                                      <p:cBhvr>
                                        <p:cTn id="83" dur="1" fill="hold">
                                          <p:stCondLst>
                                            <p:cond delay="0"/>
                                          </p:stCondLst>
                                        </p:cTn>
                                        <p:tgtEl>
                                          <p:spTgt spid="44"/>
                                        </p:tgtEl>
                                        <p:attrNameLst>
                                          <p:attrName>style.visibility</p:attrName>
                                        </p:attrNameLst>
                                      </p:cBhvr>
                                      <p:to>
                                        <p:strVal val="visible"/>
                                      </p:to>
                                    </p:set>
                                    <p:animEffect transition="in" filter="fade">
                                      <p:cBhvr>
                                        <p:cTn id="84" dur="500"/>
                                        <p:tgtEl>
                                          <p:spTgt spid="44"/>
                                        </p:tgtEl>
                                      </p:cBhvr>
                                    </p:animEffect>
                                  </p:childTnLst>
                                </p:cTn>
                              </p:par>
                              <p:par>
                                <p:cTn id="85" presetID="10" presetClass="entr" presetSubtype="0" fill="hold" nodeType="withEffect">
                                  <p:stCondLst>
                                    <p:cond delay="0"/>
                                  </p:stCondLst>
                                  <p:childTnLst>
                                    <p:set>
                                      <p:cBhvr>
                                        <p:cTn id="86" dur="1" fill="hold">
                                          <p:stCondLst>
                                            <p:cond delay="0"/>
                                          </p:stCondLst>
                                        </p:cTn>
                                        <p:tgtEl>
                                          <p:spTgt spid="45"/>
                                        </p:tgtEl>
                                        <p:attrNameLst>
                                          <p:attrName>style.visibility</p:attrName>
                                        </p:attrNameLst>
                                      </p:cBhvr>
                                      <p:to>
                                        <p:strVal val="visible"/>
                                      </p:to>
                                    </p:set>
                                    <p:animEffect transition="in" filter="fade">
                                      <p:cBhvr>
                                        <p:cTn id="87" dur="500"/>
                                        <p:tgtEl>
                                          <p:spTgt spid="45"/>
                                        </p:tgtEl>
                                      </p:cBhvr>
                                    </p:animEffect>
                                  </p:childTnLst>
                                </p:cTn>
                              </p:par>
                              <p:par>
                                <p:cTn id="88" presetID="10" presetClass="entr" presetSubtype="0" fill="hold" nodeType="withEffect">
                                  <p:stCondLst>
                                    <p:cond delay="0"/>
                                  </p:stCondLst>
                                  <p:childTnLst>
                                    <p:set>
                                      <p:cBhvr>
                                        <p:cTn id="89" dur="1" fill="hold">
                                          <p:stCondLst>
                                            <p:cond delay="0"/>
                                          </p:stCondLst>
                                        </p:cTn>
                                        <p:tgtEl>
                                          <p:spTgt spid="46"/>
                                        </p:tgtEl>
                                        <p:attrNameLst>
                                          <p:attrName>style.visibility</p:attrName>
                                        </p:attrNameLst>
                                      </p:cBhvr>
                                      <p:to>
                                        <p:strVal val="visible"/>
                                      </p:to>
                                    </p:set>
                                    <p:animEffect transition="in" filter="fade">
                                      <p:cBhvr>
                                        <p:cTn id="90" dur="500"/>
                                        <p:tgtEl>
                                          <p:spTgt spid="4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1"/>
                                        </p:tgtEl>
                                        <p:attrNameLst>
                                          <p:attrName>style.visibility</p:attrName>
                                        </p:attrNameLst>
                                      </p:cBhvr>
                                      <p:to>
                                        <p:strVal val="visible"/>
                                      </p:to>
                                    </p:set>
                                    <p:animEffect transition="in" filter="fade">
                                      <p:cBhvr>
                                        <p:cTn id="93" dur="500"/>
                                        <p:tgtEl>
                                          <p:spTgt spid="31"/>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2"/>
                                        </p:tgtEl>
                                        <p:attrNameLst>
                                          <p:attrName>style.visibility</p:attrName>
                                        </p:attrNameLst>
                                      </p:cBhvr>
                                      <p:to>
                                        <p:strVal val="visible"/>
                                      </p:to>
                                    </p:set>
                                    <p:animEffect transition="in" filter="fade">
                                      <p:cBhvr>
                                        <p:cTn id="96" dur="500"/>
                                        <p:tgtEl>
                                          <p:spTgt spid="32"/>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3"/>
                                        </p:tgtEl>
                                        <p:attrNameLst>
                                          <p:attrName>style.visibility</p:attrName>
                                        </p:attrNameLst>
                                      </p:cBhvr>
                                      <p:to>
                                        <p:strVal val="visible"/>
                                      </p:to>
                                    </p:set>
                                    <p:animEffect transition="in" filter="fade">
                                      <p:cBhvr>
                                        <p:cTn id="99" dur="500"/>
                                        <p:tgtEl>
                                          <p:spTgt spid="33"/>
                                        </p:tgtEl>
                                      </p:cBhvr>
                                    </p:animEffect>
                                  </p:childTnLst>
                                </p:cTn>
                              </p:par>
                              <p:par>
                                <p:cTn id="100" presetID="10" presetClass="entr" presetSubtype="0" fill="hold" nodeType="withEffect">
                                  <p:stCondLst>
                                    <p:cond delay="0"/>
                                  </p:stCondLst>
                                  <p:childTnLst>
                                    <p:set>
                                      <p:cBhvr>
                                        <p:cTn id="101" dur="1" fill="hold">
                                          <p:stCondLst>
                                            <p:cond delay="0"/>
                                          </p:stCondLst>
                                        </p:cTn>
                                        <p:tgtEl>
                                          <p:spTgt spid="40"/>
                                        </p:tgtEl>
                                        <p:attrNameLst>
                                          <p:attrName>style.visibility</p:attrName>
                                        </p:attrNameLst>
                                      </p:cBhvr>
                                      <p:to>
                                        <p:strVal val="visible"/>
                                      </p:to>
                                    </p:set>
                                    <p:animEffect transition="in" filter="fade">
                                      <p:cBhvr>
                                        <p:cTn id="102" dur="500"/>
                                        <p:tgtEl>
                                          <p:spTgt spid="40"/>
                                        </p:tgtEl>
                                      </p:cBhvr>
                                    </p:animEffect>
                                  </p:childTnLst>
                                </p:cTn>
                              </p:par>
                              <p:par>
                                <p:cTn id="103" presetID="10" presetClass="entr" presetSubtype="0" fill="hold" nodeType="withEffect">
                                  <p:stCondLst>
                                    <p:cond delay="0"/>
                                  </p:stCondLst>
                                  <p:childTnLst>
                                    <p:set>
                                      <p:cBhvr>
                                        <p:cTn id="104" dur="1" fill="hold">
                                          <p:stCondLst>
                                            <p:cond delay="0"/>
                                          </p:stCondLst>
                                        </p:cTn>
                                        <p:tgtEl>
                                          <p:spTgt spid="41"/>
                                        </p:tgtEl>
                                        <p:attrNameLst>
                                          <p:attrName>style.visibility</p:attrName>
                                        </p:attrNameLst>
                                      </p:cBhvr>
                                      <p:to>
                                        <p:strVal val="visible"/>
                                      </p:to>
                                    </p:set>
                                    <p:animEffect transition="in" filter="fade">
                                      <p:cBhvr>
                                        <p:cTn id="105" dur="500"/>
                                        <p:tgtEl>
                                          <p:spTgt spid="41"/>
                                        </p:tgtEl>
                                      </p:cBhvr>
                                    </p:animEffect>
                                  </p:childTnLst>
                                </p:cTn>
                              </p:par>
                              <p:par>
                                <p:cTn id="106" presetID="10" presetClass="entr" presetSubtype="0" fill="hold" nodeType="withEffect">
                                  <p:stCondLst>
                                    <p:cond delay="0"/>
                                  </p:stCondLst>
                                  <p:childTnLst>
                                    <p:set>
                                      <p:cBhvr>
                                        <p:cTn id="107" dur="1" fill="hold">
                                          <p:stCondLst>
                                            <p:cond delay="0"/>
                                          </p:stCondLst>
                                        </p:cTn>
                                        <p:tgtEl>
                                          <p:spTgt spid="42"/>
                                        </p:tgtEl>
                                        <p:attrNameLst>
                                          <p:attrName>style.visibility</p:attrName>
                                        </p:attrNameLst>
                                      </p:cBhvr>
                                      <p:to>
                                        <p:strVal val="visible"/>
                                      </p:to>
                                    </p:set>
                                    <p:animEffect transition="in" filter="fade">
                                      <p:cBhvr>
                                        <p:cTn id="108" dur="500"/>
                                        <p:tgtEl>
                                          <p:spTgt spid="42"/>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37"/>
                                        </p:tgtEl>
                                        <p:attrNameLst>
                                          <p:attrName>style.visibility</p:attrName>
                                        </p:attrNameLst>
                                      </p:cBhvr>
                                      <p:to>
                                        <p:strVal val="visible"/>
                                      </p:to>
                                    </p:set>
                                    <p:animEffect transition="in" filter="fade">
                                      <p:cBhvr>
                                        <p:cTn id="111" dur="500"/>
                                        <p:tgtEl>
                                          <p:spTgt spid="37"/>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30"/>
                                        </p:tgtEl>
                                        <p:attrNameLst>
                                          <p:attrName>style.visibility</p:attrName>
                                        </p:attrNameLst>
                                      </p:cBhvr>
                                      <p:to>
                                        <p:strVal val="visible"/>
                                      </p:to>
                                    </p:set>
                                    <p:animEffect transition="in" filter="fade">
                                      <p:cBhvr>
                                        <p:cTn id="114" dur="500"/>
                                        <p:tgtEl>
                                          <p:spTgt spid="30"/>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25"/>
                                        </p:tgtEl>
                                        <p:attrNameLst>
                                          <p:attrName>style.visibility</p:attrName>
                                        </p:attrNameLst>
                                      </p:cBhvr>
                                      <p:to>
                                        <p:strVal val="visible"/>
                                      </p:to>
                                    </p:set>
                                    <p:animEffect transition="in" filter="fade">
                                      <p:cBhvr>
                                        <p:cTn id="1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F6EE-6EAE-41F2-A6C1-752EC0040F6D}"/>
              </a:ext>
            </a:extLst>
          </p:cNvPr>
          <p:cNvSpPr>
            <a:spLocks noGrp="1"/>
          </p:cNvSpPr>
          <p:nvPr>
            <p:ph type="title"/>
          </p:nvPr>
        </p:nvSpPr>
        <p:spPr/>
        <p:txBody>
          <a:bodyPr/>
          <a:lstStyle/>
          <a:p>
            <a:r>
              <a:rPr lang="de-AT" dirty="0"/>
              <a:t>Bots 101</a:t>
            </a:r>
          </a:p>
        </p:txBody>
      </p:sp>
      <p:grpSp>
        <p:nvGrpSpPr>
          <p:cNvPr id="4" name="Group 3">
            <a:extLst>
              <a:ext uri="{FF2B5EF4-FFF2-40B4-BE49-F238E27FC236}">
                <a16:creationId xmlns:a16="http://schemas.microsoft.com/office/drawing/2014/main" id="{775262E0-7E7F-4843-A4F7-786166B911F6}"/>
              </a:ext>
            </a:extLst>
          </p:cNvPr>
          <p:cNvGrpSpPr/>
          <p:nvPr/>
        </p:nvGrpSpPr>
        <p:grpSpPr>
          <a:xfrm>
            <a:off x="3712138" y="1654112"/>
            <a:ext cx="3375788" cy="3375788"/>
            <a:chOff x="3994484" y="1616242"/>
            <a:chExt cx="4203032" cy="4203032"/>
          </a:xfrm>
          <a:solidFill>
            <a:srgbClr val="00B0F0"/>
          </a:solidFill>
        </p:grpSpPr>
        <p:sp>
          <p:nvSpPr>
            <p:cNvPr id="5" name="Circle: Hollow 4">
              <a:extLst>
                <a:ext uri="{FF2B5EF4-FFF2-40B4-BE49-F238E27FC236}">
                  <a16:creationId xmlns:a16="http://schemas.microsoft.com/office/drawing/2014/main" id="{F9959532-E829-42B8-B119-4E7529229BA4}"/>
                </a:ext>
              </a:extLst>
            </p:cNvPr>
            <p:cNvSpPr/>
            <p:nvPr/>
          </p:nvSpPr>
          <p:spPr bwMode="auto">
            <a:xfrm>
              <a:off x="3994484" y="1616242"/>
              <a:ext cx="4203032" cy="4203032"/>
            </a:xfrm>
            <a:prstGeom prst="donut">
              <a:avLst>
                <a:gd name="adj" fmla="val 1118"/>
              </a:avLst>
            </a:prstGeom>
            <a:solidFill>
              <a:schemeClr val="tx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27" b="0" i="0" u="none" strike="noStrike" kern="1200" cap="none" spc="0" normalizeH="0" baseline="0" noProof="0">
                <a:ln>
                  <a:noFill/>
                </a:ln>
                <a:solidFill>
                  <a:srgbClr val="333333"/>
                </a:solidFill>
                <a:effectLst/>
                <a:uLnTx/>
                <a:uFillTx/>
                <a:latin typeface="Segoe UI"/>
                <a:ea typeface="Segoe UI" pitchFamily="34" charset="0"/>
                <a:cs typeface="Segoe UI" pitchFamily="34" charset="0"/>
              </a:endParaRPr>
            </a:p>
          </p:txBody>
        </p:sp>
        <p:sp>
          <p:nvSpPr>
            <p:cNvPr id="6" name="Circle: Hollow 5">
              <a:extLst>
                <a:ext uri="{FF2B5EF4-FFF2-40B4-BE49-F238E27FC236}">
                  <a16:creationId xmlns:a16="http://schemas.microsoft.com/office/drawing/2014/main" id="{5191F17F-4ED3-4E4D-B6CD-0C607C56B4C9}"/>
                </a:ext>
              </a:extLst>
            </p:cNvPr>
            <p:cNvSpPr/>
            <p:nvPr/>
          </p:nvSpPr>
          <p:spPr bwMode="auto">
            <a:xfrm>
              <a:off x="4231907" y="1853665"/>
              <a:ext cx="3728186" cy="3728186"/>
            </a:xfrm>
            <a:prstGeom prst="donut">
              <a:avLst>
                <a:gd name="adj" fmla="val 3796"/>
              </a:avLst>
            </a:prstGeom>
            <a:solidFill>
              <a:schemeClr val="tx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27" b="0" i="0" u="none" strike="noStrike" kern="1200" cap="none" spc="0" normalizeH="0" baseline="0" noProof="0">
                <a:ln>
                  <a:noFill/>
                </a:ln>
                <a:solidFill>
                  <a:srgbClr val="333333"/>
                </a:solidFill>
                <a:effectLst/>
                <a:uLnTx/>
                <a:uFillTx/>
                <a:latin typeface="Segoe UI"/>
                <a:ea typeface="Segoe UI" pitchFamily="34" charset="0"/>
                <a:cs typeface="Segoe UI" pitchFamily="34" charset="0"/>
              </a:endParaRPr>
            </a:p>
          </p:txBody>
        </p:sp>
        <p:sp>
          <p:nvSpPr>
            <p:cNvPr id="7" name="Circle: Hollow 6">
              <a:extLst>
                <a:ext uri="{FF2B5EF4-FFF2-40B4-BE49-F238E27FC236}">
                  <a16:creationId xmlns:a16="http://schemas.microsoft.com/office/drawing/2014/main" id="{C7BCD14B-C78F-4FFB-8ABC-D19082385844}"/>
                </a:ext>
              </a:extLst>
            </p:cNvPr>
            <p:cNvSpPr/>
            <p:nvPr/>
          </p:nvSpPr>
          <p:spPr bwMode="auto">
            <a:xfrm>
              <a:off x="4524676" y="2146434"/>
              <a:ext cx="3142648" cy="3142648"/>
            </a:xfrm>
            <a:prstGeom prst="donut">
              <a:avLst>
                <a:gd name="adj" fmla="val 1118"/>
              </a:avLst>
            </a:prstGeom>
            <a:solidFill>
              <a:schemeClr val="tx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27" b="0" i="0" u="none" strike="noStrike" kern="1200" cap="none" spc="0" normalizeH="0" baseline="0" noProof="0">
                <a:ln>
                  <a:noFill/>
                </a:ln>
                <a:solidFill>
                  <a:srgbClr val="333333"/>
                </a:solidFill>
                <a:effectLst/>
                <a:uLnTx/>
                <a:uFillTx/>
                <a:latin typeface="Segoe UI"/>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FF9F7129-2A2C-46F4-AA95-6F9CC640C115}"/>
              </a:ext>
            </a:extLst>
          </p:cNvPr>
          <p:cNvGrpSpPr/>
          <p:nvPr/>
        </p:nvGrpSpPr>
        <p:grpSpPr>
          <a:xfrm>
            <a:off x="4125312" y="2602970"/>
            <a:ext cx="2549444" cy="1478072"/>
            <a:chOff x="5774572" y="2150854"/>
            <a:chExt cx="4837112" cy="2804375"/>
          </a:xfrm>
        </p:grpSpPr>
        <p:grpSp>
          <p:nvGrpSpPr>
            <p:cNvPr id="9" name="Group 8">
              <a:extLst>
                <a:ext uri="{FF2B5EF4-FFF2-40B4-BE49-F238E27FC236}">
                  <a16:creationId xmlns:a16="http://schemas.microsoft.com/office/drawing/2014/main" id="{8370C0FA-6D26-4734-99E3-BECAEBE44541}"/>
                </a:ext>
              </a:extLst>
            </p:cNvPr>
            <p:cNvGrpSpPr/>
            <p:nvPr/>
          </p:nvGrpSpPr>
          <p:grpSpPr>
            <a:xfrm>
              <a:off x="5774572" y="2150854"/>
              <a:ext cx="4837112" cy="2804375"/>
              <a:chOff x="5774572" y="2150854"/>
              <a:chExt cx="4837112" cy="2804375"/>
            </a:xfrm>
          </p:grpSpPr>
          <p:sp>
            <p:nvSpPr>
              <p:cNvPr id="11" name="Freeform 167">
                <a:extLst>
                  <a:ext uri="{FF2B5EF4-FFF2-40B4-BE49-F238E27FC236}">
                    <a16:creationId xmlns:a16="http://schemas.microsoft.com/office/drawing/2014/main" id="{904FB1E7-E5FC-43E9-9C7C-08BA5CCF6E98}"/>
                  </a:ext>
                </a:extLst>
              </p:cNvPr>
              <p:cNvSpPr>
                <a:spLocks/>
              </p:cNvSpPr>
              <p:nvPr/>
            </p:nvSpPr>
            <p:spPr bwMode="auto">
              <a:xfrm>
                <a:off x="5774572" y="4764729"/>
                <a:ext cx="4837112" cy="190500"/>
              </a:xfrm>
              <a:custGeom>
                <a:avLst/>
                <a:gdLst>
                  <a:gd name="T0" fmla="*/ 0 w 1524"/>
                  <a:gd name="T1" fmla="*/ 0 h 60"/>
                  <a:gd name="T2" fmla="*/ 0 w 1524"/>
                  <a:gd name="T3" fmla="*/ 4 h 60"/>
                  <a:gd name="T4" fmla="*/ 56 w 1524"/>
                  <a:gd name="T5" fmla="*/ 60 h 60"/>
                  <a:gd name="T6" fmla="*/ 1468 w 1524"/>
                  <a:gd name="T7" fmla="*/ 60 h 60"/>
                  <a:gd name="T8" fmla="*/ 1524 w 1524"/>
                  <a:gd name="T9" fmla="*/ 4 h 60"/>
                  <a:gd name="T10" fmla="*/ 1524 w 1524"/>
                  <a:gd name="T11" fmla="*/ 0 h 60"/>
                  <a:gd name="T12" fmla="*/ 0 w 1524"/>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1524" h="60">
                    <a:moveTo>
                      <a:pt x="0" y="0"/>
                    </a:moveTo>
                    <a:cubicBezTo>
                      <a:pt x="0" y="4"/>
                      <a:pt x="0" y="4"/>
                      <a:pt x="0" y="4"/>
                    </a:cubicBezTo>
                    <a:cubicBezTo>
                      <a:pt x="0" y="35"/>
                      <a:pt x="25" y="60"/>
                      <a:pt x="56" y="60"/>
                    </a:cubicBezTo>
                    <a:cubicBezTo>
                      <a:pt x="1468" y="60"/>
                      <a:pt x="1468" y="60"/>
                      <a:pt x="1468" y="60"/>
                    </a:cubicBezTo>
                    <a:cubicBezTo>
                      <a:pt x="1499" y="60"/>
                      <a:pt x="1524" y="35"/>
                      <a:pt x="1524" y="4"/>
                    </a:cubicBezTo>
                    <a:cubicBezTo>
                      <a:pt x="1524" y="0"/>
                      <a:pt x="1524" y="0"/>
                      <a:pt x="1524" y="0"/>
                    </a:cubicBezTo>
                    <a:lnTo>
                      <a:pt x="0" y="0"/>
                    </a:lnTo>
                    <a:close/>
                  </a:path>
                </a:pathLst>
              </a:custGeom>
              <a:solidFill>
                <a:schemeClr val="tx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249" b="0" i="0" u="none" strike="noStrike" kern="1200" cap="none" spc="0" normalizeH="0" baseline="0" noProof="0">
                  <a:ln>
                    <a:noFill/>
                  </a:ln>
                  <a:solidFill>
                    <a:srgbClr val="333333"/>
                  </a:solidFill>
                  <a:effectLst/>
                  <a:uLnTx/>
                  <a:uFillTx/>
                  <a:latin typeface="Segoe UI Semibold" panose="020B0702040204020203" pitchFamily="34" charset="0"/>
                  <a:ea typeface="+mn-ea"/>
                  <a:cs typeface="+mn-cs"/>
                </a:endParaRPr>
              </a:p>
            </p:txBody>
          </p:sp>
          <p:grpSp>
            <p:nvGrpSpPr>
              <p:cNvPr id="12" name="Group 11">
                <a:extLst>
                  <a:ext uri="{FF2B5EF4-FFF2-40B4-BE49-F238E27FC236}">
                    <a16:creationId xmlns:a16="http://schemas.microsoft.com/office/drawing/2014/main" id="{23472AD1-BF6E-47E5-B20B-D996C327E020}"/>
                  </a:ext>
                </a:extLst>
              </p:cNvPr>
              <p:cNvGrpSpPr/>
              <p:nvPr/>
            </p:nvGrpSpPr>
            <p:grpSpPr>
              <a:xfrm>
                <a:off x="6321490" y="2150854"/>
                <a:ext cx="3748087" cy="2549525"/>
                <a:chOff x="6321490" y="2150854"/>
                <a:chExt cx="3748087" cy="2549525"/>
              </a:xfrm>
            </p:grpSpPr>
            <p:sp>
              <p:nvSpPr>
                <p:cNvPr id="13" name="Rectangle 164">
                  <a:extLst>
                    <a:ext uri="{FF2B5EF4-FFF2-40B4-BE49-F238E27FC236}">
                      <a16:creationId xmlns:a16="http://schemas.microsoft.com/office/drawing/2014/main" id="{ACD419BF-A328-42A9-981B-8CC1DA6DC86E}"/>
                    </a:ext>
                  </a:extLst>
                </p:cNvPr>
                <p:cNvSpPr>
                  <a:spLocks noChangeArrowheads="1"/>
                </p:cNvSpPr>
                <p:nvPr/>
              </p:nvSpPr>
              <p:spPr bwMode="auto">
                <a:xfrm>
                  <a:off x="6321490" y="2150854"/>
                  <a:ext cx="3748087" cy="25495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249" b="0" i="0" u="none" strike="noStrike" kern="1200" cap="none" spc="0" normalizeH="0" baseline="0" noProof="0">
                    <a:ln>
                      <a:noFill/>
                    </a:ln>
                    <a:solidFill>
                      <a:srgbClr val="333333"/>
                    </a:solidFill>
                    <a:effectLst/>
                    <a:uLnTx/>
                    <a:uFillTx/>
                    <a:latin typeface="Segoe UI Semibold" panose="020B0702040204020203" pitchFamily="34" charset="0"/>
                    <a:ea typeface="+mn-ea"/>
                    <a:cs typeface="+mn-cs"/>
                  </a:endParaRPr>
                </a:p>
              </p:txBody>
            </p:sp>
            <p:grpSp>
              <p:nvGrpSpPr>
                <p:cNvPr id="14" name="Group 13">
                  <a:extLst>
                    <a:ext uri="{FF2B5EF4-FFF2-40B4-BE49-F238E27FC236}">
                      <a16:creationId xmlns:a16="http://schemas.microsoft.com/office/drawing/2014/main" id="{180328AD-6C3D-45C3-AF19-910590114AB8}"/>
                    </a:ext>
                  </a:extLst>
                </p:cNvPr>
                <p:cNvGrpSpPr/>
                <p:nvPr/>
              </p:nvGrpSpPr>
              <p:grpSpPr>
                <a:xfrm>
                  <a:off x="6448489" y="2208004"/>
                  <a:ext cx="3494088" cy="2378076"/>
                  <a:chOff x="6448489" y="2208004"/>
                  <a:chExt cx="3494088" cy="2378076"/>
                </a:xfrm>
              </p:grpSpPr>
              <p:sp>
                <p:nvSpPr>
                  <p:cNvPr id="15" name="Rectangle 166">
                    <a:extLst>
                      <a:ext uri="{FF2B5EF4-FFF2-40B4-BE49-F238E27FC236}">
                        <a16:creationId xmlns:a16="http://schemas.microsoft.com/office/drawing/2014/main" id="{CA7BC8F2-628D-4383-93C3-271F9FF0DD93}"/>
                      </a:ext>
                    </a:extLst>
                  </p:cNvPr>
                  <p:cNvSpPr>
                    <a:spLocks noChangeArrowheads="1"/>
                  </p:cNvSpPr>
                  <p:nvPr/>
                </p:nvSpPr>
                <p:spPr bwMode="auto">
                  <a:xfrm>
                    <a:off x="6448489" y="2350880"/>
                    <a:ext cx="3494086" cy="2235200"/>
                  </a:xfrm>
                  <a:prstGeom prst="rect">
                    <a:avLst/>
                  </a:prstGeom>
                  <a:solidFill>
                    <a:srgbClr val="F28E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249" b="0" i="0" u="none" strike="noStrike" kern="1200" cap="none" spc="0" normalizeH="0" baseline="0" noProof="0">
                      <a:ln>
                        <a:noFill/>
                      </a:ln>
                      <a:solidFill>
                        <a:srgbClr val="333333"/>
                      </a:solidFill>
                      <a:effectLst/>
                      <a:uLnTx/>
                      <a:uFillTx/>
                      <a:latin typeface="Segoe UI Semibold" panose="020B0702040204020203" pitchFamily="34" charset="0"/>
                      <a:ea typeface="+mn-ea"/>
                      <a:cs typeface="+mn-cs"/>
                    </a:endParaRPr>
                  </a:p>
                </p:txBody>
              </p:sp>
              <p:grpSp>
                <p:nvGrpSpPr>
                  <p:cNvPr id="16" name="Group 15">
                    <a:extLst>
                      <a:ext uri="{FF2B5EF4-FFF2-40B4-BE49-F238E27FC236}">
                        <a16:creationId xmlns:a16="http://schemas.microsoft.com/office/drawing/2014/main" id="{3E04C10E-0194-4B4C-B99C-949427F2F8C7}"/>
                      </a:ext>
                    </a:extLst>
                  </p:cNvPr>
                  <p:cNvGrpSpPr/>
                  <p:nvPr/>
                </p:nvGrpSpPr>
                <p:grpSpPr>
                  <a:xfrm>
                    <a:off x="6448489" y="2208004"/>
                    <a:ext cx="3494088" cy="2378075"/>
                    <a:chOff x="6448489" y="2208004"/>
                    <a:chExt cx="3494088" cy="2378075"/>
                  </a:xfrm>
                </p:grpSpPr>
                <p:sp>
                  <p:nvSpPr>
                    <p:cNvPr id="17" name="Oval 165">
                      <a:extLst>
                        <a:ext uri="{FF2B5EF4-FFF2-40B4-BE49-F238E27FC236}">
                          <a16:creationId xmlns:a16="http://schemas.microsoft.com/office/drawing/2014/main" id="{76F5218D-282B-4AA5-9C36-B3729DA726DC}"/>
                        </a:ext>
                      </a:extLst>
                    </p:cNvPr>
                    <p:cNvSpPr>
                      <a:spLocks noChangeArrowheads="1"/>
                    </p:cNvSpPr>
                    <p:nvPr/>
                  </p:nvSpPr>
                  <p:spPr bwMode="auto">
                    <a:xfrm>
                      <a:off x="8162990" y="2208004"/>
                      <a:ext cx="66675" cy="666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249" b="0" i="0" u="none" strike="noStrike" kern="1200" cap="none" spc="0" normalizeH="0" baseline="0" noProof="0">
                        <a:ln>
                          <a:noFill/>
                        </a:ln>
                        <a:solidFill>
                          <a:srgbClr val="333333"/>
                        </a:solidFill>
                        <a:effectLst/>
                        <a:uLnTx/>
                        <a:uFillTx/>
                        <a:latin typeface="Segoe UI Semibold" panose="020B0702040204020203" pitchFamily="34" charset="0"/>
                        <a:ea typeface="+mn-ea"/>
                        <a:cs typeface="+mn-cs"/>
                      </a:endParaRPr>
                    </a:p>
                  </p:txBody>
                </p:sp>
                <p:grpSp>
                  <p:nvGrpSpPr>
                    <p:cNvPr id="18" name="Group 17">
                      <a:extLst>
                        <a:ext uri="{FF2B5EF4-FFF2-40B4-BE49-F238E27FC236}">
                          <a16:creationId xmlns:a16="http://schemas.microsoft.com/office/drawing/2014/main" id="{C6E31DE5-AB18-440A-B936-31A3A1196A3A}"/>
                        </a:ext>
                      </a:extLst>
                    </p:cNvPr>
                    <p:cNvGrpSpPr/>
                    <p:nvPr/>
                  </p:nvGrpSpPr>
                  <p:grpSpPr>
                    <a:xfrm>
                      <a:off x="6448489" y="3061007"/>
                      <a:ext cx="3494088" cy="205860"/>
                      <a:chOff x="6448489" y="3001836"/>
                      <a:chExt cx="3494088" cy="205860"/>
                    </a:xfrm>
                  </p:grpSpPr>
                  <p:sp>
                    <p:nvSpPr>
                      <p:cNvPr id="37" name="Freeform 87">
                        <a:extLst>
                          <a:ext uri="{FF2B5EF4-FFF2-40B4-BE49-F238E27FC236}">
                            <a16:creationId xmlns:a16="http://schemas.microsoft.com/office/drawing/2014/main" id="{1FE8CA0D-C522-4E0C-9CB1-7A21328C057E}"/>
                          </a:ext>
                        </a:extLst>
                      </p:cNvPr>
                      <p:cNvSpPr>
                        <a:spLocks noEditPoints="1"/>
                      </p:cNvSpPr>
                      <p:nvPr/>
                    </p:nvSpPr>
                    <p:spPr bwMode="auto">
                      <a:xfrm>
                        <a:off x="6448489" y="3001836"/>
                        <a:ext cx="1702503" cy="20586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marL="0" marR="0" lvl="0" indent="0" algn="l" defTabSz="749141" rtl="0" eaLnBrk="1" fontAlgn="auto" latinLnBrk="0" hangingPunct="1">
                          <a:lnSpc>
                            <a:spcPct val="100000"/>
                          </a:lnSpc>
                          <a:spcBef>
                            <a:spcPts val="0"/>
                          </a:spcBef>
                          <a:spcAft>
                            <a:spcPts val="0"/>
                          </a:spcAft>
                          <a:buClrTx/>
                          <a:buSzTx/>
                          <a:buFontTx/>
                          <a:buNone/>
                          <a:tabLst/>
                          <a:defRPr/>
                        </a:pPr>
                        <a:endParaRPr kumimoji="0" lang="en-US" sz="2249" b="0" i="0" u="none" strike="noStrike" kern="0" cap="none" spc="0" normalizeH="0" baseline="0" noProof="0">
                          <a:ln>
                            <a:noFill/>
                          </a:ln>
                          <a:solidFill>
                            <a:srgbClr val="353535"/>
                          </a:solidFill>
                          <a:effectLst/>
                          <a:uLnTx/>
                          <a:uFillTx/>
                          <a:latin typeface="Segoe UI Semibold" panose="020B0702040204020203" pitchFamily="34" charset="0"/>
                          <a:ea typeface="+mn-ea"/>
                          <a:cs typeface="+mn-cs"/>
                        </a:endParaRPr>
                      </a:p>
                    </p:txBody>
                  </p:sp>
                  <p:sp>
                    <p:nvSpPr>
                      <p:cNvPr id="38" name="Freeform 87">
                        <a:extLst>
                          <a:ext uri="{FF2B5EF4-FFF2-40B4-BE49-F238E27FC236}">
                            <a16:creationId xmlns:a16="http://schemas.microsoft.com/office/drawing/2014/main" id="{61771D02-67EF-4093-9751-2490DF72DE88}"/>
                          </a:ext>
                        </a:extLst>
                      </p:cNvPr>
                      <p:cNvSpPr>
                        <a:spLocks noEditPoints="1"/>
                      </p:cNvSpPr>
                      <p:nvPr/>
                    </p:nvSpPr>
                    <p:spPr bwMode="auto">
                      <a:xfrm>
                        <a:off x="8240074" y="3001836"/>
                        <a:ext cx="1702503" cy="20586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marL="0" marR="0" lvl="0" indent="0" algn="l" defTabSz="749141" rtl="0" eaLnBrk="1" fontAlgn="auto" latinLnBrk="0" hangingPunct="1">
                          <a:lnSpc>
                            <a:spcPct val="100000"/>
                          </a:lnSpc>
                          <a:spcBef>
                            <a:spcPts val="0"/>
                          </a:spcBef>
                          <a:spcAft>
                            <a:spcPts val="0"/>
                          </a:spcAft>
                          <a:buClrTx/>
                          <a:buSzTx/>
                          <a:buFontTx/>
                          <a:buNone/>
                          <a:tabLst/>
                          <a:defRPr/>
                        </a:pPr>
                        <a:endParaRPr kumimoji="0" lang="en-US" sz="2249" b="0" i="0" u="none" strike="noStrike" kern="0" cap="none" spc="0" normalizeH="0" baseline="0" noProof="0">
                          <a:ln>
                            <a:noFill/>
                          </a:ln>
                          <a:solidFill>
                            <a:srgbClr val="353535"/>
                          </a:solidFill>
                          <a:effectLst/>
                          <a:uLnTx/>
                          <a:uFillTx/>
                          <a:latin typeface="Segoe UI Semibold" panose="020B0702040204020203" pitchFamily="34" charset="0"/>
                          <a:ea typeface="+mn-ea"/>
                          <a:cs typeface="+mn-cs"/>
                        </a:endParaRPr>
                      </a:p>
                    </p:txBody>
                  </p:sp>
                </p:grpSp>
                <p:grpSp>
                  <p:nvGrpSpPr>
                    <p:cNvPr id="19" name="Group 18">
                      <a:extLst>
                        <a:ext uri="{FF2B5EF4-FFF2-40B4-BE49-F238E27FC236}">
                          <a16:creationId xmlns:a16="http://schemas.microsoft.com/office/drawing/2014/main" id="{8F8539C4-D245-4165-8A70-5F83E9A4C639}"/>
                        </a:ext>
                      </a:extLst>
                    </p:cNvPr>
                    <p:cNvGrpSpPr/>
                    <p:nvPr/>
                  </p:nvGrpSpPr>
                  <p:grpSpPr>
                    <a:xfrm>
                      <a:off x="6448489" y="2728424"/>
                      <a:ext cx="3494088" cy="211421"/>
                      <a:chOff x="6448489" y="2673574"/>
                      <a:chExt cx="3494088" cy="211421"/>
                    </a:xfrm>
                  </p:grpSpPr>
                  <p:sp>
                    <p:nvSpPr>
                      <p:cNvPr id="35" name="Freeform 88">
                        <a:extLst>
                          <a:ext uri="{FF2B5EF4-FFF2-40B4-BE49-F238E27FC236}">
                            <a16:creationId xmlns:a16="http://schemas.microsoft.com/office/drawing/2014/main" id="{25A3B200-0CDA-423F-B7F9-2D5F9D83811E}"/>
                          </a:ext>
                        </a:extLst>
                      </p:cNvPr>
                      <p:cNvSpPr>
                        <a:spLocks noEditPoints="1"/>
                      </p:cNvSpPr>
                      <p:nvPr/>
                    </p:nvSpPr>
                    <p:spPr bwMode="auto">
                      <a:xfrm>
                        <a:off x="6448489" y="2673574"/>
                        <a:ext cx="1702503" cy="21142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marL="0" marR="0" lvl="0" indent="0" algn="l" defTabSz="749141" rtl="0" eaLnBrk="1" fontAlgn="auto" latinLnBrk="0" hangingPunct="1">
                          <a:lnSpc>
                            <a:spcPct val="100000"/>
                          </a:lnSpc>
                          <a:spcBef>
                            <a:spcPts val="0"/>
                          </a:spcBef>
                          <a:spcAft>
                            <a:spcPts val="0"/>
                          </a:spcAft>
                          <a:buClrTx/>
                          <a:buSzTx/>
                          <a:buFontTx/>
                          <a:buNone/>
                          <a:tabLst/>
                          <a:defRPr/>
                        </a:pPr>
                        <a:endParaRPr kumimoji="0" lang="en-US" sz="2249" b="0" i="0" u="none" strike="noStrike" kern="0" cap="none" spc="0" normalizeH="0" baseline="0" noProof="0">
                          <a:ln>
                            <a:noFill/>
                          </a:ln>
                          <a:solidFill>
                            <a:srgbClr val="353535"/>
                          </a:solidFill>
                          <a:effectLst/>
                          <a:uLnTx/>
                          <a:uFillTx/>
                          <a:latin typeface="Segoe UI Semibold" panose="020B0702040204020203" pitchFamily="34" charset="0"/>
                          <a:ea typeface="+mn-ea"/>
                          <a:cs typeface="+mn-cs"/>
                        </a:endParaRPr>
                      </a:p>
                    </p:txBody>
                  </p:sp>
                  <p:sp>
                    <p:nvSpPr>
                      <p:cNvPr id="36" name="Freeform 88">
                        <a:extLst>
                          <a:ext uri="{FF2B5EF4-FFF2-40B4-BE49-F238E27FC236}">
                            <a16:creationId xmlns:a16="http://schemas.microsoft.com/office/drawing/2014/main" id="{5FFFA1ED-B3F7-42A2-9A06-F7BC7B990845}"/>
                          </a:ext>
                        </a:extLst>
                      </p:cNvPr>
                      <p:cNvSpPr>
                        <a:spLocks noEditPoints="1"/>
                      </p:cNvSpPr>
                      <p:nvPr/>
                    </p:nvSpPr>
                    <p:spPr bwMode="auto">
                      <a:xfrm>
                        <a:off x="8240074" y="2673574"/>
                        <a:ext cx="1702503" cy="21142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marL="0" marR="0" lvl="0" indent="0" algn="l" defTabSz="749141" rtl="0" eaLnBrk="1" fontAlgn="auto" latinLnBrk="0" hangingPunct="1">
                          <a:lnSpc>
                            <a:spcPct val="100000"/>
                          </a:lnSpc>
                          <a:spcBef>
                            <a:spcPts val="0"/>
                          </a:spcBef>
                          <a:spcAft>
                            <a:spcPts val="0"/>
                          </a:spcAft>
                          <a:buClrTx/>
                          <a:buSzTx/>
                          <a:buFontTx/>
                          <a:buNone/>
                          <a:tabLst/>
                          <a:defRPr/>
                        </a:pPr>
                        <a:endParaRPr kumimoji="0" lang="en-US" sz="2249" b="0" i="0" u="none" strike="noStrike" kern="0" cap="none" spc="0" normalizeH="0" baseline="0" noProof="0">
                          <a:ln>
                            <a:noFill/>
                          </a:ln>
                          <a:solidFill>
                            <a:srgbClr val="353535"/>
                          </a:solidFill>
                          <a:effectLst/>
                          <a:uLnTx/>
                          <a:uFillTx/>
                          <a:latin typeface="Segoe UI Semibold" panose="020B0702040204020203" pitchFamily="34" charset="0"/>
                          <a:ea typeface="+mn-ea"/>
                          <a:cs typeface="+mn-cs"/>
                        </a:endParaRPr>
                      </a:p>
                    </p:txBody>
                  </p:sp>
                </p:grpSp>
                <p:grpSp>
                  <p:nvGrpSpPr>
                    <p:cNvPr id="20" name="Group 19">
                      <a:extLst>
                        <a:ext uri="{FF2B5EF4-FFF2-40B4-BE49-F238E27FC236}">
                          <a16:creationId xmlns:a16="http://schemas.microsoft.com/office/drawing/2014/main" id="{D51B5F0C-EFEA-455D-810C-4258519F6741}"/>
                        </a:ext>
                      </a:extLst>
                    </p:cNvPr>
                    <p:cNvGrpSpPr/>
                    <p:nvPr/>
                  </p:nvGrpSpPr>
                  <p:grpSpPr>
                    <a:xfrm>
                      <a:off x="6448489" y="2395841"/>
                      <a:ext cx="3494088" cy="211421"/>
                      <a:chOff x="6448489" y="2350878"/>
                      <a:chExt cx="3494088" cy="211421"/>
                    </a:xfrm>
                  </p:grpSpPr>
                  <p:sp>
                    <p:nvSpPr>
                      <p:cNvPr id="33" name="Freeform 89">
                        <a:extLst>
                          <a:ext uri="{FF2B5EF4-FFF2-40B4-BE49-F238E27FC236}">
                            <a16:creationId xmlns:a16="http://schemas.microsoft.com/office/drawing/2014/main" id="{52F878EE-5A6A-45CF-940E-5C8B4DF57F79}"/>
                          </a:ext>
                        </a:extLst>
                      </p:cNvPr>
                      <p:cNvSpPr>
                        <a:spLocks noEditPoints="1"/>
                      </p:cNvSpPr>
                      <p:nvPr/>
                    </p:nvSpPr>
                    <p:spPr bwMode="auto">
                      <a:xfrm>
                        <a:off x="6448489" y="2350878"/>
                        <a:ext cx="1702503" cy="21142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marL="0" marR="0" lvl="0" indent="0" algn="l" defTabSz="749141" rtl="0" eaLnBrk="1" fontAlgn="auto" latinLnBrk="0" hangingPunct="1">
                          <a:lnSpc>
                            <a:spcPct val="100000"/>
                          </a:lnSpc>
                          <a:spcBef>
                            <a:spcPts val="0"/>
                          </a:spcBef>
                          <a:spcAft>
                            <a:spcPts val="0"/>
                          </a:spcAft>
                          <a:buClrTx/>
                          <a:buSzTx/>
                          <a:buFontTx/>
                          <a:buNone/>
                          <a:tabLst/>
                          <a:defRPr/>
                        </a:pPr>
                        <a:endParaRPr kumimoji="0" lang="en-US" sz="2249" b="0" i="0" u="none" strike="noStrike" kern="0" cap="none" spc="0" normalizeH="0" baseline="0" noProof="0">
                          <a:ln>
                            <a:noFill/>
                          </a:ln>
                          <a:solidFill>
                            <a:srgbClr val="353535"/>
                          </a:solidFill>
                          <a:effectLst/>
                          <a:uLnTx/>
                          <a:uFillTx/>
                          <a:latin typeface="Segoe UI Semibold" panose="020B0702040204020203" pitchFamily="34" charset="0"/>
                          <a:ea typeface="+mn-ea"/>
                          <a:cs typeface="+mn-cs"/>
                        </a:endParaRPr>
                      </a:p>
                    </p:txBody>
                  </p:sp>
                  <p:sp>
                    <p:nvSpPr>
                      <p:cNvPr id="34" name="Freeform 89">
                        <a:extLst>
                          <a:ext uri="{FF2B5EF4-FFF2-40B4-BE49-F238E27FC236}">
                            <a16:creationId xmlns:a16="http://schemas.microsoft.com/office/drawing/2014/main" id="{CA4DBAD4-1891-4D61-9483-61D0A2BC2FF3}"/>
                          </a:ext>
                        </a:extLst>
                      </p:cNvPr>
                      <p:cNvSpPr>
                        <a:spLocks noEditPoints="1"/>
                      </p:cNvSpPr>
                      <p:nvPr/>
                    </p:nvSpPr>
                    <p:spPr bwMode="auto">
                      <a:xfrm>
                        <a:off x="8240074" y="2350878"/>
                        <a:ext cx="1702503" cy="21142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marL="0" marR="0" lvl="0" indent="0" algn="l" defTabSz="749141" rtl="0" eaLnBrk="1" fontAlgn="auto" latinLnBrk="0" hangingPunct="1">
                          <a:lnSpc>
                            <a:spcPct val="100000"/>
                          </a:lnSpc>
                          <a:spcBef>
                            <a:spcPts val="0"/>
                          </a:spcBef>
                          <a:spcAft>
                            <a:spcPts val="0"/>
                          </a:spcAft>
                          <a:buClrTx/>
                          <a:buSzTx/>
                          <a:buFontTx/>
                          <a:buNone/>
                          <a:tabLst/>
                          <a:defRPr/>
                        </a:pPr>
                        <a:endParaRPr kumimoji="0" lang="en-US" sz="2249" b="0" i="0" u="none" strike="noStrike" kern="0" cap="none" spc="0" normalizeH="0" baseline="0" noProof="0">
                          <a:ln>
                            <a:noFill/>
                          </a:ln>
                          <a:solidFill>
                            <a:srgbClr val="353535"/>
                          </a:solidFill>
                          <a:effectLst/>
                          <a:uLnTx/>
                          <a:uFillTx/>
                          <a:latin typeface="Segoe UI Semibold" panose="020B0702040204020203" pitchFamily="34" charset="0"/>
                          <a:ea typeface="+mn-ea"/>
                          <a:cs typeface="+mn-cs"/>
                        </a:endParaRPr>
                      </a:p>
                    </p:txBody>
                  </p:sp>
                </p:grpSp>
                <p:grpSp>
                  <p:nvGrpSpPr>
                    <p:cNvPr id="21" name="Group 20">
                      <a:extLst>
                        <a:ext uri="{FF2B5EF4-FFF2-40B4-BE49-F238E27FC236}">
                          <a16:creationId xmlns:a16="http://schemas.microsoft.com/office/drawing/2014/main" id="{C8EE3C00-49ED-4611-A1B9-7AC022DE7EF0}"/>
                        </a:ext>
                      </a:extLst>
                    </p:cNvPr>
                    <p:cNvGrpSpPr/>
                    <p:nvPr/>
                  </p:nvGrpSpPr>
                  <p:grpSpPr>
                    <a:xfrm>
                      <a:off x="6448489" y="4053195"/>
                      <a:ext cx="3494088" cy="205860"/>
                      <a:chOff x="6448489" y="3923399"/>
                      <a:chExt cx="3494088" cy="205860"/>
                    </a:xfrm>
                  </p:grpSpPr>
                  <p:sp>
                    <p:nvSpPr>
                      <p:cNvPr id="31" name="Freeform 87">
                        <a:extLst>
                          <a:ext uri="{FF2B5EF4-FFF2-40B4-BE49-F238E27FC236}">
                            <a16:creationId xmlns:a16="http://schemas.microsoft.com/office/drawing/2014/main" id="{5A6FE626-7B3E-4863-AFC4-6C40D6736575}"/>
                          </a:ext>
                        </a:extLst>
                      </p:cNvPr>
                      <p:cNvSpPr>
                        <a:spLocks noEditPoints="1"/>
                      </p:cNvSpPr>
                      <p:nvPr/>
                    </p:nvSpPr>
                    <p:spPr bwMode="auto">
                      <a:xfrm>
                        <a:off x="6448489" y="3923399"/>
                        <a:ext cx="1702503" cy="20586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marL="0" marR="0" lvl="0" indent="0" algn="l" defTabSz="749141" rtl="0" eaLnBrk="1" fontAlgn="auto" latinLnBrk="0" hangingPunct="1">
                          <a:lnSpc>
                            <a:spcPct val="100000"/>
                          </a:lnSpc>
                          <a:spcBef>
                            <a:spcPts val="0"/>
                          </a:spcBef>
                          <a:spcAft>
                            <a:spcPts val="0"/>
                          </a:spcAft>
                          <a:buClrTx/>
                          <a:buSzTx/>
                          <a:buFontTx/>
                          <a:buNone/>
                          <a:tabLst/>
                          <a:defRPr/>
                        </a:pPr>
                        <a:endParaRPr kumimoji="0" lang="en-US" sz="2249" b="0" i="0" u="none" strike="noStrike" kern="0" cap="none" spc="0" normalizeH="0" baseline="0" noProof="0">
                          <a:ln>
                            <a:noFill/>
                          </a:ln>
                          <a:solidFill>
                            <a:srgbClr val="353535"/>
                          </a:solidFill>
                          <a:effectLst/>
                          <a:uLnTx/>
                          <a:uFillTx/>
                          <a:latin typeface="Segoe UI Semibold" panose="020B0702040204020203" pitchFamily="34" charset="0"/>
                          <a:ea typeface="+mn-ea"/>
                          <a:cs typeface="+mn-cs"/>
                        </a:endParaRPr>
                      </a:p>
                    </p:txBody>
                  </p:sp>
                  <p:sp>
                    <p:nvSpPr>
                      <p:cNvPr id="32" name="Freeform 87">
                        <a:extLst>
                          <a:ext uri="{FF2B5EF4-FFF2-40B4-BE49-F238E27FC236}">
                            <a16:creationId xmlns:a16="http://schemas.microsoft.com/office/drawing/2014/main" id="{286F901B-0BF0-4650-BD14-E8B78FD3F682}"/>
                          </a:ext>
                        </a:extLst>
                      </p:cNvPr>
                      <p:cNvSpPr>
                        <a:spLocks noEditPoints="1"/>
                      </p:cNvSpPr>
                      <p:nvPr/>
                    </p:nvSpPr>
                    <p:spPr bwMode="auto">
                      <a:xfrm>
                        <a:off x="8240074" y="3923399"/>
                        <a:ext cx="1702503" cy="20586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marL="0" marR="0" lvl="0" indent="0" algn="l" defTabSz="749141" rtl="0" eaLnBrk="1" fontAlgn="auto" latinLnBrk="0" hangingPunct="1">
                          <a:lnSpc>
                            <a:spcPct val="100000"/>
                          </a:lnSpc>
                          <a:spcBef>
                            <a:spcPts val="0"/>
                          </a:spcBef>
                          <a:spcAft>
                            <a:spcPts val="0"/>
                          </a:spcAft>
                          <a:buClrTx/>
                          <a:buSzTx/>
                          <a:buFontTx/>
                          <a:buNone/>
                          <a:tabLst/>
                          <a:defRPr/>
                        </a:pPr>
                        <a:endParaRPr kumimoji="0" lang="en-US" sz="2249" b="0" i="0" u="none" strike="noStrike" kern="0" cap="none" spc="0" normalizeH="0" baseline="0" noProof="0">
                          <a:ln>
                            <a:noFill/>
                          </a:ln>
                          <a:solidFill>
                            <a:srgbClr val="353535"/>
                          </a:solidFill>
                          <a:effectLst/>
                          <a:uLnTx/>
                          <a:uFillTx/>
                          <a:latin typeface="Segoe UI Semibold" panose="020B0702040204020203" pitchFamily="34" charset="0"/>
                          <a:ea typeface="+mn-ea"/>
                          <a:cs typeface="+mn-cs"/>
                        </a:endParaRPr>
                      </a:p>
                    </p:txBody>
                  </p:sp>
                </p:grpSp>
                <p:grpSp>
                  <p:nvGrpSpPr>
                    <p:cNvPr id="22" name="Group 21">
                      <a:extLst>
                        <a:ext uri="{FF2B5EF4-FFF2-40B4-BE49-F238E27FC236}">
                          <a16:creationId xmlns:a16="http://schemas.microsoft.com/office/drawing/2014/main" id="{20311B9C-93BE-48B1-A671-118AFD4CD569}"/>
                        </a:ext>
                      </a:extLst>
                    </p:cNvPr>
                    <p:cNvGrpSpPr/>
                    <p:nvPr/>
                  </p:nvGrpSpPr>
                  <p:grpSpPr>
                    <a:xfrm>
                      <a:off x="6448489" y="3720612"/>
                      <a:ext cx="3494088" cy="211421"/>
                      <a:chOff x="6448489" y="3595137"/>
                      <a:chExt cx="3494088" cy="211421"/>
                    </a:xfrm>
                  </p:grpSpPr>
                  <p:sp>
                    <p:nvSpPr>
                      <p:cNvPr id="29" name="Freeform 88">
                        <a:extLst>
                          <a:ext uri="{FF2B5EF4-FFF2-40B4-BE49-F238E27FC236}">
                            <a16:creationId xmlns:a16="http://schemas.microsoft.com/office/drawing/2014/main" id="{FFE0980D-4D74-446D-99D2-FC13729604DA}"/>
                          </a:ext>
                        </a:extLst>
                      </p:cNvPr>
                      <p:cNvSpPr>
                        <a:spLocks noEditPoints="1"/>
                      </p:cNvSpPr>
                      <p:nvPr/>
                    </p:nvSpPr>
                    <p:spPr bwMode="auto">
                      <a:xfrm>
                        <a:off x="6448489" y="3595137"/>
                        <a:ext cx="1702503" cy="21142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marL="0" marR="0" lvl="0" indent="0" algn="l" defTabSz="749141" rtl="0" eaLnBrk="1" fontAlgn="auto" latinLnBrk="0" hangingPunct="1">
                          <a:lnSpc>
                            <a:spcPct val="100000"/>
                          </a:lnSpc>
                          <a:spcBef>
                            <a:spcPts val="0"/>
                          </a:spcBef>
                          <a:spcAft>
                            <a:spcPts val="0"/>
                          </a:spcAft>
                          <a:buClrTx/>
                          <a:buSzTx/>
                          <a:buFontTx/>
                          <a:buNone/>
                          <a:tabLst/>
                          <a:defRPr/>
                        </a:pPr>
                        <a:endParaRPr kumimoji="0" lang="en-US" sz="2249" b="0" i="0" u="none" strike="noStrike" kern="0" cap="none" spc="0" normalizeH="0" baseline="0" noProof="0">
                          <a:ln>
                            <a:noFill/>
                          </a:ln>
                          <a:solidFill>
                            <a:srgbClr val="353535"/>
                          </a:solidFill>
                          <a:effectLst/>
                          <a:uLnTx/>
                          <a:uFillTx/>
                          <a:latin typeface="Segoe UI Semibold" panose="020B0702040204020203" pitchFamily="34" charset="0"/>
                          <a:ea typeface="+mn-ea"/>
                          <a:cs typeface="+mn-cs"/>
                        </a:endParaRPr>
                      </a:p>
                    </p:txBody>
                  </p:sp>
                  <p:sp>
                    <p:nvSpPr>
                      <p:cNvPr id="30" name="Freeform 88">
                        <a:extLst>
                          <a:ext uri="{FF2B5EF4-FFF2-40B4-BE49-F238E27FC236}">
                            <a16:creationId xmlns:a16="http://schemas.microsoft.com/office/drawing/2014/main" id="{4311E713-D788-4362-B49E-648F531B9816}"/>
                          </a:ext>
                        </a:extLst>
                      </p:cNvPr>
                      <p:cNvSpPr>
                        <a:spLocks noEditPoints="1"/>
                      </p:cNvSpPr>
                      <p:nvPr/>
                    </p:nvSpPr>
                    <p:spPr bwMode="auto">
                      <a:xfrm>
                        <a:off x="8240074" y="3595137"/>
                        <a:ext cx="1702503" cy="21142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marL="0" marR="0" lvl="0" indent="0" algn="l" defTabSz="749141" rtl="0" eaLnBrk="1" fontAlgn="auto" latinLnBrk="0" hangingPunct="1">
                          <a:lnSpc>
                            <a:spcPct val="100000"/>
                          </a:lnSpc>
                          <a:spcBef>
                            <a:spcPts val="0"/>
                          </a:spcBef>
                          <a:spcAft>
                            <a:spcPts val="0"/>
                          </a:spcAft>
                          <a:buClrTx/>
                          <a:buSzTx/>
                          <a:buFontTx/>
                          <a:buNone/>
                          <a:tabLst/>
                          <a:defRPr/>
                        </a:pPr>
                        <a:endParaRPr kumimoji="0" lang="en-US" sz="2249" b="0" i="0" u="none" strike="noStrike" kern="0" cap="none" spc="0" normalizeH="0" baseline="0" noProof="0">
                          <a:ln>
                            <a:noFill/>
                          </a:ln>
                          <a:solidFill>
                            <a:srgbClr val="353535"/>
                          </a:solidFill>
                          <a:effectLst/>
                          <a:uLnTx/>
                          <a:uFillTx/>
                          <a:latin typeface="Segoe UI Semibold" panose="020B0702040204020203" pitchFamily="34" charset="0"/>
                          <a:ea typeface="+mn-ea"/>
                          <a:cs typeface="+mn-cs"/>
                        </a:endParaRPr>
                      </a:p>
                    </p:txBody>
                  </p:sp>
                </p:grpSp>
                <p:grpSp>
                  <p:nvGrpSpPr>
                    <p:cNvPr id="23" name="Group 22">
                      <a:extLst>
                        <a:ext uri="{FF2B5EF4-FFF2-40B4-BE49-F238E27FC236}">
                          <a16:creationId xmlns:a16="http://schemas.microsoft.com/office/drawing/2014/main" id="{A8028E8B-7EAC-46EB-B007-8D40EA9C2A93}"/>
                        </a:ext>
                      </a:extLst>
                    </p:cNvPr>
                    <p:cNvGrpSpPr/>
                    <p:nvPr/>
                  </p:nvGrpSpPr>
                  <p:grpSpPr>
                    <a:xfrm>
                      <a:off x="6448489" y="3388029"/>
                      <a:ext cx="3494088" cy="211421"/>
                      <a:chOff x="6448489" y="3272441"/>
                      <a:chExt cx="3494088" cy="211421"/>
                    </a:xfrm>
                  </p:grpSpPr>
                  <p:sp>
                    <p:nvSpPr>
                      <p:cNvPr id="27" name="Freeform 89">
                        <a:extLst>
                          <a:ext uri="{FF2B5EF4-FFF2-40B4-BE49-F238E27FC236}">
                            <a16:creationId xmlns:a16="http://schemas.microsoft.com/office/drawing/2014/main" id="{64E7CA1E-7026-42B5-B05B-438F43AEBB19}"/>
                          </a:ext>
                        </a:extLst>
                      </p:cNvPr>
                      <p:cNvSpPr>
                        <a:spLocks noEditPoints="1"/>
                      </p:cNvSpPr>
                      <p:nvPr/>
                    </p:nvSpPr>
                    <p:spPr bwMode="auto">
                      <a:xfrm>
                        <a:off x="6448489" y="3272441"/>
                        <a:ext cx="1702503" cy="21142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marL="0" marR="0" lvl="0" indent="0" algn="l" defTabSz="749141" rtl="0" eaLnBrk="1" fontAlgn="auto" latinLnBrk="0" hangingPunct="1">
                          <a:lnSpc>
                            <a:spcPct val="100000"/>
                          </a:lnSpc>
                          <a:spcBef>
                            <a:spcPts val="0"/>
                          </a:spcBef>
                          <a:spcAft>
                            <a:spcPts val="0"/>
                          </a:spcAft>
                          <a:buClrTx/>
                          <a:buSzTx/>
                          <a:buFontTx/>
                          <a:buNone/>
                          <a:tabLst/>
                          <a:defRPr/>
                        </a:pPr>
                        <a:endParaRPr kumimoji="0" lang="en-US" sz="2249" b="0" i="0" u="none" strike="noStrike" kern="0" cap="none" spc="0" normalizeH="0" baseline="0" noProof="0">
                          <a:ln>
                            <a:noFill/>
                          </a:ln>
                          <a:solidFill>
                            <a:srgbClr val="353535"/>
                          </a:solidFill>
                          <a:effectLst/>
                          <a:uLnTx/>
                          <a:uFillTx/>
                          <a:latin typeface="Segoe UI Semibold" panose="020B0702040204020203" pitchFamily="34" charset="0"/>
                          <a:ea typeface="+mn-ea"/>
                          <a:cs typeface="+mn-cs"/>
                        </a:endParaRPr>
                      </a:p>
                    </p:txBody>
                  </p:sp>
                  <p:sp>
                    <p:nvSpPr>
                      <p:cNvPr id="28" name="Freeform 89">
                        <a:extLst>
                          <a:ext uri="{FF2B5EF4-FFF2-40B4-BE49-F238E27FC236}">
                            <a16:creationId xmlns:a16="http://schemas.microsoft.com/office/drawing/2014/main" id="{C20A7821-8622-4981-9768-DB5EB0516AF9}"/>
                          </a:ext>
                        </a:extLst>
                      </p:cNvPr>
                      <p:cNvSpPr>
                        <a:spLocks noEditPoints="1"/>
                      </p:cNvSpPr>
                      <p:nvPr/>
                    </p:nvSpPr>
                    <p:spPr bwMode="auto">
                      <a:xfrm>
                        <a:off x="8240074" y="3272441"/>
                        <a:ext cx="1702503" cy="21142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marL="0" marR="0" lvl="0" indent="0" algn="l" defTabSz="749141" rtl="0" eaLnBrk="1" fontAlgn="auto" latinLnBrk="0" hangingPunct="1">
                          <a:lnSpc>
                            <a:spcPct val="100000"/>
                          </a:lnSpc>
                          <a:spcBef>
                            <a:spcPts val="0"/>
                          </a:spcBef>
                          <a:spcAft>
                            <a:spcPts val="0"/>
                          </a:spcAft>
                          <a:buClrTx/>
                          <a:buSzTx/>
                          <a:buFontTx/>
                          <a:buNone/>
                          <a:tabLst/>
                          <a:defRPr/>
                        </a:pPr>
                        <a:endParaRPr kumimoji="0" lang="en-US" sz="2249" b="0" i="0" u="none" strike="noStrike" kern="0" cap="none" spc="0" normalizeH="0" baseline="0" noProof="0">
                          <a:ln>
                            <a:noFill/>
                          </a:ln>
                          <a:solidFill>
                            <a:srgbClr val="353535"/>
                          </a:solidFill>
                          <a:effectLst/>
                          <a:uLnTx/>
                          <a:uFillTx/>
                          <a:latin typeface="Segoe UI Semibold" panose="020B0702040204020203" pitchFamily="34" charset="0"/>
                          <a:ea typeface="+mn-ea"/>
                          <a:cs typeface="+mn-cs"/>
                        </a:endParaRPr>
                      </a:p>
                    </p:txBody>
                  </p:sp>
                </p:grpSp>
                <p:grpSp>
                  <p:nvGrpSpPr>
                    <p:cNvPr id="24" name="Group 23">
                      <a:extLst>
                        <a:ext uri="{FF2B5EF4-FFF2-40B4-BE49-F238E27FC236}">
                          <a16:creationId xmlns:a16="http://schemas.microsoft.com/office/drawing/2014/main" id="{4CAA5AA9-D57B-4D12-B180-FAABD8B8AA82}"/>
                        </a:ext>
                      </a:extLst>
                    </p:cNvPr>
                    <p:cNvGrpSpPr/>
                    <p:nvPr/>
                  </p:nvGrpSpPr>
                  <p:grpSpPr>
                    <a:xfrm>
                      <a:off x="6448489" y="4380219"/>
                      <a:ext cx="3494088" cy="205860"/>
                      <a:chOff x="6448489" y="3923399"/>
                      <a:chExt cx="3494088" cy="205860"/>
                    </a:xfrm>
                  </p:grpSpPr>
                  <p:sp>
                    <p:nvSpPr>
                      <p:cNvPr id="25" name="Freeform 87">
                        <a:extLst>
                          <a:ext uri="{FF2B5EF4-FFF2-40B4-BE49-F238E27FC236}">
                            <a16:creationId xmlns:a16="http://schemas.microsoft.com/office/drawing/2014/main" id="{2CC994E1-F2E9-4D18-BE3B-26B2B88BB12F}"/>
                          </a:ext>
                        </a:extLst>
                      </p:cNvPr>
                      <p:cNvSpPr>
                        <a:spLocks noEditPoints="1"/>
                      </p:cNvSpPr>
                      <p:nvPr/>
                    </p:nvSpPr>
                    <p:spPr bwMode="auto">
                      <a:xfrm>
                        <a:off x="6448489" y="3923399"/>
                        <a:ext cx="1702503" cy="20586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marL="0" marR="0" lvl="0" indent="0" algn="l" defTabSz="749141" rtl="0" eaLnBrk="1" fontAlgn="auto" latinLnBrk="0" hangingPunct="1">
                          <a:lnSpc>
                            <a:spcPct val="100000"/>
                          </a:lnSpc>
                          <a:spcBef>
                            <a:spcPts val="0"/>
                          </a:spcBef>
                          <a:spcAft>
                            <a:spcPts val="0"/>
                          </a:spcAft>
                          <a:buClrTx/>
                          <a:buSzTx/>
                          <a:buFontTx/>
                          <a:buNone/>
                          <a:tabLst/>
                          <a:defRPr/>
                        </a:pPr>
                        <a:endParaRPr kumimoji="0" lang="en-US" sz="2249" b="0" i="0" u="none" strike="noStrike" kern="0" cap="none" spc="0" normalizeH="0" baseline="0" noProof="0">
                          <a:ln>
                            <a:noFill/>
                          </a:ln>
                          <a:solidFill>
                            <a:srgbClr val="353535"/>
                          </a:solidFill>
                          <a:effectLst/>
                          <a:uLnTx/>
                          <a:uFillTx/>
                          <a:latin typeface="Segoe UI Semibold" panose="020B0702040204020203" pitchFamily="34" charset="0"/>
                          <a:ea typeface="+mn-ea"/>
                          <a:cs typeface="+mn-cs"/>
                        </a:endParaRPr>
                      </a:p>
                    </p:txBody>
                  </p:sp>
                  <p:sp>
                    <p:nvSpPr>
                      <p:cNvPr id="26" name="Freeform 87">
                        <a:extLst>
                          <a:ext uri="{FF2B5EF4-FFF2-40B4-BE49-F238E27FC236}">
                            <a16:creationId xmlns:a16="http://schemas.microsoft.com/office/drawing/2014/main" id="{E2F0A877-7DEF-4F66-BDC9-F4FE1D993FE7}"/>
                          </a:ext>
                        </a:extLst>
                      </p:cNvPr>
                      <p:cNvSpPr>
                        <a:spLocks noEditPoints="1"/>
                      </p:cNvSpPr>
                      <p:nvPr/>
                    </p:nvSpPr>
                    <p:spPr bwMode="auto">
                      <a:xfrm>
                        <a:off x="8240074" y="3923399"/>
                        <a:ext cx="1702503" cy="20586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marL="0" marR="0" lvl="0" indent="0" algn="l" defTabSz="749141" rtl="0" eaLnBrk="1" fontAlgn="auto" latinLnBrk="0" hangingPunct="1">
                          <a:lnSpc>
                            <a:spcPct val="100000"/>
                          </a:lnSpc>
                          <a:spcBef>
                            <a:spcPts val="0"/>
                          </a:spcBef>
                          <a:spcAft>
                            <a:spcPts val="0"/>
                          </a:spcAft>
                          <a:buClrTx/>
                          <a:buSzTx/>
                          <a:buFontTx/>
                          <a:buNone/>
                          <a:tabLst/>
                          <a:defRPr/>
                        </a:pPr>
                        <a:endParaRPr kumimoji="0" lang="en-US" sz="2249" b="0" i="0" u="none" strike="noStrike" kern="0" cap="none" spc="0" normalizeH="0" baseline="0" noProof="0">
                          <a:ln>
                            <a:noFill/>
                          </a:ln>
                          <a:solidFill>
                            <a:srgbClr val="353535"/>
                          </a:solidFill>
                          <a:effectLst/>
                          <a:uLnTx/>
                          <a:uFillTx/>
                          <a:latin typeface="Segoe UI Semibold" panose="020B0702040204020203" pitchFamily="34" charset="0"/>
                          <a:ea typeface="+mn-ea"/>
                          <a:cs typeface="+mn-cs"/>
                        </a:endParaRPr>
                      </a:p>
                    </p:txBody>
                  </p:sp>
                </p:grpSp>
              </p:grpSp>
            </p:grpSp>
          </p:grpSp>
        </p:grpSp>
        <p:sp>
          <p:nvSpPr>
            <p:cNvPr id="10" name="Rectangle 9">
              <a:extLst>
                <a:ext uri="{FF2B5EF4-FFF2-40B4-BE49-F238E27FC236}">
                  <a16:creationId xmlns:a16="http://schemas.microsoft.com/office/drawing/2014/main" id="{C824459F-4B15-40E6-B3A2-DC4D4F835CF4}"/>
                </a:ext>
              </a:extLst>
            </p:cNvPr>
            <p:cNvSpPr/>
            <p:nvPr/>
          </p:nvSpPr>
          <p:spPr>
            <a:xfrm>
              <a:off x="6448489" y="2916722"/>
              <a:ext cx="3494088" cy="1157773"/>
            </a:xfrm>
            <a:prstGeom prst="rect">
              <a:avLst/>
            </a:prstGeom>
            <a:noFill/>
          </p:spPr>
          <p:txBody>
            <a:bodyPr wrap="square" lIns="0" tIns="0" rIns="0" bIns="0" anchor="ctr">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2249"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 Your Code }</a:t>
              </a:r>
            </a:p>
          </p:txBody>
        </p:sp>
      </p:grpSp>
      <p:sp>
        <p:nvSpPr>
          <p:cNvPr id="39" name="Freeform: Shape 38">
            <a:extLst>
              <a:ext uri="{FF2B5EF4-FFF2-40B4-BE49-F238E27FC236}">
                <a16:creationId xmlns:a16="http://schemas.microsoft.com/office/drawing/2014/main" id="{5A367A7B-CD25-42CA-8A38-E5FE8FEB212D}"/>
              </a:ext>
            </a:extLst>
          </p:cNvPr>
          <p:cNvSpPr/>
          <p:nvPr/>
        </p:nvSpPr>
        <p:spPr bwMode="auto">
          <a:xfrm>
            <a:off x="6758078" y="2922610"/>
            <a:ext cx="1665863" cy="231990"/>
          </a:xfrm>
          <a:custGeom>
            <a:avLst/>
            <a:gdLst>
              <a:gd name="connsiteX0" fmla="*/ 0 w 1867301"/>
              <a:gd name="connsiteY0" fmla="*/ 0 h 567891"/>
              <a:gd name="connsiteX1" fmla="*/ 1299410 w 1867301"/>
              <a:gd name="connsiteY1" fmla="*/ 0 h 567891"/>
              <a:gd name="connsiteX2" fmla="*/ 1867301 w 1867301"/>
              <a:gd name="connsiteY2" fmla="*/ 567891 h 567891"/>
            </a:gdLst>
            <a:ahLst/>
            <a:cxnLst>
              <a:cxn ang="0">
                <a:pos x="connsiteX0" y="connsiteY0"/>
              </a:cxn>
              <a:cxn ang="0">
                <a:pos x="connsiteX1" y="connsiteY1"/>
              </a:cxn>
              <a:cxn ang="0">
                <a:pos x="connsiteX2" y="connsiteY2"/>
              </a:cxn>
            </a:cxnLst>
            <a:rect l="l" t="t" r="r" b="b"/>
            <a:pathLst>
              <a:path w="1867301" h="567891">
                <a:moveTo>
                  <a:pt x="0" y="0"/>
                </a:moveTo>
                <a:lnTo>
                  <a:pt x="1299410" y="0"/>
                </a:lnTo>
                <a:lnTo>
                  <a:pt x="1867301" y="567891"/>
                </a:lnTo>
              </a:path>
            </a:pathLst>
          </a:cu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FFFFFF"/>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3FABB067-D956-4AA6-9890-A0D85BC1D55E}"/>
              </a:ext>
            </a:extLst>
          </p:cNvPr>
          <p:cNvSpPr/>
          <p:nvPr/>
        </p:nvSpPr>
        <p:spPr bwMode="auto">
          <a:xfrm>
            <a:off x="6564808" y="1848027"/>
            <a:ext cx="1097775" cy="603003"/>
          </a:xfrm>
          <a:custGeom>
            <a:avLst/>
            <a:gdLst>
              <a:gd name="connsiteX0" fmla="*/ 0 w 1366788"/>
              <a:gd name="connsiteY0" fmla="*/ 750770 h 750770"/>
              <a:gd name="connsiteX1" fmla="*/ 0 w 1366788"/>
              <a:gd name="connsiteY1" fmla="*/ 0 h 750770"/>
              <a:gd name="connsiteX2" fmla="*/ 1366788 w 1366788"/>
              <a:gd name="connsiteY2" fmla="*/ 0 h 750770"/>
            </a:gdLst>
            <a:ahLst/>
            <a:cxnLst>
              <a:cxn ang="0">
                <a:pos x="connsiteX0" y="connsiteY0"/>
              </a:cxn>
              <a:cxn ang="0">
                <a:pos x="connsiteX1" y="connsiteY1"/>
              </a:cxn>
              <a:cxn ang="0">
                <a:pos x="connsiteX2" y="connsiteY2"/>
              </a:cxn>
            </a:cxnLst>
            <a:rect l="l" t="t" r="r" b="b"/>
            <a:pathLst>
              <a:path w="1366788" h="750770">
                <a:moveTo>
                  <a:pt x="0" y="750770"/>
                </a:moveTo>
                <a:lnTo>
                  <a:pt x="0" y="0"/>
                </a:lnTo>
                <a:lnTo>
                  <a:pt x="1366788" y="0"/>
                </a:lnTo>
              </a:path>
            </a:pathLst>
          </a:cu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FFFFFF"/>
              </a:solidFill>
              <a:effectLst/>
              <a:uLnTx/>
              <a:uFillTx/>
              <a:latin typeface="Segoe UI"/>
              <a:ea typeface="+mn-ea"/>
              <a:cs typeface="+mn-cs"/>
            </a:endParaRPr>
          </a:p>
        </p:txBody>
      </p:sp>
      <p:sp>
        <p:nvSpPr>
          <p:cNvPr id="41" name="Rectangle 40">
            <a:extLst>
              <a:ext uri="{FF2B5EF4-FFF2-40B4-BE49-F238E27FC236}">
                <a16:creationId xmlns:a16="http://schemas.microsoft.com/office/drawing/2014/main" id="{53B36C51-4964-4F2E-BB20-CC889E0C734C}"/>
              </a:ext>
            </a:extLst>
          </p:cNvPr>
          <p:cNvSpPr/>
          <p:nvPr/>
        </p:nvSpPr>
        <p:spPr>
          <a:xfrm>
            <a:off x="1165665" y="5553178"/>
            <a:ext cx="2261262" cy="690362"/>
          </a:xfrm>
          <a:prstGeom prst="rect">
            <a:avLst/>
          </a:prstGeom>
        </p:spPr>
        <p:txBody>
          <a:bodyPr wrap="square" anchor="ctr">
            <a:noAutofit/>
          </a:bodyPr>
          <a:lstStyle/>
          <a:p>
            <a:pPr marL="0" marR="0" lvl="0" indent="0" algn="ctr" defTabSz="748924" rtl="0" eaLnBrk="1" fontAlgn="base" latinLnBrk="0" hangingPunct="1">
              <a:lnSpc>
                <a:spcPct val="100000"/>
              </a:lnSpc>
              <a:spcBef>
                <a:spcPts val="1446"/>
              </a:spcBef>
              <a:spcAft>
                <a:spcPct val="0"/>
              </a:spcAft>
              <a:buClrTx/>
              <a:buSzTx/>
              <a:buFontTx/>
              <a:buNone/>
              <a:tabLst/>
              <a:defRPr/>
            </a:pPr>
            <a:r>
              <a:rPr kumimoji="0" lang="en-US" sz="1765" b="0" i="0" u="none" strike="noStrike" kern="1200" cap="none" spc="0" normalizeH="0" baseline="0" noProof="0" dirty="0">
                <a:ln>
                  <a:noFill/>
                </a:ln>
                <a:gradFill>
                  <a:gsLst>
                    <a:gs pos="1250">
                      <a:srgbClr val="333333"/>
                    </a:gs>
                    <a:gs pos="100000">
                      <a:srgbClr val="333333"/>
                    </a:gs>
                  </a:gsLst>
                  <a:lin ang="5400000" scaled="0"/>
                </a:gradFill>
                <a:effectLst/>
                <a:uLnTx/>
                <a:uFillTx/>
                <a:latin typeface="Segoe UI"/>
                <a:ea typeface="+mn-ea"/>
                <a:cs typeface="Segoe UI" pitchFamily="34" charset="0"/>
              </a:rPr>
              <a:t>REST endpoint</a:t>
            </a:r>
          </a:p>
          <a:p>
            <a:pPr marL="0" marR="0" lvl="0" indent="0" algn="ctr" defTabSz="748924" rtl="0" eaLnBrk="1" fontAlgn="base" latinLnBrk="0" hangingPunct="1">
              <a:lnSpc>
                <a:spcPct val="100000"/>
              </a:lnSpc>
              <a:spcBef>
                <a:spcPts val="241"/>
              </a:spcBef>
              <a:spcAft>
                <a:spcPct val="0"/>
              </a:spcAft>
              <a:buClrTx/>
              <a:buSzTx/>
              <a:buFontTx/>
              <a:buNone/>
              <a:tabLst/>
              <a:defRPr/>
            </a:pPr>
            <a:r>
              <a:rPr kumimoji="0" lang="en-US" sz="1765" b="0" i="0" u="none" strike="noStrike" kern="1200" cap="none" spc="0" normalizeH="0" baseline="0" noProof="0" dirty="0">
                <a:ln>
                  <a:noFill/>
                </a:ln>
                <a:gradFill>
                  <a:gsLst>
                    <a:gs pos="1250">
                      <a:srgbClr val="333333"/>
                    </a:gs>
                    <a:gs pos="100000">
                      <a:srgbClr val="333333"/>
                    </a:gs>
                  </a:gsLst>
                  <a:lin ang="5400000" scaled="0"/>
                </a:gradFill>
                <a:effectLst/>
                <a:uLnTx/>
                <a:uFillTx/>
                <a:latin typeface="Segoe UI"/>
                <a:ea typeface="Segoe UI" pitchFamily="34" charset="0"/>
                <a:cs typeface="Segoe UI" pitchFamily="34" charset="0"/>
              </a:rPr>
              <a:t>Direct Line Protocol</a:t>
            </a:r>
          </a:p>
        </p:txBody>
      </p:sp>
      <p:sp>
        <p:nvSpPr>
          <p:cNvPr id="42" name="Rectangle 41">
            <a:extLst>
              <a:ext uri="{FF2B5EF4-FFF2-40B4-BE49-F238E27FC236}">
                <a16:creationId xmlns:a16="http://schemas.microsoft.com/office/drawing/2014/main" id="{7A251342-9387-4512-98E9-D1913A9F5316}"/>
              </a:ext>
            </a:extLst>
          </p:cNvPr>
          <p:cNvSpPr/>
          <p:nvPr/>
        </p:nvSpPr>
        <p:spPr>
          <a:xfrm>
            <a:off x="4293517" y="5553178"/>
            <a:ext cx="2083198" cy="690362"/>
          </a:xfrm>
          <a:prstGeom prst="rect">
            <a:avLst/>
          </a:prstGeom>
        </p:spPr>
        <p:txBody>
          <a:bodyPr wrap="square" anchor="ctr">
            <a:noAutofit/>
          </a:bodyPr>
          <a:lstStyle/>
          <a:p>
            <a:pPr marL="0" marR="0" lvl="0" indent="0" algn="ctr" defTabSz="748924" rtl="0" eaLnBrk="1" fontAlgn="base" latinLnBrk="0" hangingPunct="1">
              <a:lnSpc>
                <a:spcPct val="100000"/>
              </a:lnSpc>
              <a:spcBef>
                <a:spcPts val="1446"/>
              </a:spcBef>
              <a:spcAft>
                <a:spcPct val="0"/>
              </a:spcAft>
              <a:buClrTx/>
              <a:buSzTx/>
              <a:buFontTx/>
              <a:buNone/>
              <a:tabLst/>
              <a:defRPr/>
            </a:pPr>
            <a:r>
              <a:rPr kumimoji="0" lang="en-US" sz="1765" b="0" i="0" u="none" strike="noStrike" kern="1200" cap="none" spc="0" normalizeH="0" baseline="0" noProof="0" dirty="0">
                <a:ln>
                  <a:noFill/>
                </a:ln>
                <a:gradFill>
                  <a:gsLst>
                    <a:gs pos="1250">
                      <a:srgbClr val="333333"/>
                    </a:gs>
                    <a:gs pos="100000">
                      <a:srgbClr val="333333"/>
                    </a:gs>
                  </a:gsLst>
                  <a:lin ang="5400000" scaled="0"/>
                </a:gradFill>
                <a:effectLst/>
                <a:uLnTx/>
                <a:uFillTx/>
                <a:latin typeface="Segoe UI"/>
                <a:ea typeface="Segoe UI" pitchFamily="34" charset="0"/>
                <a:cs typeface="Segoe UI" pitchFamily="34" charset="0"/>
              </a:rPr>
              <a:t>Conversational and business logic</a:t>
            </a:r>
          </a:p>
        </p:txBody>
      </p:sp>
      <p:sp>
        <p:nvSpPr>
          <p:cNvPr id="43" name="Rectangle 42">
            <a:extLst>
              <a:ext uri="{FF2B5EF4-FFF2-40B4-BE49-F238E27FC236}">
                <a16:creationId xmlns:a16="http://schemas.microsoft.com/office/drawing/2014/main" id="{765BCB88-B25A-4403-9687-7768CCB95A0A}"/>
              </a:ext>
            </a:extLst>
          </p:cNvPr>
          <p:cNvSpPr/>
          <p:nvPr/>
        </p:nvSpPr>
        <p:spPr>
          <a:xfrm>
            <a:off x="6841937" y="5553179"/>
            <a:ext cx="1608008" cy="690362"/>
          </a:xfrm>
          <a:prstGeom prst="rect">
            <a:avLst/>
          </a:prstGeom>
        </p:spPr>
        <p:txBody>
          <a:bodyPr wrap="square" anchor="t">
            <a:noAutofit/>
          </a:bodyPr>
          <a:lstStyle/>
          <a:p>
            <a:pPr marL="0" marR="0" lvl="0" indent="0" algn="ctr" defTabSz="748924" rtl="0" eaLnBrk="1" fontAlgn="base" latinLnBrk="0" hangingPunct="1">
              <a:lnSpc>
                <a:spcPct val="100000"/>
              </a:lnSpc>
              <a:spcBef>
                <a:spcPts val="1446"/>
              </a:spcBef>
              <a:spcAft>
                <a:spcPct val="0"/>
              </a:spcAft>
              <a:buClrTx/>
              <a:buSzTx/>
              <a:buFontTx/>
              <a:buNone/>
              <a:tabLst/>
              <a:defRPr/>
            </a:pPr>
            <a:r>
              <a:rPr kumimoji="0" lang="en-US" sz="1765" b="0" i="0" u="none" strike="noStrike" kern="1200" cap="none" spc="0" normalizeH="0" baseline="0" noProof="0">
                <a:ln>
                  <a:noFill/>
                </a:ln>
                <a:gradFill>
                  <a:gsLst>
                    <a:gs pos="1250">
                      <a:srgbClr val="333333"/>
                    </a:gs>
                    <a:gs pos="100000">
                      <a:srgbClr val="333333"/>
                    </a:gs>
                  </a:gsLst>
                  <a:lin ang="5400000" scaled="0"/>
                </a:gradFill>
                <a:effectLst/>
                <a:uLnTx/>
                <a:uFillTx/>
                <a:latin typeface="Segoe UI"/>
                <a:ea typeface="Segoe UI" pitchFamily="34" charset="0"/>
                <a:cs typeface="Segoe UI" pitchFamily="34" charset="0"/>
              </a:rPr>
              <a:t>Canvas aware</a:t>
            </a:r>
          </a:p>
        </p:txBody>
      </p:sp>
      <p:sp>
        <p:nvSpPr>
          <p:cNvPr id="44" name="Rectangle 43">
            <a:extLst>
              <a:ext uri="{FF2B5EF4-FFF2-40B4-BE49-F238E27FC236}">
                <a16:creationId xmlns:a16="http://schemas.microsoft.com/office/drawing/2014/main" id="{333CC00D-CEC6-428B-8934-534A7F584AE1}"/>
              </a:ext>
            </a:extLst>
          </p:cNvPr>
          <p:cNvSpPr/>
          <p:nvPr/>
        </p:nvSpPr>
        <p:spPr>
          <a:xfrm>
            <a:off x="8915170" y="5553179"/>
            <a:ext cx="1709798" cy="690362"/>
          </a:xfrm>
          <a:prstGeom prst="rect">
            <a:avLst/>
          </a:prstGeom>
        </p:spPr>
        <p:txBody>
          <a:bodyPr wrap="square" anchor="ctr">
            <a:noAutofit/>
          </a:bodyPr>
          <a:lstStyle/>
          <a:p>
            <a:pPr marL="0" marR="0" lvl="0" indent="0" algn="ctr" defTabSz="748924" rtl="0" eaLnBrk="1" fontAlgn="base" latinLnBrk="0" hangingPunct="1">
              <a:lnSpc>
                <a:spcPct val="100000"/>
              </a:lnSpc>
              <a:spcBef>
                <a:spcPts val="1446"/>
              </a:spcBef>
              <a:spcAft>
                <a:spcPct val="0"/>
              </a:spcAft>
              <a:buClrTx/>
              <a:buSzTx/>
              <a:buFontTx/>
              <a:buNone/>
              <a:tabLst/>
              <a:defRPr/>
            </a:pPr>
            <a:r>
              <a:rPr kumimoji="0" lang="en-US" sz="1765" b="0" i="0" u="none" strike="noStrike" kern="1200" cap="none" spc="0" normalizeH="0" baseline="0" noProof="0">
                <a:ln>
                  <a:noFill/>
                </a:ln>
                <a:gradFill>
                  <a:gsLst>
                    <a:gs pos="1250">
                      <a:srgbClr val="333333"/>
                    </a:gs>
                    <a:gs pos="100000">
                      <a:srgbClr val="333333"/>
                    </a:gs>
                  </a:gsLst>
                  <a:lin ang="5400000" scaled="0"/>
                </a:gradFill>
                <a:effectLst/>
                <a:uLnTx/>
                <a:uFillTx/>
                <a:latin typeface="Segoe UI"/>
                <a:ea typeface="Segoe UI" pitchFamily="34" charset="0"/>
                <a:cs typeface="Segoe UI" pitchFamily="34" charset="0"/>
              </a:rPr>
              <a:t>Context</a:t>
            </a:r>
            <a:br>
              <a:rPr kumimoji="0" lang="en-US" sz="1765" b="0" i="0" u="none" strike="noStrike" kern="1200" cap="none" spc="0" normalizeH="0" baseline="0" noProof="0">
                <a:ln>
                  <a:noFill/>
                </a:ln>
                <a:gradFill>
                  <a:gsLst>
                    <a:gs pos="1250">
                      <a:srgbClr val="333333"/>
                    </a:gs>
                    <a:gs pos="100000">
                      <a:srgbClr val="333333"/>
                    </a:gs>
                  </a:gsLst>
                  <a:lin ang="5400000" scaled="0"/>
                </a:gradFill>
                <a:effectLst/>
                <a:uLnTx/>
                <a:uFillTx/>
                <a:latin typeface="Segoe UI"/>
                <a:ea typeface="Segoe UI" pitchFamily="34" charset="0"/>
                <a:cs typeface="Segoe UI" pitchFamily="34" charset="0"/>
              </a:rPr>
            </a:br>
            <a:r>
              <a:rPr kumimoji="0" lang="en-US" sz="1765" b="0" i="0" u="none" strike="noStrike" kern="1200" cap="none" spc="0" normalizeH="0" baseline="0" noProof="0">
                <a:ln>
                  <a:noFill/>
                </a:ln>
                <a:gradFill>
                  <a:gsLst>
                    <a:gs pos="1250">
                      <a:srgbClr val="333333"/>
                    </a:gs>
                    <a:gs pos="100000">
                      <a:srgbClr val="333333"/>
                    </a:gs>
                  </a:gsLst>
                  <a:lin ang="5400000" scaled="0"/>
                </a:gradFill>
                <a:effectLst/>
                <a:uLnTx/>
                <a:uFillTx/>
                <a:latin typeface="Segoe UI"/>
                <a:ea typeface="Segoe UI" pitchFamily="34" charset="0"/>
                <a:cs typeface="Segoe UI" pitchFamily="34" charset="0"/>
              </a:rPr>
              <a:t>sensitive</a:t>
            </a:r>
          </a:p>
        </p:txBody>
      </p:sp>
      <p:cxnSp>
        <p:nvCxnSpPr>
          <p:cNvPr id="45" name="Straight Connector 44">
            <a:extLst>
              <a:ext uri="{FF2B5EF4-FFF2-40B4-BE49-F238E27FC236}">
                <a16:creationId xmlns:a16="http://schemas.microsoft.com/office/drawing/2014/main" id="{455FDD03-93BE-45EA-ADD7-68D9F0DEC4CF}"/>
              </a:ext>
            </a:extLst>
          </p:cNvPr>
          <p:cNvCxnSpPr/>
          <p:nvPr/>
        </p:nvCxnSpPr>
        <p:spPr>
          <a:xfrm>
            <a:off x="4060906" y="5651906"/>
            <a:ext cx="0" cy="537855"/>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38ED8ED-B3EB-4F71-9DA2-AFFC19537DF5}"/>
              </a:ext>
            </a:extLst>
          </p:cNvPr>
          <p:cNvCxnSpPr/>
          <p:nvPr/>
        </p:nvCxnSpPr>
        <p:spPr>
          <a:xfrm>
            <a:off x="6609327" y="5651906"/>
            <a:ext cx="0" cy="537855"/>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9EBD0DD-1132-4AFC-8995-AFDFAB7A9D4B}"/>
              </a:ext>
            </a:extLst>
          </p:cNvPr>
          <p:cNvCxnSpPr/>
          <p:nvPr/>
        </p:nvCxnSpPr>
        <p:spPr>
          <a:xfrm>
            <a:off x="8682557" y="5651906"/>
            <a:ext cx="0" cy="537855"/>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48CF68E3-D49A-4B84-A0EF-2F43E9C52933}"/>
              </a:ext>
            </a:extLst>
          </p:cNvPr>
          <p:cNvGrpSpPr/>
          <p:nvPr/>
        </p:nvGrpSpPr>
        <p:grpSpPr>
          <a:xfrm>
            <a:off x="6989097" y="3659867"/>
            <a:ext cx="2893303" cy="1300320"/>
            <a:chOff x="1941810" y="1585976"/>
            <a:chExt cx="3602314" cy="1618966"/>
          </a:xfrm>
        </p:grpSpPr>
        <p:sp>
          <p:nvSpPr>
            <p:cNvPr id="49" name="Oval 48">
              <a:extLst>
                <a:ext uri="{FF2B5EF4-FFF2-40B4-BE49-F238E27FC236}">
                  <a16:creationId xmlns:a16="http://schemas.microsoft.com/office/drawing/2014/main" id="{504EB8AE-9DB1-4C86-B485-564AFCDAF064}"/>
                </a:ext>
              </a:extLst>
            </p:cNvPr>
            <p:cNvSpPr/>
            <p:nvPr/>
          </p:nvSpPr>
          <p:spPr bwMode="auto">
            <a:xfrm>
              <a:off x="2122609" y="1765359"/>
              <a:ext cx="1257364" cy="1260198"/>
            </a:xfrm>
            <a:prstGeom prst="ellipse">
              <a:avLst/>
            </a:prstGeom>
            <a:solidFill>
              <a:srgbClr val="F28E3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r>
                <a:rPr kumimoji="0" lang="en-US" sz="1607"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rPr>
                <a:t>SDK</a:t>
              </a:r>
            </a:p>
          </p:txBody>
        </p:sp>
        <p:sp>
          <p:nvSpPr>
            <p:cNvPr id="50" name="Rectangle 49">
              <a:extLst>
                <a:ext uri="{FF2B5EF4-FFF2-40B4-BE49-F238E27FC236}">
                  <a16:creationId xmlns:a16="http://schemas.microsoft.com/office/drawing/2014/main" id="{19E5E9B3-C734-4D96-B354-EEDE271D646D}"/>
                </a:ext>
              </a:extLst>
            </p:cNvPr>
            <p:cNvSpPr/>
            <p:nvPr/>
          </p:nvSpPr>
          <p:spPr>
            <a:xfrm>
              <a:off x="3569857" y="2188843"/>
              <a:ext cx="1974267" cy="415371"/>
            </a:xfrm>
            <a:prstGeom prst="rect">
              <a:avLst/>
            </a:prstGeom>
          </p:spPr>
          <p:txBody>
            <a:bodyPr wrap="none">
              <a:sp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gradFill>
                    <a:gsLst>
                      <a:gs pos="1250">
                        <a:srgbClr val="333333"/>
                      </a:gs>
                      <a:gs pos="100000">
                        <a:srgbClr val="333333"/>
                      </a:gs>
                    </a:gsLst>
                    <a:lin ang="5400000" scaled="0"/>
                  </a:gradFill>
                  <a:effectLst/>
                  <a:uLnTx/>
                  <a:uFillTx/>
                  <a:latin typeface="Segoe UI"/>
                  <a:ea typeface="+mn-ea"/>
                  <a:cs typeface="+mn-cs"/>
                </a:rPr>
                <a:t>Bot builder SDK</a:t>
              </a:r>
            </a:p>
          </p:txBody>
        </p:sp>
        <p:sp>
          <p:nvSpPr>
            <p:cNvPr id="51" name="Circle: Hollow 50">
              <a:extLst>
                <a:ext uri="{FF2B5EF4-FFF2-40B4-BE49-F238E27FC236}">
                  <a16:creationId xmlns:a16="http://schemas.microsoft.com/office/drawing/2014/main" id="{EAFAC78A-0450-40AE-8031-84BDBAB69A21}"/>
                </a:ext>
              </a:extLst>
            </p:cNvPr>
            <p:cNvSpPr/>
            <p:nvPr/>
          </p:nvSpPr>
          <p:spPr bwMode="auto">
            <a:xfrm>
              <a:off x="1941810" y="1585976"/>
              <a:ext cx="1618963" cy="1618966"/>
            </a:xfrm>
            <a:prstGeom prst="donut">
              <a:avLst>
                <a:gd name="adj" fmla="val 1118"/>
              </a:avLst>
            </a:prstGeom>
            <a:solidFill>
              <a:schemeClr val="tx2"/>
            </a:solidFill>
            <a:ln w="31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27" b="0" i="0" u="none" strike="noStrike" kern="1200" cap="none" spc="0" normalizeH="0" baseline="0" noProof="0">
                <a:ln>
                  <a:noFill/>
                </a:ln>
                <a:solidFill>
                  <a:srgbClr val="333333"/>
                </a:solidFill>
                <a:effectLst/>
                <a:uLnTx/>
                <a:uFillTx/>
                <a:latin typeface="Segoe UI"/>
                <a:ea typeface="+mn-ea"/>
                <a:cs typeface="Segoe UI" pitchFamily="34" charset="0"/>
              </a:endParaRPr>
            </a:p>
          </p:txBody>
        </p:sp>
      </p:grpSp>
      <p:grpSp>
        <p:nvGrpSpPr>
          <p:cNvPr id="52" name="Group 51">
            <a:extLst>
              <a:ext uri="{FF2B5EF4-FFF2-40B4-BE49-F238E27FC236}">
                <a16:creationId xmlns:a16="http://schemas.microsoft.com/office/drawing/2014/main" id="{3920738E-68C1-4CEA-AA5A-33135A9D446F}"/>
              </a:ext>
            </a:extLst>
          </p:cNvPr>
          <p:cNvGrpSpPr/>
          <p:nvPr/>
        </p:nvGrpSpPr>
        <p:grpSpPr>
          <a:xfrm>
            <a:off x="7114625" y="1127614"/>
            <a:ext cx="3067686" cy="1300320"/>
            <a:chOff x="8230756" y="412084"/>
            <a:chExt cx="3819429" cy="1618966"/>
          </a:xfrm>
        </p:grpSpPr>
        <p:sp>
          <p:nvSpPr>
            <p:cNvPr id="53" name="Oval 52">
              <a:extLst>
                <a:ext uri="{FF2B5EF4-FFF2-40B4-BE49-F238E27FC236}">
                  <a16:creationId xmlns:a16="http://schemas.microsoft.com/office/drawing/2014/main" id="{1AC5DC54-0944-46C4-9275-66E1B93085A8}"/>
                </a:ext>
              </a:extLst>
            </p:cNvPr>
            <p:cNvSpPr/>
            <p:nvPr/>
          </p:nvSpPr>
          <p:spPr bwMode="auto">
            <a:xfrm>
              <a:off x="8411555" y="591468"/>
              <a:ext cx="1257364" cy="1260198"/>
            </a:xfrm>
            <a:prstGeom prst="ellipse">
              <a:avLst/>
            </a:prstGeom>
            <a:solidFill>
              <a:srgbClr val="F28E3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r>
                <a:rPr kumimoji="0" lang="en-US" sz="1607"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rPr>
                <a:t>Platform</a:t>
              </a:r>
            </a:p>
          </p:txBody>
        </p:sp>
        <p:sp>
          <p:nvSpPr>
            <p:cNvPr id="54" name="Rectangle 53">
              <a:extLst>
                <a:ext uri="{FF2B5EF4-FFF2-40B4-BE49-F238E27FC236}">
                  <a16:creationId xmlns:a16="http://schemas.microsoft.com/office/drawing/2014/main" id="{48B12516-C3AD-4769-AA18-F77EC04C1124}"/>
                </a:ext>
              </a:extLst>
            </p:cNvPr>
            <p:cNvSpPr/>
            <p:nvPr/>
          </p:nvSpPr>
          <p:spPr>
            <a:xfrm>
              <a:off x="9942597" y="1014951"/>
              <a:ext cx="2107588" cy="415371"/>
            </a:xfrm>
            <a:prstGeom prst="rect">
              <a:avLst/>
            </a:prstGeom>
          </p:spPr>
          <p:txBody>
            <a:bodyPr wrap="none">
              <a:sp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gradFill>
                    <a:gsLst>
                      <a:gs pos="1250">
                        <a:srgbClr val="333333"/>
                      </a:gs>
                      <a:gs pos="100000">
                        <a:srgbClr val="333333"/>
                      </a:gs>
                    </a:gsLst>
                    <a:lin ang="5400000" scaled="0"/>
                  </a:gradFill>
                  <a:effectLst/>
                  <a:uLnTx/>
                  <a:uFillTx/>
                  <a:latin typeface="Segoe UI"/>
                  <a:ea typeface="+mn-ea"/>
                  <a:cs typeface="+mn-cs"/>
                </a:rPr>
                <a:t>Platform services</a:t>
              </a:r>
            </a:p>
          </p:txBody>
        </p:sp>
        <p:sp>
          <p:nvSpPr>
            <p:cNvPr id="55" name="Circle: Hollow 54">
              <a:extLst>
                <a:ext uri="{FF2B5EF4-FFF2-40B4-BE49-F238E27FC236}">
                  <a16:creationId xmlns:a16="http://schemas.microsoft.com/office/drawing/2014/main" id="{35583522-ADB1-423D-9E03-1A15E95D2E0C}"/>
                </a:ext>
              </a:extLst>
            </p:cNvPr>
            <p:cNvSpPr/>
            <p:nvPr/>
          </p:nvSpPr>
          <p:spPr bwMode="auto">
            <a:xfrm>
              <a:off x="8230756" y="412084"/>
              <a:ext cx="1618962" cy="1618966"/>
            </a:xfrm>
            <a:prstGeom prst="donut">
              <a:avLst>
                <a:gd name="adj" fmla="val 1118"/>
              </a:avLst>
            </a:prstGeom>
            <a:solidFill>
              <a:schemeClr val="tx2"/>
            </a:solidFill>
            <a:ln w="31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27" b="0" i="0" u="none" strike="noStrike" kern="1200" cap="none" spc="0" normalizeH="0" baseline="0" noProof="0">
                <a:ln>
                  <a:noFill/>
                </a:ln>
                <a:solidFill>
                  <a:srgbClr val="333333"/>
                </a:solidFill>
                <a:effectLst/>
                <a:uLnTx/>
                <a:uFillTx/>
                <a:latin typeface="Segoe UI"/>
                <a:ea typeface="+mn-ea"/>
                <a:cs typeface="Segoe UI" pitchFamily="34" charset="0"/>
              </a:endParaRPr>
            </a:p>
          </p:txBody>
        </p:sp>
      </p:grpSp>
      <p:sp>
        <p:nvSpPr>
          <p:cNvPr id="56" name="Freeform: Shape 55">
            <a:extLst>
              <a:ext uri="{FF2B5EF4-FFF2-40B4-BE49-F238E27FC236}">
                <a16:creationId xmlns:a16="http://schemas.microsoft.com/office/drawing/2014/main" id="{227663B0-9FBF-4C9F-9AEA-5D34CB3A0DDF}"/>
              </a:ext>
            </a:extLst>
          </p:cNvPr>
          <p:cNvSpPr/>
          <p:nvPr/>
        </p:nvSpPr>
        <p:spPr bwMode="auto">
          <a:xfrm flipV="1">
            <a:off x="6056236" y="4530610"/>
            <a:ext cx="978859" cy="107367"/>
          </a:xfrm>
          <a:custGeom>
            <a:avLst/>
            <a:gdLst>
              <a:gd name="connsiteX0" fmla="*/ 0 w 1867301"/>
              <a:gd name="connsiteY0" fmla="*/ 0 h 567891"/>
              <a:gd name="connsiteX1" fmla="*/ 1299410 w 1867301"/>
              <a:gd name="connsiteY1" fmla="*/ 0 h 567891"/>
              <a:gd name="connsiteX2" fmla="*/ 1867301 w 1867301"/>
              <a:gd name="connsiteY2" fmla="*/ 567891 h 567891"/>
            </a:gdLst>
            <a:ahLst/>
            <a:cxnLst>
              <a:cxn ang="0">
                <a:pos x="connsiteX0" y="connsiteY0"/>
              </a:cxn>
              <a:cxn ang="0">
                <a:pos x="connsiteX1" y="connsiteY1"/>
              </a:cxn>
              <a:cxn ang="0">
                <a:pos x="connsiteX2" y="connsiteY2"/>
              </a:cxn>
            </a:cxnLst>
            <a:rect l="l" t="t" r="r" b="b"/>
            <a:pathLst>
              <a:path w="1867301" h="567891">
                <a:moveTo>
                  <a:pt x="0" y="0"/>
                </a:moveTo>
                <a:lnTo>
                  <a:pt x="1299410" y="0"/>
                </a:lnTo>
                <a:lnTo>
                  <a:pt x="1867301" y="567891"/>
                </a:lnTo>
              </a:path>
            </a:pathLst>
          </a:cu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FFFFFF"/>
              </a:solidFill>
              <a:effectLst/>
              <a:uLnTx/>
              <a:uFillTx/>
              <a:latin typeface="Segoe UI"/>
              <a:ea typeface="+mn-ea"/>
              <a:cs typeface="+mn-cs"/>
            </a:endParaRPr>
          </a:p>
        </p:txBody>
      </p:sp>
      <p:grpSp>
        <p:nvGrpSpPr>
          <p:cNvPr id="57" name="Group 56">
            <a:extLst>
              <a:ext uri="{FF2B5EF4-FFF2-40B4-BE49-F238E27FC236}">
                <a16:creationId xmlns:a16="http://schemas.microsoft.com/office/drawing/2014/main" id="{CC703E04-76C7-4C32-8AEE-80A0375BAF4B}"/>
              </a:ext>
            </a:extLst>
          </p:cNvPr>
          <p:cNvGrpSpPr/>
          <p:nvPr/>
        </p:nvGrpSpPr>
        <p:grpSpPr>
          <a:xfrm>
            <a:off x="1287124" y="2348402"/>
            <a:ext cx="1475084" cy="1684156"/>
            <a:chOff x="8851874" y="2407700"/>
            <a:chExt cx="1836556" cy="2096861"/>
          </a:xfrm>
        </p:grpSpPr>
        <p:sp>
          <p:nvSpPr>
            <p:cNvPr id="58" name="Oval 57">
              <a:extLst>
                <a:ext uri="{FF2B5EF4-FFF2-40B4-BE49-F238E27FC236}">
                  <a16:creationId xmlns:a16="http://schemas.microsoft.com/office/drawing/2014/main" id="{02A45B74-0940-4350-8629-541AB8B0BCFD}"/>
                </a:ext>
              </a:extLst>
            </p:cNvPr>
            <p:cNvSpPr/>
            <p:nvPr/>
          </p:nvSpPr>
          <p:spPr bwMode="auto">
            <a:xfrm>
              <a:off x="9165317" y="2587084"/>
              <a:ext cx="1257364" cy="1260198"/>
            </a:xfrm>
            <a:prstGeom prst="ellipse">
              <a:avLst/>
            </a:prstGeom>
            <a:solidFill>
              <a:srgbClr val="F28E3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r>
                <a:rPr kumimoji="0" lang="en-US" sz="160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itchFamily="34" charset="0"/>
                </a:rPr>
                <a:t>HTTP</a:t>
              </a:r>
            </a:p>
          </p:txBody>
        </p:sp>
        <p:sp>
          <p:nvSpPr>
            <p:cNvPr id="59" name="Rectangle 58">
              <a:extLst>
                <a:ext uri="{FF2B5EF4-FFF2-40B4-BE49-F238E27FC236}">
                  <a16:creationId xmlns:a16="http://schemas.microsoft.com/office/drawing/2014/main" id="{AD0D2CC7-3DC3-4EAF-A1BA-7F58D43D5786}"/>
                </a:ext>
              </a:extLst>
            </p:cNvPr>
            <p:cNvSpPr/>
            <p:nvPr/>
          </p:nvSpPr>
          <p:spPr>
            <a:xfrm>
              <a:off x="8851874" y="4089191"/>
              <a:ext cx="1836556" cy="415370"/>
            </a:xfrm>
            <a:prstGeom prst="rect">
              <a:avLst/>
            </a:prstGeom>
          </p:spPr>
          <p:txBody>
            <a:bodyPr wrap="none">
              <a:sp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333333"/>
                  </a:solidFill>
                  <a:effectLst/>
                  <a:uLnTx/>
                  <a:uFillTx/>
                  <a:latin typeface="Segoe UI"/>
                  <a:ea typeface="+mn-ea"/>
                  <a:cs typeface="+mn-cs"/>
                </a:rPr>
                <a:t>REST Endpoint</a:t>
              </a:r>
            </a:p>
          </p:txBody>
        </p:sp>
        <p:sp>
          <p:nvSpPr>
            <p:cNvPr id="60" name="Circle: Hollow 59">
              <a:extLst>
                <a:ext uri="{FF2B5EF4-FFF2-40B4-BE49-F238E27FC236}">
                  <a16:creationId xmlns:a16="http://schemas.microsoft.com/office/drawing/2014/main" id="{4602923D-B411-4757-B8ED-0E9239599E43}"/>
                </a:ext>
              </a:extLst>
            </p:cNvPr>
            <p:cNvSpPr/>
            <p:nvPr/>
          </p:nvSpPr>
          <p:spPr bwMode="auto">
            <a:xfrm>
              <a:off x="8984518" y="2407700"/>
              <a:ext cx="1618962" cy="1618966"/>
            </a:xfrm>
            <a:prstGeom prst="donut">
              <a:avLst>
                <a:gd name="adj" fmla="val 1118"/>
              </a:avLst>
            </a:prstGeom>
            <a:solidFill>
              <a:schemeClr val="tx2"/>
            </a:solidFill>
            <a:ln w="31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27" b="0" i="0" u="none" strike="noStrike" kern="1200" cap="none" spc="0" normalizeH="0" baseline="0" noProof="0">
                <a:ln>
                  <a:noFill/>
                </a:ln>
                <a:solidFill>
                  <a:srgbClr val="333333"/>
                </a:solidFill>
                <a:effectLst/>
                <a:uLnTx/>
                <a:uFillTx/>
                <a:latin typeface="Segoe UI"/>
                <a:ea typeface="Segoe UI" pitchFamily="34" charset="0"/>
                <a:cs typeface="Segoe UI" pitchFamily="34" charset="0"/>
              </a:endParaRPr>
            </a:p>
          </p:txBody>
        </p:sp>
      </p:grpSp>
      <p:sp>
        <p:nvSpPr>
          <p:cNvPr id="61" name="Freeform: Shape 60">
            <a:extLst>
              <a:ext uri="{FF2B5EF4-FFF2-40B4-BE49-F238E27FC236}">
                <a16:creationId xmlns:a16="http://schemas.microsoft.com/office/drawing/2014/main" id="{9F058696-870A-4DA0-A806-137F52F7E942}"/>
              </a:ext>
            </a:extLst>
          </p:cNvPr>
          <p:cNvSpPr/>
          <p:nvPr/>
        </p:nvSpPr>
        <p:spPr bwMode="auto">
          <a:xfrm rot="10800000">
            <a:off x="2662579" y="3159576"/>
            <a:ext cx="1064869" cy="120752"/>
          </a:xfrm>
          <a:custGeom>
            <a:avLst/>
            <a:gdLst>
              <a:gd name="connsiteX0" fmla="*/ 0 w 1867301"/>
              <a:gd name="connsiteY0" fmla="*/ 0 h 567891"/>
              <a:gd name="connsiteX1" fmla="*/ 1299410 w 1867301"/>
              <a:gd name="connsiteY1" fmla="*/ 0 h 567891"/>
              <a:gd name="connsiteX2" fmla="*/ 1867301 w 1867301"/>
              <a:gd name="connsiteY2" fmla="*/ 567891 h 567891"/>
            </a:gdLst>
            <a:ahLst/>
            <a:cxnLst>
              <a:cxn ang="0">
                <a:pos x="connsiteX0" y="connsiteY0"/>
              </a:cxn>
              <a:cxn ang="0">
                <a:pos x="connsiteX1" y="connsiteY1"/>
              </a:cxn>
              <a:cxn ang="0">
                <a:pos x="connsiteX2" y="connsiteY2"/>
              </a:cxn>
            </a:cxnLst>
            <a:rect l="l" t="t" r="r" b="b"/>
            <a:pathLst>
              <a:path w="1867301" h="567891">
                <a:moveTo>
                  <a:pt x="0" y="0"/>
                </a:moveTo>
                <a:lnTo>
                  <a:pt x="1299410" y="0"/>
                </a:lnTo>
                <a:lnTo>
                  <a:pt x="1867301" y="567891"/>
                </a:lnTo>
              </a:path>
            </a:pathLst>
          </a:cu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FFFFFF"/>
              </a:solidFill>
              <a:effectLst/>
              <a:uLnTx/>
              <a:uFillTx/>
              <a:latin typeface="Segoe UI"/>
              <a:ea typeface="+mn-ea"/>
              <a:cs typeface="+mn-cs"/>
            </a:endParaRPr>
          </a:p>
        </p:txBody>
      </p:sp>
      <p:pic>
        <p:nvPicPr>
          <p:cNvPr id="62" name="Picture 2" descr="Image result for Swagger api">
            <a:hlinkClick r:id="rId2"/>
            <a:extLst>
              <a:ext uri="{FF2B5EF4-FFF2-40B4-BE49-F238E27FC236}">
                <a16:creationId xmlns:a16="http://schemas.microsoft.com/office/drawing/2014/main" id="{AC8E339D-7D1D-46B8-B1D5-5C54C2428465}"/>
              </a:ext>
            </a:extLst>
          </p:cNvPr>
          <p:cNvPicPr>
            <a:picLocks noChangeAspect="1" noChangeArrowheads="1"/>
          </p:cNvPicPr>
          <p:nvPr/>
        </p:nvPicPr>
        <p:blipFill>
          <a:blip r:embed="rId3" cstate="hq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21261" y="5732624"/>
            <a:ext cx="377897" cy="377897"/>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62">
            <a:extLst>
              <a:ext uri="{FF2B5EF4-FFF2-40B4-BE49-F238E27FC236}">
                <a16:creationId xmlns:a16="http://schemas.microsoft.com/office/drawing/2014/main" id="{AAD3A630-A638-4106-B84F-7CFBA1373607}"/>
              </a:ext>
            </a:extLst>
          </p:cNvPr>
          <p:cNvGrpSpPr/>
          <p:nvPr/>
        </p:nvGrpSpPr>
        <p:grpSpPr>
          <a:xfrm>
            <a:off x="7534737" y="5927730"/>
            <a:ext cx="334293" cy="334293"/>
            <a:chOff x="2990684" y="5259981"/>
            <a:chExt cx="416212" cy="416212"/>
          </a:xfrm>
          <a:solidFill>
            <a:schemeClr val="accent1"/>
          </a:solidFill>
        </p:grpSpPr>
        <p:sp>
          <p:nvSpPr>
            <p:cNvPr id="64" name="Oval 63">
              <a:extLst>
                <a:ext uri="{FF2B5EF4-FFF2-40B4-BE49-F238E27FC236}">
                  <a16:creationId xmlns:a16="http://schemas.microsoft.com/office/drawing/2014/main" id="{EA7FD01B-B38C-4607-A782-EF4885F83E56}"/>
                </a:ext>
              </a:extLst>
            </p:cNvPr>
            <p:cNvSpPr/>
            <p:nvPr/>
          </p:nvSpPr>
          <p:spPr bwMode="auto">
            <a:xfrm>
              <a:off x="2990684" y="5259981"/>
              <a:ext cx="416212" cy="416212"/>
            </a:xfrm>
            <a:prstGeom prst="ellipse">
              <a:avLst/>
            </a:prstGeom>
            <a:grp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9141"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FFFFFF"/>
                </a:solidFill>
                <a:effectLst/>
                <a:uLnTx/>
                <a:uFillTx/>
                <a:latin typeface="Segoe UI"/>
                <a:ea typeface="+mn-ea"/>
                <a:cs typeface="+mn-cs"/>
              </a:endParaRPr>
            </a:p>
          </p:txBody>
        </p:sp>
        <p:pic>
          <p:nvPicPr>
            <p:cNvPr id="65" name="Picture 12" descr="Image result for bing logo">
              <a:extLst>
                <a:ext uri="{FF2B5EF4-FFF2-40B4-BE49-F238E27FC236}">
                  <a16:creationId xmlns:a16="http://schemas.microsoft.com/office/drawing/2014/main" id="{BF15F20A-2FF5-4FE5-8BF3-04ED3F3B5458}"/>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34229" t="20589" r="34229" b="20589"/>
            <a:stretch/>
          </p:blipFill>
          <p:spPr bwMode="auto">
            <a:xfrm>
              <a:off x="3092324" y="5325132"/>
              <a:ext cx="212932" cy="285911"/>
            </a:xfrm>
            <a:prstGeom prst="rect">
              <a:avLst/>
            </a:prstGeom>
            <a:grpFill/>
            <a:ln>
              <a:noFill/>
            </a:ln>
            <a:extLst/>
          </p:spPr>
        </p:pic>
      </p:grpSp>
      <p:grpSp>
        <p:nvGrpSpPr>
          <p:cNvPr id="66" name="Group 65">
            <a:extLst>
              <a:ext uri="{FF2B5EF4-FFF2-40B4-BE49-F238E27FC236}">
                <a16:creationId xmlns:a16="http://schemas.microsoft.com/office/drawing/2014/main" id="{B4A9A8A7-0400-4D9F-A6FA-53A9864957C0}"/>
              </a:ext>
            </a:extLst>
          </p:cNvPr>
          <p:cNvGrpSpPr/>
          <p:nvPr/>
        </p:nvGrpSpPr>
        <p:grpSpPr>
          <a:xfrm>
            <a:off x="7010504" y="5927730"/>
            <a:ext cx="334293" cy="334293"/>
            <a:chOff x="5156251" y="4065890"/>
            <a:chExt cx="416212" cy="416212"/>
          </a:xfrm>
          <a:solidFill>
            <a:schemeClr val="accent1"/>
          </a:solidFill>
        </p:grpSpPr>
        <p:sp>
          <p:nvSpPr>
            <p:cNvPr id="67" name="Oval 66">
              <a:extLst>
                <a:ext uri="{FF2B5EF4-FFF2-40B4-BE49-F238E27FC236}">
                  <a16:creationId xmlns:a16="http://schemas.microsoft.com/office/drawing/2014/main" id="{11BA6843-4180-4408-8D08-14F7B67C1CDA}"/>
                </a:ext>
              </a:extLst>
            </p:cNvPr>
            <p:cNvSpPr/>
            <p:nvPr/>
          </p:nvSpPr>
          <p:spPr bwMode="auto">
            <a:xfrm>
              <a:off x="5156251" y="4065890"/>
              <a:ext cx="416212" cy="416212"/>
            </a:xfrm>
            <a:prstGeom prst="ellipse">
              <a:avLst/>
            </a:prstGeom>
            <a:grp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9141"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FFFFFF"/>
                </a:solidFill>
                <a:effectLst/>
                <a:uLnTx/>
                <a:uFillTx/>
                <a:latin typeface="Segoe UI"/>
                <a:ea typeface="+mn-ea"/>
                <a:cs typeface="+mn-cs"/>
              </a:endParaRPr>
            </a:p>
          </p:txBody>
        </p:sp>
        <p:pic>
          <p:nvPicPr>
            <p:cNvPr id="68" name="Picture 67">
              <a:extLst>
                <a:ext uri="{FF2B5EF4-FFF2-40B4-BE49-F238E27FC236}">
                  <a16:creationId xmlns:a16="http://schemas.microsoft.com/office/drawing/2014/main" id="{333BD8E1-9A39-4101-9EED-D685A0C02645}"/>
                </a:ext>
              </a:extLst>
            </p:cNvPr>
            <p:cNvPicPr>
              <a:picLocks noChangeAspect="1"/>
            </p:cNvPicPr>
            <p:nvPr/>
          </p:nvPicPr>
          <p:blipFill>
            <a:blip r:embed="rId5"/>
            <a:stretch>
              <a:fillRect/>
            </a:stretch>
          </p:blipFill>
          <p:spPr>
            <a:xfrm>
              <a:off x="5252645" y="4160587"/>
              <a:ext cx="223424" cy="226819"/>
            </a:xfrm>
            <a:prstGeom prst="rect">
              <a:avLst/>
            </a:prstGeom>
            <a:grpFill/>
            <a:ln>
              <a:noFill/>
            </a:ln>
          </p:spPr>
        </p:pic>
      </p:grpSp>
      <p:grpSp>
        <p:nvGrpSpPr>
          <p:cNvPr id="69" name="Group 68">
            <a:extLst>
              <a:ext uri="{FF2B5EF4-FFF2-40B4-BE49-F238E27FC236}">
                <a16:creationId xmlns:a16="http://schemas.microsoft.com/office/drawing/2014/main" id="{8D56A05D-2BFD-4C9A-B67E-8AC1FE579DD5}"/>
              </a:ext>
            </a:extLst>
          </p:cNvPr>
          <p:cNvGrpSpPr/>
          <p:nvPr/>
        </p:nvGrpSpPr>
        <p:grpSpPr>
          <a:xfrm>
            <a:off x="8058970" y="5927730"/>
            <a:ext cx="334293" cy="334293"/>
            <a:chOff x="8230756" y="6036032"/>
            <a:chExt cx="416212" cy="416212"/>
          </a:xfrm>
          <a:solidFill>
            <a:schemeClr val="accent1"/>
          </a:solidFill>
        </p:grpSpPr>
        <p:sp>
          <p:nvSpPr>
            <p:cNvPr id="70" name="Oval 69">
              <a:extLst>
                <a:ext uri="{FF2B5EF4-FFF2-40B4-BE49-F238E27FC236}">
                  <a16:creationId xmlns:a16="http://schemas.microsoft.com/office/drawing/2014/main" id="{7343D4A7-B996-4DC1-A611-BCADE922E8CB}"/>
                </a:ext>
              </a:extLst>
            </p:cNvPr>
            <p:cNvSpPr/>
            <p:nvPr/>
          </p:nvSpPr>
          <p:spPr bwMode="auto">
            <a:xfrm>
              <a:off x="8230756" y="6036032"/>
              <a:ext cx="416212" cy="416212"/>
            </a:xfrm>
            <a:prstGeom prst="ellipse">
              <a:avLst/>
            </a:prstGeom>
            <a:grp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9141"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FFFFFF"/>
                </a:solidFill>
                <a:effectLst/>
                <a:uLnTx/>
                <a:uFillTx/>
                <a:latin typeface="Segoe UI"/>
                <a:ea typeface="+mn-ea"/>
                <a:cs typeface="+mn-cs"/>
              </a:endParaRPr>
            </a:p>
          </p:txBody>
        </p:sp>
        <p:pic>
          <p:nvPicPr>
            <p:cNvPr id="71" name="Picture 70">
              <a:extLst>
                <a:ext uri="{FF2B5EF4-FFF2-40B4-BE49-F238E27FC236}">
                  <a16:creationId xmlns:a16="http://schemas.microsoft.com/office/drawing/2014/main" id="{DA20ACB8-29E6-4F1B-B6A9-3889EB16FAD4}"/>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318431" y="6123707"/>
              <a:ext cx="240862" cy="240862"/>
            </a:xfrm>
            <a:prstGeom prst="rect">
              <a:avLst/>
            </a:prstGeom>
            <a:grpFill/>
            <a:ln>
              <a:noFill/>
            </a:ln>
          </p:spPr>
        </p:pic>
      </p:grpSp>
      <p:grpSp>
        <p:nvGrpSpPr>
          <p:cNvPr id="72" name="Group 71">
            <a:extLst>
              <a:ext uri="{FF2B5EF4-FFF2-40B4-BE49-F238E27FC236}">
                <a16:creationId xmlns:a16="http://schemas.microsoft.com/office/drawing/2014/main" id="{EF2193BD-7AE1-42A0-BCA2-0D6A6626F305}"/>
              </a:ext>
            </a:extLst>
          </p:cNvPr>
          <p:cNvGrpSpPr/>
          <p:nvPr/>
        </p:nvGrpSpPr>
        <p:grpSpPr>
          <a:xfrm>
            <a:off x="8423942" y="2553484"/>
            <a:ext cx="2882899" cy="1300320"/>
            <a:chOff x="8984518" y="2407700"/>
            <a:chExt cx="3589359" cy="1618966"/>
          </a:xfrm>
        </p:grpSpPr>
        <p:sp>
          <p:nvSpPr>
            <p:cNvPr id="73" name="Oval 72">
              <a:extLst>
                <a:ext uri="{FF2B5EF4-FFF2-40B4-BE49-F238E27FC236}">
                  <a16:creationId xmlns:a16="http://schemas.microsoft.com/office/drawing/2014/main" id="{1C3DD615-AFE5-4DF7-9633-E2BC20F14AF2}"/>
                </a:ext>
              </a:extLst>
            </p:cNvPr>
            <p:cNvSpPr/>
            <p:nvPr/>
          </p:nvSpPr>
          <p:spPr bwMode="auto">
            <a:xfrm>
              <a:off x="9165317" y="2587084"/>
              <a:ext cx="1257364" cy="1260198"/>
            </a:xfrm>
            <a:prstGeom prst="ellipse">
              <a:avLst/>
            </a:prstGeom>
            <a:solidFill>
              <a:srgbClr val="F28E3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r>
                <a:rPr kumimoji="0" lang="en-US" sz="1607"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rPr>
                <a:t>AI</a:t>
              </a:r>
            </a:p>
          </p:txBody>
        </p:sp>
        <p:sp>
          <p:nvSpPr>
            <p:cNvPr id="74" name="Rectangle 73">
              <a:extLst>
                <a:ext uri="{FF2B5EF4-FFF2-40B4-BE49-F238E27FC236}">
                  <a16:creationId xmlns:a16="http://schemas.microsoft.com/office/drawing/2014/main" id="{0E9C59E4-AC25-4F39-A624-89D461ADD771}"/>
                </a:ext>
              </a:extLst>
            </p:cNvPr>
            <p:cNvSpPr/>
            <p:nvPr/>
          </p:nvSpPr>
          <p:spPr>
            <a:xfrm>
              <a:off x="10621564" y="3010567"/>
              <a:ext cx="1952313" cy="415371"/>
            </a:xfrm>
            <a:prstGeom prst="rect">
              <a:avLst/>
            </a:prstGeom>
          </p:spPr>
          <p:txBody>
            <a:bodyPr wrap="none">
              <a:sp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gradFill>
                    <a:gsLst>
                      <a:gs pos="1250">
                        <a:srgbClr val="333333"/>
                      </a:gs>
                      <a:gs pos="100000">
                        <a:srgbClr val="333333"/>
                      </a:gs>
                    </a:gsLst>
                    <a:lin ang="5400000" scaled="0"/>
                  </a:gradFill>
                  <a:effectLst/>
                  <a:uLnTx/>
                  <a:uFillTx/>
                  <a:latin typeface="Segoe UI"/>
                  <a:ea typeface="+mn-ea"/>
                  <a:cs typeface="+mn-cs"/>
                </a:rPr>
                <a:t>Intelligent tools</a:t>
              </a:r>
            </a:p>
          </p:txBody>
        </p:sp>
        <p:sp>
          <p:nvSpPr>
            <p:cNvPr id="75" name="Circle: Hollow 74">
              <a:extLst>
                <a:ext uri="{FF2B5EF4-FFF2-40B4-BE49-F238E27FC236}">
                  <a16:creationId xmlns:a16="http://schemas.microsoft.com/office/drawing/2014/main" id="{0B47F9A2-4362-4CA3-8471-0C4C7ADD3C55}"/>
                </a:ext>
              </a:extLst>
            </p:cNvPr>
            <p:cNvSpPr/>
            <p:nvPr/>
          </p:nvSpPr>
          <p:spPr bwMode="auto">
            <a:xfrm>
              <a:off x="8984518" y="2407700"/>
              <a:ext cx="1618962" cy="1618966"/>
            </a:xfrm>
            <a:prstGeom prst="donut">
              <a:avLst>
                <a:gd name="adj" fmla="val 1118"/>
              </a:avLst>
            </a:prstGeom>
            <a:solidFill>
              <a:schemeClr val="tx2"/>
            </a:solidFill>
            <a:ln w="31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27" b="0" i="0" u="none" strike="noStrike" kern="1200" cap="none" spc="0" normalizeH="0" baseline="0" noProof="0">
                <a:ln>
                  <a:noFill/>
                </a:ln>
                <a:solidFill>
                  <a:srgbClr val="333333"/>
                </a:soli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1855635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983E7-A60C-441C-923B-CAAABBD5F12E}"/>
              </a:ext>
            </a:extLst>
          </p:cNvPr>
          <p:cNvSpPr>
            <a:spLocks noGrp="1"/>
          </p:cNvSpPr>
          <p:nvPr>
            <p:ph type="title"/>
          </p:nvPr>
        </p:nvSpPr>
        <p:spPr/>
        <p:txBody>
          <a:bodyPr/>
          <a:lstStyle/>
          <a:p>
            <a:r>
              <a:rPr lang="de-AT" dirty="0" err="1"/>
              <a:t>How</a:t>
            </a:r>
            <a:r>
              <a:rPr lang="de-AT" dirty="0"/>
              <a:t> do Bots </a:t>
            </a:r>
            <a:r>
              <a:rPr lang="de-AT" dirty="0" err="1"/>
              <a:t>work</a:t>
            </a:r>
            <a:r>
              <a:rPr lang="de-AT" dirty="0"/>
              <a:t>?</a:t>
            </a:r>
            <a:endParaRPr lang="en-AT" dirty="0"/>
          </a:p>
        </p:txBody>
      </p:sp>
    </p:spTree>
    <p:extLst>
      <p:ext uri="{BB962C8B-B14F-4D97-AF65-F5344CB8AC3E}">
        <p14:creationId xmlns:p14="http://schemas.microsoft.com/office/powerpoint/2010/main" val="3060410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CC5777-C88C-4C73-AC63-31E94839524A}"/>
              </a:ext>
            </a:extLst>
          </p:cNvPr>
          <p:cNvSpPr>
            <a:spLocks noGrp="1"/>
          </p:cNvSpPr>
          <p:nvPr>
            <p:ph type="title"/>
          </p:nvPr>
        </p:nvSpPr>
        <p:spPr/>
        <p:txBody>
          <a:bodyPr/>
          <a:lstStyle/>
          <a:p>
            <a:r>
              <a:rPr lang="de-AT" err="1"/>
              <a:t>How</a:t>
            </a:r>
            <a:r>
              <a:rPr lang="de-AT"/>
              <a:t> Bots </a:t>
            </a:r>
            <a:r>
              <a:rPr lang="de-AT" err="1"/>
              <a:t>work</a:t>
            </a:r>
            <a:endParaRPr lang="en-AT"/>
          </a:p>
        </p:txBody>
      </p:sp>
      <p:pic>
        <p:nvPicPr>
          <p:cNvPr id="1026" name="Picture 2" descr="activity diagram">
            <a:extLst>
              <a:ext uri="{FF2B5EF4-FFF2-40B4-BE49-F238E27FC236}">
                <a16:creationId xmlns:a16="http://schemas.microsoft.com/office/drawing/2014/main" id="{8736CF85-6414-442D-99B9-33A35D542A3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808546" y="1995470"/>
            <a:ext cx="6574908" cy="4011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5741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05A3F-6CA5-48FD-BD9D-30843BB28F2F}"/>
              </a:ext>
            </a:extLst>
          </p:cNvPr>
          <p:cNvSpPr>
            <a:spLocks noGrp="1"/>
          </p:cNvSpPr>
          <p:nvPr>
            <p:ph type="title"/>
          </p:nvPr>
        </p:nvSpPr>
        <p:spPr/>
        <p:txBody>
          <a:bodyPr/>
          <a:lstStyle/>
          <a:p>
            <a:r>
              <a:rPr lang="en-US" dirty="0"/>
              <a:t>Activity Processing Stack</a:t>
            </a:r>
            <a:endParaRPr lang="en-AT" dirty="0"/>
          </a:p>
        </p:txBody>
      </p:sp>
      <p:pic>
        <p:nvPicPr>
          <p:cNvPr id="2050" name="Picture 2" descr="activity processing stack">
            <a:extLst>
              <a:ext uri="{FF2B5EF4-FFF2-40B4-BE49-F238E27FC236}">
                <a16:creationId xmlns:a16="http://schemas.microsoft.com/office/drawing/2014/main" id="{6DBD8917-69E8-4039-9930-F947D62DAAA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295259" y="2381818"/>
            <a:ext cx="5601482" cy="3238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30162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9D9F9-84A8-4C44-9B37-8D0065A0EF91}"/>
              </a:ext>
            </a:extLst>
          </p:cNvPr>
          <p:cNvSpPr>
            <a:spLocks noGrp="1"/>
          </p:cNvSpPr>
          <p:nvPr>
            <p:ph type="title"/>
          </p:nvPr>
        </p:nvSpPr>
        <p:spPr/>
        <p:txBody>
          <a:bodyPr/>
          <a:lstStyle/>
          <a:p>
            <a:r>
              <a:rPr lang="de-AT"/>
              <a:t>State Management</a:t>
            </a:r>
            <a:endParaRPr lang="en-AT"/>
          </a:p>
        </p:txBody>
      </p:sp>
      <p:pic>
        <p:nvPicPr>
          <p:cNvPr id="3074" name="Picture 2" descr="bot state">
            <a:extLst>
              <a:ext uri="{FF2B5EF4-FFF2-40B4-BE49-F238E27FC236}">
                <a16:creationId xmlns:a16="http://schemas.microsoft.com/office/drawing/2014/main" id="{3EB99AD1-F626-46D5-AE9A-15A1759FD8F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228144" y="1825625"/>
            <a:ext cx="7735712" cy="4351338"/>
          </a:xfrm>
          <a:prstGeom prst="rect">
            <a:avLst/>
          </a:prstGeom>
          <a:solidFill>
            <a:srgbClr val="DAE3F3"/>
          </a:solidFill>
          <a:ln>
            <a:solidFill>
              <a:srgbClr val="4472C4"/>
            </a:solidFill>
          </a:ln>
        </p:spPr>
      </p:pic>
    </p:spTree>
    <p:extLst>
      <p:ext uri="{BB962C8B-B14F-4D97-AF65-F5344CB8AC3E}">
        <p14:creationId xmlns:p14="http://schemas.microsoft.com/office/powerpoint/2010/main" val="5892069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19444-A694-4420-841B-5720A9F640B2}"/>
              </a:ext>
            </a:extLst>
          </p:cNvPr>
          <p:cNvSpPr>
            <a:spLocks noGrp="1"/>
          </p:cNvSpPr>
          <p:nvPr>
            <p:ph type="title"/>
          </p:nvPr>
        </p:nvSpPr>
        <p:spPr/>
        <p:txBody>
          <a:bodyPr/>
          <a:lstStyle/>
          <a:p>
            <a:r>
              <a:rPr lang="de-AT"/>
              <a:t>Middleware</a:t>
            </a:r>
            <a:endParaRPr lang="en-AT"/>
          </a:p>
        </p:txBody>
      </p:sp>
      <p:sp>
        <p:nvSpPr>
          <p:cNvPr id="3" name="Content Placeholder 2">
            <a:extLst>
              <a:ext uri="{FF2B5EF4-FFF2-40B4-BE49-F238E27FC236}">
                <a16:creationId xmlns:a16="http://schemas.microsoft.com/office/drawing/2014/main" id="{ABDE82B6-D6FC-4140-845D-5CC7F53EA602}"/>
              </a:ext>
            </a:extLst>
          </p:cNvPr>
          <p:cNvSpPr>
            <a:spLocks noGrp="1"/>
          </p:cNvSpPr>
          <p:nvPr>
            <p:ph idx="1"/>
          </p:nvPr>
        </p:nvSpPr>
        <p:spPr>
          <a:xfrm>
            <a:off x="838200" y="1825625"/>
            <a:ext cx="5827215" cy="4351338"/>
          </a:xfrm>
        </p:spPr>
        <p:txBody>
          <a:bodyPr>
            <a:normAutofit lnSpcReduction="10000"/>
          </a:bodyPr>
          <a:lstStyle/>
          <a:p>
            <a:r>
              <a:rPr lang="en-US" dirty="0"/>
              <a:t>1st middleware object’s turn handler executes code before calling </a:t>
            </a:r>
            <a:r>
              <a:rPr lang="en-US" i="1" dirty="0"/>
              <a:t>next</a:t>
            </a:r>
            <a:r>
              <a:rPr lang="en-US" dirty="0"/>
              <a:t>.</a:t>
            </a:r>
          </a:p>
          <a:p>
            <a:pPr lvl="1"/>
            <a:r>
              <a:rPr lang="en-US" dirty="0"/>
              <a:t>2nd middleware object’s turn handler executes code before calling </a:t>
            </a:r>
            <a:r>
              <a:rPr lang="en-US" i="1" dirty="0"/>
              <a:t>next</a:t>
            </a:r>
            <a:r>
              <a:rPr lang="en-US" dirty="0"/>
              <a:t>.</a:t>
            </a:r>
          </a:p>
          <a:p>
            <a:pPr lvl="2"/>
            <a:r>
              <a:rPr lang="en-US" dirty="0"/>
              <a:t>The bot’s turn handler executes and returns.</a:t>
            </a:r>
          </a:p>
          <a:p>
            <a:pPr lvl="1"/>
            <a:r>
              <a:rPr lang="en-US" dirty="0"/>
              <a:t>2nd middleware object’s turn handler executes any remaining code before returning.</a:t>
            </a:r>
          </a:p>
          <a:p>
            <a:r>
              <a:rPr lang="en-US" dirty="0"/>
              <a:t>1st middleware object’s turn handler executes any remaining code before returning.</a:t>
            </a:r>
          </a:p>
          <a:p>
            <a:endParaRPr lang="en-AT" dirty="0"/>
          </a:p>
        </p:txBody>
      </p:sp>
      <p:sp>
        <p:nvSpPr>
          <p:cNvPr id="4" name="Rectangle 3">
            <a:extLst>
              <a:ext uri="{FF2B5EF4-FFF2-40B4-BE49-F238E27FC236}">
                <a16:creationId xmlns:a16="http://schemas.microsoft.com/office/drawing/2014/main" id="{DD68BF97-474A-42F3-830F-121B8A40E08D}"/>
              </a:ext>
            </a:extLst>
          </p:cNvPr>
          <p:cNvSpPr/>
          <p:nvPr/>
        </p:nvSpPr>
        <p:spPr>
          <a:xfrm>
            <a:off x="7323746" y="1786071"/>
            <a:ext cx="222190" cy="3837062"/>
          </a:xfrm>
          <a:prstGeom prst="rect">
            <a:avLst/>
          </a:prstGeom>
          <a:solidFill>
            <a:srgbClr val="DAE3F3"/>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8" name="Straight Arrow Connector 7">
            <a:extLst>
              <a:ext uri="{FF2B5EF4-FFF2-40B4-BE49-F238E27FC236}">
                <a16:creationId xmlns:a16="http://schemas.microsoft.com/office/drawing/2014/main" id="{78F38370-89B1-4203-87C2-8FBE14CD465F}"/>
              </a:ext>
            </a:extLst>
          </p:cNvPr>
          <p:cNvCxnSpPr/>
          <p:nvPr/>
        </p:nvCxnSpPr>
        <p:spPr>
          <a:xfrm flipV="1">
            <a:off x="247828" y="-8546"/>
            <a:ext cx="0" cy="8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2068CD2-423D-4DE3-9C37-BEEB6DDBBA01}"/>
              </a:ext>
            </a:extLst>
          </p:cNvPr>
          <p:cNvCxnSpPr/>
          <p:nvPr/>
        </p:nvCxnSpPr>
        <p:spPr>
          <a:xfrm>
            <a:off x="7545936" y="2033899"/>
            <a:ext cx="1538852" cy="0"/>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92DC85E-E917-47F7-B77F-25C10B3E8CA3}"/>
              </a:ext>
            </a:extLst>
          </p:cNvPr>
          <p:cNvCxnSpPr/>
          <p:nvPr/>
        </p:nvCxnSpPr>
        <p:spPr>
          <a:xfrm>
            <a:off x="9272794" y="2605043"/>
            <a:ext cx="1538852" cy="0"/>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86544D7-554B-4428-BE7E-B6A3C8FB0F14}"/>
              </a:ext>
            </a:extLst>
          </p:cNvPr>
          <p:cNvCxnSpPr>
            <a:cxnSpLocks/>
          </p:cNvCxnSpPr>
          <p:nvPr/>
        </p:nvCxnSpPr>
        <p:spPr>
          <a:xfrm flipH="1">
            <a:off x="9306979" y="4261503"/>
            <a:ext cx="1538851" cy="0"/>
          </a:xfrm>
          <a:prstGeom prst="straightConnector1">
            <a:avLst/>
          </a:prstGeom>
          <a:ln w="57150">
            <a:solidFill>
              <a:srgbClr val="4472C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D465E05C-CCE3-463B-BD8E-F9DFE940C7CF}"/>
              </a:ext>
            </a:extLst>
          </p:cNvPr>
          <p:cNvSpPr/>
          <p:nvPr/>
        </p:nvSpPr>
        <p:spPr>
          <a:xfrm>
            <a:off x="9084788" y="1786071"/>
            <a:ext cx="222190" cy="3837062"/>
          </a:xfrm>
          <a:prstGeom prst="rect">
            <a:avLst/>
          </a:prstGeom>
          <a:solidFill>
            <a:srgbClr val="DAE3F3"/>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6" name="Rectangle 5">
            <a:extLst>
              <a:ext uri="{FF2B5EF4-FFF2-40B4-BE49-F238E27FC236}">
                <a16:creationId xmlns:a16="http://schemas.microsoft.com/office/drawing/2014/main" id="{57109409-20ED-424A-AA00-963E8E796464}"/>
              </a:ext>
            </a:extLst>
          </p:cNvPr>
          <p:cNvSpPr/>
          <p:nvPr/>
        </p:nvSpPr>
        <p:spPr>
          <a:xfrm>
            <a:off x="10797696" y="1786071"/>
            <a:ext cx="222190" cy="3837062"/>
          </a:xfrm>
          <a:prstGeom prst="rect">
            <a:avLst/>
          </a:prstGeom>
          <a:solidFill>
            <a:srgbClr val="DAE3F3"/>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15" name="Straight Arrow Connector 14">
            <a:extLst>
              <a:ext uri="{FF2B5EF4-FFF2-40B4-BE49-F238E27FC236}">
                <a16:creationId xmlns:a16="http://schemas.microsoft.com/office/drawing/2014/main" id="{AA323EE5-8899-46ED-941E-EC3877E9C25F}"/>
              </a:ext>
            </a:extLst>
          </p:cNvPr>
          <p:cNvCxnSpPr>
            <a:cxnSpLocks/>
          </p:cNvCxnSpPr>
          <p:nvPr/>
        </p:nvCxnSpPr>
        <p:spPr>
          <a:xfrm flipH="1">
            <a:off x="7545936" y="4926650"/>
            <a:ext cx="1538851" cy="0"/>
          </a:xfrm>
          <a:prstGeom prst="straightConnector1">
            <a:avLst/>
          </a:prstGeom>
          <a:ln w="57150">
            <a:solidFill>
              <a:srgbClr val="4472C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FC3E960-FD96-4069-8198-61418D3E5625}"/>
              </a:ext>
            </a:extLst>
          </p:cNvPr>
          <p:cNvSpPr txBox="1"/>
          <p:nvPr/>
        </p:nvSpPr>
        <p:spPr>
          <a:xfrm>
            <a:off x="7949381" y="1664567"/>
            <a:ext cx="756938" cy="369332"/>
          </a:xfrm>
          <a:prstGeom prst="rect">
            <a:avLst/>
          </a:prstGeom>
          <a:noFill/>
        </p:spPr>
        <p:txBody>
          <a:bodyPr wrap="none" rtlCol="0">
            <a:spAutoFit/>
          </a:bodyPr>
          <a:lstStyle/>
          <a:p>
            <a:r>
              <a:rPr lang="de-AT" err="1"/>
              <a:t>next</a:t>
            </a:r>
            <a:r>
              <a:rPr lang="de-AT"/>
              <a:t>()</a:t>
            </a:r>
            <a:endParaRPr lang="en-AT"/>
          </a:p>
        </p:txBody>
      </p:sp>
      <p:sp>
        <p:nvSpPr>
          <p:cNvPr id="17" name="TextBox 16">
            <a:extLst>
              <a:ext uri="{FF2B5EF4-FFF2-40B4-BE49-F238E27FC236}">
                <a16:creationId xmlns:a16="http://schemas.microsoft.com/office/drawing/2014/main" id="{3475BAF8-94A2-403A-B833-FBDE16318219}"/>
              </a:ext>
            </a:extLst>
          </p:cNvPr>
          <p:cNvSpPr txBox="1"/>
          <p:nvPr/>
        </p:nvSpPr>
        <p:spPr>
          <a:xfrm>
            <a:off x="9717784" y="2235711"/>
            <a:ext cx="756938" cy="369332"/>
          </a:xfrm>
          <a:prstGeom prst="rect">
            <a:avLst/>
          </a:prstGeom>
          <a:noFill/>
        </p:spPr>
        <p:txBody>
          <a:bodyPr wrap="none" rtlCol="0">
            <a:spAutoFit/>
          </a:bodyPr>
          <a:lstStyle/>
          <a:p>
            <a:r>
              <a:rPr lang="de-AT" err="1"/>
              <a:t>next</a:t>
            </a:r>
            <a:r>
              <a:rPr lang="de-AT"/>
              <a:t>()</a:t>
            </a:r>
            <a:endParaRPr lang="en-AT"/>
          </a:p>
        </p:txBody>
      </p:sp>
      <p:sp>
        <p:nvSpPr>
          <p:cNvPr id="18" name="Rectangle: Rounded Corners 17">
            <a:extLst>
              <a:ext uri="{FF2B5EF4-FFF2-40B4-BE49-F238E27FC236}">
                <a16:creationId xmlns:a16="http://schemas.microsoft.com/office/drawing/2014/main" id="{B596923F-6DAA-4B54-8826-279EBC8B0387}"/>
              </a:ext>
            </a:extLst>
          </p:cNvPr>
          <p:cNvSpPr/>
          <p:nvPr/>
        </p:nvSpPr>
        <p:spPr>
          <a:xfrm>
            <a:off x="6665415" y="1135677"/>
            <a:ext cx="1538852" cy="487098"/>
          </a:xfrm>
          <a:prstGeom prst="roundRect">
            <a:avLst/>
          </a:prstGeom>
          <a:solidFill>
            <a:schemeClr val="bg1"/>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a:solidFill>
                  <a:srgbClr val="0070C0"/>
                </a:solidFill>
              </a:rPr>
              <a:t>1st </a:t>
            </a:r>
            <a:r>
              <a:rPr lang="de-AT" err="1">
                <a:solidFill>
                  <a:srgbClr val="0070C0"/>
                </a:solidFill>
              </a:rPr>
              <a:t>middleware</a:t>
            </a:r>
            <a:endParaRPr lang="en-AT">
              <a:solidFill>
                <a:srgbClr val="0070C0"/>
              </a:solidFill>
            </a:endParaRPr>
          </a:p>
        </p:txBody>
      </p:sp>
      <p:sp>
        <p:nvSpPr>
          <p:cNvPr id="19" name="Rectangle: Rounded Corners 18">
            <a:extLst>
              <a:ext uri="{FF2B5EF4-FFF2-40B4-BE49-F238E27FC236}">
                <a16:creationId xmlns:a16="http://schemas.microsoft.com/office/drawing/2014/main" id="{AA9D3416-4757-4CE0-ABEC-12A099C9B6F0}"/>
              </a:ext>
            </a:extLst>
          </p:cNvPr>
          <p:cNvSpPr/>
          <p:nvPr/>
        </p:nvSpPr>
        <p:spPr>
          <a:xfrm>
            <a:off x="8431648" y="1136590"/>
            <a:ext cx="1538852" cy="487098"/>
          </a:xfrm>
          <a:prstGeom prst="roundRect">
            <a:avLst/>
          </a:prstGeom>
          <a:solidFill>
            <a:schemeClr val="bg1"/>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a:solidFill>
                  <a:srgbClr val="0070C0"/>
                </a:solidFill>
              </a:rPr>
              <a:t>2nd </a:t>
            </a:r>
            <a:r>
              <a:rPr lang="de-AT" err="1">
                <a:solidFill>
                  <a:srgbClr val="0070C0"/>
                </a:solidFill>
              </a:rPr>
              <a:t>middleware</a:t>
            </a:r>
            <a:endParaRPr lang="en-AT">
              <a:solidFill>
                <a:srgbClr val="0070C0"/>
              </a:solidFill>
            </a:endParaRPr>
          </a:p>
        </p:txBody>
      </p:sp>
      <p:sp>
        <p:nvSpPr>
          <p:cNvPr id="20" name="Rectangle: Rounded Corners 19">
            <a:extLst>
              <a:ext uri="{FF2B5EF4-FFF2-40B4-BE49-F238E27FC236}">
                <a16:creationId xmlns:a16="http://schemas.microsoft.com/office/drawing/2014/main" id="{FA580846-F4AF-48CA-BC94-CD21B583635E}"/>
              </a:ext>
            </a:extLst>
          </p:cNvPr>
          <p:cNvSpPr/>
          <p:nvPr/>
        </p:nvSpPr>
        <p:spPr>
          <a:xfrm>
            <a:off x="10138983" y="1133740"/>
            <a:ext cx="1538852" cy="487098"/>
          </a:xfrm>
          <a:prstGeom prst="roundRect">
            <a:avLst/>
          </a:prstGeom>
          <a:solidFill>
            <a:schemeClr val="bg1"/>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a:solidFill>
                  <a:srgbClr val="0070C0"/>
                </a:solidFill>
              </a:rPr>
              <a:t>Bot </a:t>
            </a:r>
            <a:r>
              <a:rPr lang="de-AT" err="1">
                <a:solidFill>
                  <a:srgbClr val="0070C0"/>
                </a:solidFill>
              </a:rPr>
              <a:t>logic</a:t>
            </a:r>
            <a:endParaRPr lang="en-AT">
              <a:solidFill>
                <a:srgbClr val="0070C0"/>
              </a:solidFill>
            </a:endParaRPr>
          </a:p>
        </p:txBody>
      </p:sp>
    </p:spTree>
    <p:extLst>
      <p:ext uri="{BB962C8B-B14F-4D97-AF65-F5344CB8AC3E}">
        <p14:creationId xmlns:p14="http://schemas.microsoft.com/office/powerpoint/2010/main" val="10659493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E2216-4423-40C4-9486-3865110DB32E}"/>
              </a:ext>
            </a:extLst>
          </p:cNvPr>
          <p:cNvSpPr>
            <a:spLocks noGrp="1"/>
          </p:cNvSpPr>
          <p:nvPr>
            <p:ph type="title"/>
          </p:nvPr>
        </p:nvSpPr>
        <p:spPr/>
        <p:txBody>
          <a:bodyPr/>
          <a:lstStyle/>
          <a:p>
            <a:r>
              <a:rPr lang="de-AT"/>
              <a:t>.bot </a:t>
            </a:r>
            <a:r>
              <a:rPr lang="de-AT" err="1"/>
              <a:t>file</a:t>
            </a:r>
            <a:r>
              <a:rPr lang="de-AT"/>
              <a:t> </a:t>
            </a:r>
            <a:endParaRPr lang="en-AT"/>
          </a:p>
        </p:txBody>
      </p:sp>
      <p:sp>
        <p:nvSpPr>
          <p:cNvPr id="3" name="Content Placeholder 2">
            <a:extLst>
              <a:ext uri="{FF2B5EF4-FFF2-40B4-BE49-F238E27FC236}">
                <a16:creationId xmlns:a16="http://schemas.microsoft.com/office/drawing/2014/main" id="{B89BA827-52C6-4AA5-9894-A6E2C9A29B64}"/>
              </a:ext>
            </a:extLst>
          </p:cNvPr>
          <p:cNvSpPr>
            <a:spLocks noGrp="1"/>
          </p:cNvSpPr>
          <p:nvPr>
            <p:ph idx="1"/>
          </p:nvPr>
        </p:nvSpPr>
        <p:spPr/>
        <p:txBody>
          <a:bodyPr>
            <a:normAutofit fontScale="77500" lnSpcReduction="20000"/>
          </a:bodyPr>
          <a:lstStyle/>
          <a:p>
            <a:pPr marL="0" indent="0">
              <a:buNone/>
            </a:pPr>
            <a:r>
              <a:rPr lang="en-US"/>
              <a:t>With a .bot file, you can register services like:</a:t>
            </a:r>
          </a:p>
          <a:p>
            <a:pPr marL="0" indent="0">
              <a:buNone/>
            </a:pPr>
            <a:endParaRPr lang="en-US"/>
          </a:p>
          <a:p>
            <a:r>
              <a:rPr lang="en-US" b="1"/>
              <a:t>Localhost</a:t>
            </a:r>
            <a:r>
              <a:rPr lang="en-US"/>
              <a:t> local debugger endpoints</a:t>
            </a:r>
          </a:p>
          <a:p>
            <a:r>
              <a:rPr lang="en-US" b="1"/>
              <a:t>Azure Bot Service</a:t>
            </a:r>
            <a:r>
              <a:rPr lang="en-US"/>
              <a:t> registrations.</a:t>
            </a:r>
          </a:p>
          <a:p>
            <a:r>
              <a:rPr lang="en-US" b="1"/>
              <a:t>LUIS.AI</a:t>
            </a:r>
            <a:r>
              <a:rPr lang="en-US"/>
              <a:t> gives your bot the ability to communicate with people using natural language..</a:t>
            </a:r>
          </a:p>
          <a:p>
            <a:r>
              <a:rPr lang="en-US" b="1"/>
              <a:t>QnA Maker</a:t>
            </a:r>
            <a:r>
              <a:rPr lang="en-US"/>
              <a:t> Build, train and publish a simple question and answer bot based on FAQ URLs, structured documents or editorial content in minutes.</a:t>
            </a:r>
          </a:p>
          <a:p>
            <a:r>
              <a:rPr lang="en-US" b="1"/>
              <a:t>Dispatch</a:t>
            </a:r>
            <a:r>
              <a:rPr lang="en-US"/>
              <a:t> models for dispatching across multiple services.</a:t>
            </a:r>
          </a:p>
          <a:p>
            <a:r>
              <a:rPr lang="en-US" b="1"/>
              <a:t>Azure Application Insights</a:t>
            </a:r>
            <a:r>
              <a:rPr lang="en-US"/>
              <a:t> for insights and bot analytics.</a:t>
            </a:r>
          </a:p>
          <a:p>
            <a:r>
              <a:rPr lang="en-US" b="1"/>
              <a:t>Azure Blob Storage</a:t>
            </a:r>
            <a:r>
              <a:rPr lang="en-US"/>
              <a:t> for bot state persistence.</a:t>
            </a:r>
          </a:p>
          <a:p>
            <a:r>
              <a:rPr lang="en-US" b="1"/>
              <a:t>Azure Cosmos DB</a:t>
            </a:r>
            <a:r>
              <a:rPr lang="en-US"/>
              <a:t> - globally distributed, multi-model database service to persist bot state.</a:t>
            </a:r>
          </a:p>
          <a:p>
            <a:endParaRPr lang="en-AT"/>
          </a:p>
        </p:txBody>
      </p:sp>
    </p:spTree>
    <p:extLst>
      <p:ext uri="{BB962C8B-B14F-4D97-AF65-F5344CB8AC3E}">
        <p14:creationId xmlns:p14="http://schemas.microsoft.com/office/powerpoint/2010/main" val="40666971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F9348A-5FDD-46EF-B3F2-B7C5E9145CDC}"/>
              </a:ext>
            </a:extLst>
          </p:cNvPr>
          <p:cNvSpPr>
            <a:spLocks noGrp="1"/>
          </p:cNvSpPr>
          <p:nvPr>
            <p:ph type="title"/>
          </p:nvPr>
        </p:nvSpPr>
        <p:spPr/>
        <p:txBody>
          <a:bodyPr/>
          <a:lstStyle/>
          <a:p>
            <a:r>
              <a:rPr lang="de-AT" dirty="0"/>
              <a:t>Microsoft Bot Framework</a:t>
            </a:r>
            <a:endParaRPr lang="en-AT" dirty="0"/>
          </a:p>
        </p:txBody>
      </p:sp>
    </p:spTree>
    <p:extLst>
      <p:ext uri="{BB962C8B-B14F-4D97-AF65-F5344CB8AC3E}">
        <p14:creationId xmlns:p14="http://schemas.microsoft.com/office/powerpoint/2010/main" val="3629594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75" name="Rectangle 74">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1873"/>
            <a:ext cx="12192000" cy="268612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828C4099-8E57-4BD0-A3EF-36B3DBD665E1}"/>
              </a:ext>
            </a:extLst>
          </p:cNvPr>
          <p:cNvSpPr>
            <a:spLocks noGrp="1"/>
          </p:cNvSpPr>
          <p:nvPr>
            <p:ph type="title"/>
          </p:nvPr>
        </p:nvSpPr>
        <p:spPr>
          <a:xfrm>
            <a:off x="2021633" y="3634276"/>
            <a:ext cx="8148734" cy="1069270"/>
          </a:xfrm>
          <a:solidFill>
            <a:srgbClr val="FFFFFF"/>
          </a:solidFill>
          <a:ln w="31750" cap="sq">
            <a:solidFill>
              <a:srgbClr val="404040"/>
            </a:solidFill>
            <a:miter lim="800000"/>
          </a:ln>
        </p:spPr>
        <p:txBody>
          <a:bodyPr>
            <a:normAutofit/>
          </a:bodyPr>
          <a:lstStyle/>
          <a:p>
            <a:pPr algn="ctr"/>
            <a:r>
              <a:rPr lang="en-US" sz="3600" dirty="0">
                <a:solidFill>
                  <a:srgbClr val="262626"/>
                </a:solidFill>
              </a:rPr>
              <a:t>Who are we?</a:t>
            </a:r>
            <a:endParaRPr lang="en-AT" sz="3600" dirty="0">
              <a:solidFill>
                <a:srgbClr val="262626"/>
              </a:solidFill>
            </a:endParaRPr>
          </a:p>
        </p:txBody>
      </p:sp>
      <p:pic>
        <p:nvPicPr>
          <p:cNvPr id="1028" name="Picture 4" descr="http://www.collabsummit.org/wp-content/uploads/2018/09/ai.jpg">
            <a:extLst>
              <a:ext uri="{FF2B5EF4-FFF2-40B4-BE49-F238E27FC236}">
                <a16:creationId xmlns:a16="http://schemas.microsoft.com/office/drawing/2014/main" id="{5AFC9A27-AD28-4FBE-A0F1-F0D39BEB5A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9550" y="937077"/>
            <a:ext cx="9232900" cy="221589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D57FC92-2D9E-49A0-B07D-2AB875F36E5E}"/>
              </a:ext>
            </a:extLst>
          </p:cNvPr>
          <p:cNvSpPr>
            <a:spLocks noGrp="1"/>
          </p:cNvSpPr>
          <p:nvPr>
            <p:ph idx="1"/>
          </p:nvPr>
        </p:nvSpPr>
        <p:spPr>
          <a:xfrm>
            <a:off x="3060700" y="4889365"/>
            <a:ext cx="6070600" cy="1351423"/>
          </a:xfrm>
        </p:spPr>
        <p:txBody>
          <a:bodyPr>
            <a:normAutofit fontScale="70000" lnSpcReduction="20000"/>
          </a:bodyPr>
          <a:lstStyle/>
          <a:p>
            <a:pPr marL="0" indent="0" algn="ctr">
              <a:buNone/>
            </a:pPr>
            <a:r>
              <a:rPr lang="en-US" b="1" cap="all" dirty="0">
                <a:solidFill>
                  <a:schemeClr val="bg1"/>
                </a:solidFill>
              </a:rPr>
              <a:t>ALBERT-JAN SCHOT, MVP (NL)</a:t>
            </a:r>
          </a:p>
          <a:p>
            <a:pPr marL="0" indent="0" algn="ctr">
              <a:buNone/>
            </a:pPr>
            <a:r>
              <a:rPr lang="en-US" b="1" cap="all" dirty="0">
                <a:solidFill>
                  <a:schemeClr val="bg1"/>
                </a:solidFill>
              </a:rPr>
              <a:t>RICK VAN ROUSSELT, MVP (BE)</a:t>
            </a:r>
          </a:p>
          <a:p>
            <a:pPr marL="0" indent="0" algn="ctr">
              <a:buNone/>
            </a:pPr>
            <a:r>
              <a:rPr lang="en-US" b="1" cap="all" dirty="0">
                <a:solidFill>
                  <a:schemeClr val="bg1"/>
                </a:solidFill>
              </a:rPr>
              <a:t>THOMAS GÖLLES, MVP (AT)</a:t>
            </a:r>
          </a:p>
          <a:p>
            <a:pPr marL="0" indent="0" algn="ctr">
              <a:buNone/>
            </a:pPr>
            <a:r>
              <a:rPr lang="en-US" b="1" cap="all" dirty="0">
                <a:solidFill>
                  <a:schemeClr val="bg1"/>
                </a:solidFill>
              </a:rPr>
              <a:t>STEPHAN BISSER, MVP (AT)</a:t>
            </a:r>
          </a:p>
          <a:p>
            <a:endParaRPr lang="en-AT" sz="1800" dirty="0">
              <a:solidFill>
                <a:schemeClr val="bg1"/>
              </a:solidFill>
            </a:endParaRPr>
          </a:p>
        </p:txBody>
      </p:sp>
      <p:grpSp>
        <p:nvGrpSpPr>
          <p:cNvPr id="8" name="Group 7">
            <a:extLst>
              <a:ext uri="{FF2B5EF4-FFF2-40B4-BE49-F238E27FC236}">
                <a16:creationId xmlns:a16="http://schemas.microsoft.com/office/drawing/2014/main" id="{FBD1F8DD-2057-4C35-B924-CCFF3E6F44B3}"/>
              </a:ext>
            </a:extLst>
          </p:cNvPr>
          <p:cNvGrpSpPr/>
          <p:nvPr/>
        </p:nvGrpSpPr>
        <p:grpSpPr>
          <a:xfrm>
            <a:off x="3044007" y="6359044"/>
            <a:ext cx="6103986" cy="376703"/>
            <a:chOff x="5193143" y="6350250"/>
            <a:chExt cx="6103986" cy="376703"/>
          </a:xfrm>
        </p:grpSpPr>
        <p:pic>
          <p:nvPicPr>
            <p:cNvPr id="9" name="Picture 8">
              <a:extLst>
                <a:ext uri="{FF2B5EF4-FFF2-40B4-BE49-F238E27FC236}">
                  <a16:creationId xmlns:a16="http://schemas.microsoft.com/office/drawing/2014/main" id="{86555873-C3C6-470D-8711-E06A01C2AD2A}"/>
                </a:ext>
              </a:extLst>
            </p:cNvPr>
            <p:cNvPicPr>
              <a:picLocks noChangeAspect="1"/>
            </p:cNvPicPr>
            <p:nvPr userDrawn="1"/>
          </p:nvPicPr>
          <p:blipFill>
            <a:blip r:embed="rId3"/>
            <a:stretch>
              <a:fillRect/>
            </a:stretch>
          </p:blipFill>
          <p:spPr>
            <a:xfrm>
              <a:off x="5193143" y="6417892"/>
              <a:ext cx="366440" cy="305686"/>
            </a:xfrm>
            <a:prstGeom prst="rect">
              <a:avLst/>
            </a:prstGeom>
          </p:spPr>
        </p:pic>
        <p:sp>
          <p:nvSpPr>
            <p:cNvPr id="10" name="Rectangle 9">
              <a:extLst>
                <a:ext uri="{FF2B5EF4-FFF2-40B4-BE49-F238E27FC236}">
                  <a16:creationId xmlns:a16="http://schemas.microsoft.com/office/drawing/2014/main" id="{8F02DC0C-7F07-4964-91B1-1F3A3A409985}"/>
                </a:ext>
              </a:extLst>
            </p:cNvPr>
            <p:cNvSpPr/>
            <p:nvPr userDrawn="1"/>
          </p:nvSpPr>
          <p:spPr>
            <a:xfrm>
              <a:off x="5465904" y="6354246"/>
              <a:ext cx="1422184" cy="369332"/>
            </a:xfrm>
            <a:prstGeom prst="rect">
              <a:avLst/>
            </a:prstGeom>
          </p:spPr>
          <p:txBody>
            <a:bodyPr wrap="none">
              <a:spAutoFit/>
            </a:bodyPr>
            <a:lstStyle/>
            <a:p>
              <a:r>
                <a:rPr lang="en-US" dirty="0">
                  <a:solidFill>
                    <a:schemeClr val="bg1"/>
                  </a:solidFill>
                </a:rPr>
                <a:t>@</a:t>
              </a:r>
              <a:r>
                <a:rPr lang="en-US" dirty="0" err="1">
                  <a:solidFill>
                    <a:schemeClr val="bg1"/>
                  </a:solidFill>
                </a:rPr>
                <a:t>appieschot</a:t>
              </a:r>
              <a:endParaRPr lang="en-AT" dirty="0">
                <a:solidFill>
                  <a:schemeClr val="bg1"/>
                </a:solidFill>
              </a:endParaRPr>
            </a:p>
          </p:txBody>
        </p:sp>
        <p:sp>
          <p:nvSpPr>
            <p:cNvPr id="11" name="Rectangle 10">
              <a:extLst>
                <a:ext uri="{FF2B5EF4-FFF2-40B4-BE49-F238E27FC236}">
                  <a16:creationId xmlns:a16="http://schemas.microsoft.com/office/drawing/2014/main" id="{031D72A3-2698-43F5-8648-BDA675BC35CE}"/>
                </a:ext>
              </a:extLst>
            </p:cNvPr>
            <p:cNvSpPr/>
            <p:nvPr userDrawn="1"/>
          </p:nvSpPr>
          <p:spPr>
            <a:xfrm>
              <a:off x="6807092" y="6357621"/>
              <a:ext cx="1911164" cy="369332"/>
            </a:xfrm>
            <a:prstGeom prst="rect">
              <a:avLst/>
            </a:prstGeom>
          </p:spPr>
          <p:txBody>
            <a:bodyPr wrap="none">
              <a:spAutoFit/>
            </a:bodyPr>
            <a:lstStyle/>
            <a:p>
              <a:r>
                <a:rPr lang="en-US" dirty="0">
                  <a:solidFill>
                    <a:schemeClr val="bg1"/>
                  </a:solidFill>
                </a:rPr>
                <a:t>@</a:t>
              </a:r>
              <a:r>
                <a:rPr lang="en-US" dirty="0" err="1">
                  <a:solidFill>
                    <a:schemeClr val="bg1"/>
                  </a:solidFill>
                </a:rPr>
                <a:t>RickVanRousselt</a:t>
              </a:r>
              <a:endParaRPr lang="en-AT" dirty="0">
                <a:solidFill>
                  <a:schemeClr val="bg1"/>
                </a:solidFill>
              </a:endParaRPr>
            </a:p>
          </p:txBody>
        </p:sp>
        <p:sp>
          <p:nvSpPr>
            <p:cNvPr id="12" name="Rectangle 11">
              <a:extLst>
                <a:ext uri="{FF2B5EF4-FFF2-40B4-BE49-F238E27FC236}">
                  <a16:creationId xmlns:a16="http://schemas.microsoft.com/office/drawing/2014/main" id="{56179C74-5BCA-4A64-AEE4-513ECDE9BC11}"/>
                </a:ext>
              </a:extLst>
            </p:cNvPr>
            <p:cNvSpPr/>
            <p:nvPr userDrawn="1"/>
          </p:nvSpPr>
          <p:spPr>
            <a:xfrm>
              <a:off x="8603590" y="6354246"/>
              <a:ext cx="1102353" cy="369332"/>
            </a:xfrm>
            <a:prstGeom prst="rect">
              <a:avLst/>
            </a:prstGeom>
          </p:spPr>
          <p:txBody>
            <a:bodyPr wrap="none">
              <a:spAutoFit/>
            </a:bodyPr>
            <a:lstStyle/>
            <a:p>
              <a:r>
                <a:rPr lang="en-US" dirty="0">
                  <a:solidFill>
                    <a:schemeClr val="bg1"/>
                  </a:solidFill>
                </a:rPr>
                <a:t>@</a:t>
              </a:r>
              <a:r>
                <a:rPr lang="en-US" dirty="0" err="1">
                  <a:solidFill>
                    <a:schemeClr val="bg1"/>
                  </a:solidFill>
                </a:rPr>
                <a:t>thomyg</a:t>
              </a:r>
              <a:endParaRPr lang="en-AT" dirty="0">
                <a:solidFill>
                  <a:schemeClr val="bg1"/>
                </a:solidFill>
              </a:endParaRPr>
            </a:p>
          </p:txBody>
        </p:sp>
        <p:sp>
          <p:nvSpPr>
            <p:cNvPr id="13" name="Rectangle 12">
              <a:extLst>
                <a:ext uri="{FF2B5EF4-FFF2-40B4-BE49-F238E27FC236}">
                  <a16:creationId xmlns:a16="http://schemas.microsoft.com/office/drawing/2014/main" id="{85999A38-68F8-45D6-9C49-F0CA452577EF}"/>
                </a:ext>
              </a:extLst>
            </p:cNvPr>
            <p:cNvSpPr/>
            <p:nvPr userDrawn="1"/>
          </p:nvSpPr>
          <p:spPr>
            <a:xfrm>
              <a:off x="9618977" y="6350250"/>
              <a:ext cx="1678152" cy="369332"/>
            </a:xfrm>
            <a:prstGeom prst="rect">
              <a:avLst/>
            </a:prstGeom>
          </p:spPr>
          <p:txBody>
            <a:bodyPr wrap="none">
              <a:spAutoFit/>
            </a:bodyPr>
            <a:lstStyle/>
            <a:p>
              <a:r>
                <a:rPr lang="en-US" dirty="0">
                  <a:solidFill>
                    <a:schemeClr val="bg1"/>
                  </a:solidFill>
                </a:rPr>
                <a:t>@</a:t>
              </a:r>
              <a:r>
                <a:rPr lang="en-US" dirty="0" err="1">
                  <a:solidFill>
                    <a:schemeClr val="bg1"/>
                  </a:solidFill>
                </a:rPr>
                <a:t>cloudguy_pro</a:t>
              </a:r>
              <a:endParaRPr lang="en-AT" dirty="0">
                <a:solidFill>
                  <a:schemeClr val="bg1"/>
                </a:solidFill>
              </a:endParaRPr>
            </a:p>
          </p:txBody>
        </p:sp>
      </p:grpSp>
    </p:spTree>
    <p:extLst>
      <p:ext uri="{BB962C8B-B14F-4D97-AF65-F5344CB8AC3E}">
        <p14:creationId xmlns:p14="http://schemas.microsoft.com/office/powerpoint/2010/main" val="33099223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6EA0FE-1C50-427A-9B96-9BCC7225F4EF}"/>
              </a:ext>
            </a:extLst>
          </p:cNvPr>
          <p:cNvSpPr>
            <a:spLocks noGrp="1"/>
          </p:cNvSpPr>
          <p:nvPr>
            <p:ph type="title"/>
          </p:nvPr>
        </p:nvSpPr>
        <p:spPr/>
        <p:txBody>
          <a:bodyPr/>
          <a:lstStyle/>
          <a:p>
            <a:r>
              <a:rPr lang="de-AT"/>
              <a:t>Microsoft Bot Framework</a:t>
            </a:r>
            <a:endParaRPr lang="en-AT"/>
          </a:p>
        </p:txBody>
      </p:sp>
      <p:pic>
        <p:nvPicPr>
          <p:cNvPr id="6" name="Picture 5">
            <a:extLst>
              <a:ext uri="{FF2B5EF4-FFF2-40B4-BE49-F238E27FC236}">
                <a16:creationId xmlns:a16="http://schemas.microsoft.com/office/drawing/2014/main" id="{30C32E89-367D-45B2-813C-6F815C5F76A9}"/>
              </a:ext>
            </a:extLst>
          </p:cNvPr>
          <p:cNvPicPr>
            <a:picLocks noChangeAspect="1"/>
          </p:cNvPicPr>
          <p:nvPr/>
        </p:nvPicPr>
        <p:blipFill>
          <a:blip r:embed="rId2"/>
          <a:stretch>
            <a:fillRect/>
          </a:stretch>
        </p:blipFill>
        <p:spPr>
          <a:xfrm>
            <a:off x="7845552" y="490411"/>
            <a:ext cx="4253066" cy="1989112"/>
          </a:xfrm>
          <a:prstGeom prst="rect">
            <a:avLst/>
          </a:prstGeom>
        </p:spPr>
      </p:pic>
      <p:pic>
        <p:nvPicPr>
          <p:cNvPr id="7" name="Picture 6">
            <a:extLst>
              <a:ext uri="{FF2B5EF4-FFF2-40B4-BE49-F238E27FC236}">
                <a16:creationId xmlns:a16="http://schemas.microsoft.com/office/drawing/2014/main" id="{E0E098BF-334A-43C2-823B-C685BE8B1573}"/>
              </a:ext>
            </a:extLst>
          </p:cNvPr>
          <p:cNvPicPr>
            <a:picLocks noChangeAspect="1"/>
          </p:cNvPicPr>
          <p:nvPr/>
        </p:nvPicPr>
        <p:blipFill>
          <a:blip r:embed="rId3"/>
          <a:stretch>
            <a:fillRect/>
          </a:stretch>
        </p:blipFill>
        <p:spPr>
          <a:xfrm>
            <a:off x="8120160" y="2479523"/>
            <a:ext cx="4044733" cy="1905442"/>
          </a:xfrm>
          <a:prstGeom prst="rect">
            <a:avLst/>
          </a:prstGeom>
        </p:spPr>
      </p:pic>
      <p:sp>
        <p:nvSpPr>
          <p:cNvPr id="5" name="Content Placeholder 4">
            <a:extLst>
              <a:ext uri="{FF2B5EF4-FFF2-40B4-BE49-F238E27FC236}">
                <a16:creationId xmlns:a16="http://schemas.microsoft.com/office/drawing/2014/main" id="{E435A752-8ED5-4B60-9053-AEF5E3AE0519}"/>
              </a:ext>
            </a:extLst>
          </p:cNvPr>
          <p:cNvSpPr>
            <a:spLocks noGrp="1"/>
          </p:cNvSpPr>
          <p:nvPr>
            <p:ph idx="1"/>
          </p:nvPr>
        </p:nvSpPr>
        <p:spPr>
          <a:xfrm>
            <a:off x="838200" y="1825625"/>
            <a:ext cx="7215685" cy="4351338"/>
          </a:xfrm>
        </p:spPr>
        <p:txBody>
          <a:bodyPr>
            <a:normAutofit lnSpcReduction="10000"/>
          </a:bodyPr>
          <a:lstStyle/>
          <a:p>
            <a:endParaRPr lang="en-AT" dirty="0"/>
          </a:p>
          <a:p>
            <a:r>
              <a:rPr lang="en-US" dirty="0"/>
              <a:t> Microsoft Bot Framework enables you to build and connect intelligent bots to interact with your users naturally wherever they are — from your website or app to Cortana, Skype, Teams, Office 365 mail, Slack, Facebook Messenger Skype for Business and more... </a:t>
            </a:r>
            <a:endParaRPr lang="en-AT" dirty="0"/>
          </a:p>
          <a:p>
            <a:r>
              <a:rPr lang="en-US" dirty="0"/>
              <a:t> Open source Bot Builder SDKs allow you to build simple to sophisticated dialogs; Cognitive Services enable your bot to see, hear, interpret and interact in more human ways</a:t>
            </a:r>
            <a:endParaRPr lang="en-AT" dirty="0"/>
          </a:p>
        </p:txBody>
      </p:sp>
    </p:spTree>
    <p:extLst>
      <p:ext uri="{BB962C8B-B14F-4D97-AF65-F5344CB8AC3E}">
        <p14:creationId xmlns:p14="http://schemas.microsoft.com/office/powerpoint/2010/main" val="32304214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9DF3A-BB9B-4014-A39C-9ABE4A8875A8}"/>
              </a:ext>
            </a:extLst>
          </p:cNvPr>
          <p:cNvSpPr>
            <a:spLocks noGrp="1"/>
          </p:cNvSpPr>
          <p:nvPr>
            <p:ph type="title"/>
          </p:nvPr>
        </p:nvSpPr>
        <p:spPr/>
        <p:txBody>
          <a:bodyPr/>
          <a:lstStyle/>
          <a:p>
            <a:r>
              <a:rPr lang="en-US" dirty="0"/>
              <a:t>Bot Framework V4</a:t>
            </a:r>
            <a:endParaRPr lang="en-AT" dirty="0"/>
          </a:p>
        </p:txBody>
      </p:sp>
      <p:sp>
        <p:nvSpPr>
          <p:cNvPr id="3" name="Text Placeholder 2">
            <a:extLst>
              <a:ext uri="{FF2B5EF4-FFF2-40B4-BE49-F238E27FC236}">
                <a16:creationId xmlns:a16="http://schemas.microsoft.com/office/drawing/2014/main" id="{B28A2EAE-4461-405A-8719-AC113A2239A9}"/>
              </a:ext>
            </a:extLst>
          </p:cNvPr>
          <p:cNvSpPr>
            <a:spLocks noGrp="1"/>
          </p:cNvSpPr>
          <p:nvPr>
            <p:ph idx="1"/>
          </p:nvPr>
        </p:nvSpPr>
        <p:spPr/>
        <p:txBody>
          <a:bodyPr>
            <a:noAutofit/>
          </a:bodyPr>
          <a:lstStyle/>
          <a:p>
            <a:pPr marL="342900" indent="-342900">
              <a:lnSpc>
                <a:spcPct val="100000"/>
              </a:lnSpc>
              <a:buFont typeface="Arial" panose="020B0604020202020204" pitchFamily="34" charset="0"/>
              <a:buChar char="•"/>
            </a:pPr>
            <a:r>
              <a:rPr lang="en-US" sz="2000" dirty="0"/>
              <a:t>GA - C# and Java Script</a:t>
            </a:r>
          </a:p>
          <a:p>
            <a:pPr marL="571500" lvl="1" indent="-342900">
              <a:lnSpc>
                <a:spcPct val="100000"/>
              </a:lnSpc>
              <a:buFont typeface="Arial" panose="020B0604020202020204" pitchFamily="34" charset="0"/>
              <a:buChar char="•"/>
            </a:pPr>
            <a:r>
              <a:rPr lang="en-US" sz="1800" dirty="0"/>
              <a:t>C# support .NET Core </a:t>
            </a:r>
          </a:p>
          <a:p>
            <a:pPr marL="571500" lvl="1" indent="-342900">
              <a:lnSpc>
                <a:spcPct val="100000"/>
              </a:lnSpc>
              <a:buFont typeface="Arial" panose="020B0604020202020204" pitchFamily="34" charset="0"/>
              <a:buChar char="•"/>
            </a:pPr>
            <a:r>
              <a:rPr lang="en-US" sz="1800" dirty="0"/>
              <a:t>Python and Java - still in preview</a:t>
            </a:r>
          </a:p>
          <a:p>
            <a:pPr marL="342900" indent="-342900">
              <a:lnSpc>
                <a:spcPct val="100000"/>
              </a:lnSpc>
              <a:buFont typeface="Arial" panose="020B0604020202020204" pitchFamily="34" charset="0"/>
              <a:buChar char="•"/>
            </a:pPr>
            <a:r>
              <a:rPr lang="en-US" sz="2000" dirty="0"/>
              <a:t>Incorporates learnings from V3 </a:t>
            </a:r>
          </a:p>
          <a:p>
            <a:pPr marL="342900" indent="-342900">
              <a:lnSpc>
                <a:spcPct val="100000"/>
              </a:lnSpc>
              <a:buFont typeface="Arial" panose="020B0604020202020204" pitchFamily="34" charset="0"/>
              <a:buChar char="•"/>
            </a:pPr>
            <a:r>
              <a:rPr lang="en-US" sz="2000" dirty="0"/>
              <a:t>Open, Modular and extensible architecture </a:t>
            </a:r>
          </a:p>
          <a:p>
            <a:pPr marL="342900" indent="-342900">
              <a:lnSpc>
                <a:spcPct val="100000"/>
              </a:lnSpc>
              <a:buFont typeface="Arial" panose="020B0604020202020204" pitchFamily="34" charset="0"/>
              <a:buChar char="•"/>
            </a:pPr>
            <a:r>
              <a:rPr lang="en-US" sz="2000" dirty="0"/>
              <a:t>Agile and customizable dialog system</a:t>
            </a:r>
          </a:p>
          <a:p>
            <a:pPr marL="342900" indent="-342900">
              <a:lnSpc>
                <a:spcPct val="100000"/>
              </a:lnSpc>
              <a:buFont typeface="Arial" panose="020B0604020202020204" pitchFamily="34" charset="0"/>
              <a:buChar char="•"/>
            </a:pPr>
            <a:r>
              <a:rPr lang="en-US" sz="2000" dirty="0"/>
              <a:t>Share the same implementation across C#, Java Script, Java and Python</a:t>
            </a:r>
          </a:p>
          <a:p>
            <a:pPr marL="342900" indent="-342900">
              <a:lnSpc>
                <a:spcPct val="100000"/>
              </a:lnSpc>
              <a:buFont typeface="Arial" panose="020B0604020202020204" pitchFamily="34" charset="0"/>
              <a:buChar char="•"/>
            </a:pPr>
            <a:r>
              <a:rPr lang="en-US" sz="2000" dirty="0"/>
              <a:t>Rich visual controls (cards, buttons, images, videos, adaptive cards)</a:t>
            </a:r>
          </a:p>
          <a:p>
            <a:pPr marL="342900" indent="-342900">
              <a:lnSpc>
                <a:spcPct val="100000"/>
              </a:lnSpc>
              <a:buFont typeface="Arial" panose="020B0604020202020204" pitchFamily="34" charset="0"/>
              <a:buChar char="•"/>
            </a:pPr>
            <a:r>
              <a:rPr lang="en-US" sz="2000" dirty="0"/>
              <a:t>Seamless integration with Azure and Cognitive Services</a:t>
            </a:r>
          </a:p>
          <a:p>
            <a:pPr marL="342900" indent="-342900">
              <a:lnSpc>
                <a:spcPct val="100000"/>
              </a:lnSpc>
              <a:buFont typeface="Arial" panose="020B0604020202020204" pitchFamily="34" charset="0"/>
              <a:buChar char="•"/>
            </a:pPr>
            <a:r>
              <a:rPr lang="en-US" sz="2000" dirty="0"/>
              <a:t>Modern toolchain (streamline development and deployment)</a:t>
            </a:r>
          </a:p>
          <a:p>
            <a:pPr marL="342900" indent="-342900">
              <a:lnSpc>
                <a:spcPct val="100000"/>
              </a:lnSpc>
              <a:buFont typeface="Arial" panose="020B0604020202020204" pitchFamily="34" charset="0"/>
              <a:buChar char="•"/>
            </a:pPr>
            <a:r>
              <a:rPr lang="en-US" sz="2000" dirty="0"/>
              <a:t>Open Source and rich ecosystem</a:t>
            </a:r>
          </a:p>
          <a:p>
            <a:pPr>
              <a:lnSpc>
                <a:spcPct val="100000"/>
              </a:lnSpc>
            </a:pPr>
            <a:endParaRPr lang="en-AT" dirty="0"/>
          </a:p>
        </p:txBody>
      </p:sp>
    </p:spTree>
    <p:extLst>
      <p:ext uri="{BB962C8B-B14F-4D97-AF65-F5344CB8AC3E}">
        <p14:creationId xmlns:p14="http://schemas.microsoft.com/office/powerpoint/2010/main" val="176270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DAF0CC79-544B-4453-8D8F-19AEAB92742B}"/>
              </a:ext>
            </a:extLst>
          </p:cNvPr>
          <p:cNvSpPr txBox="1">
            <a:spLocks/>
          </p:cNvSpPr>
          <p:nvPr/>
        </p:nvSpPr>
        <p:spPr>
          <a:xfrm>
            <a:off x="130145" y="3147"/>
            <a:ext cx="10514108" cy="870805"/>
          </a:xfrm>
          <a:prstGeom prst="rect">
            <a:avLst/>
          </a:prstGeom>
        </p:spPr>
        <p:txBody>
          <a:bodyPr vert="horz" wrap="square" lIns="143428" tIns="89642" rIns="143428" bIns="89642"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sz="4704"/>
          </a:p>
        </p:txBody>
      </p:sp>
      <p:sp>
        <p:nvSpPr>
          <p:cNvPr id="6" name="Rectangle 5">
            <a:extLst>
              <a:ext uri="{FF2B5EF4-FFF2-40B4-BE49-F238E27FC236}">
                <a16:creationId xmlns:a16="http://schemas.microsoft.com/office/drawing/2014/main" id="{5F9AD01E-50F3-4509-B0B2-0569B2500AE4}"/>
              </a:ext>
            </a:extLst>
          </p:cNvPr>
          <p:cNvSpPr/>
          <p:nvPr/>
        </p:nvSpPr>
        <p:spPr>
          <a:xfrm>
            <a:off x="13310994" y="-1671845"/>
            <a:ext cx="5603384" cy="4812087"/>
          </a:xfrm>
          <a:prstGeom prst="rect">
            <a:avLst/>
          </a:prstGeom>
          <a:noFill/>
        </p:spPr>
        <p:txBody>
          <a:bodyPr wrap="square">
            <a:spAutoFit/>
          </a:bodyPr>
          <a:lstStyle/>
          <a:p>
            <a:pPr defTabSz="914225">
              <a:defRPr/>
            </a:pPr>
            <a:r>
              <a:rPr lang="en-US" sz="1961" dirty="0">
                <a:latin typeface="Segoe UI" panose="020B0502040204020203" pitchFamily="34" charset="0"/>
                <a:cs typeface="Segoe UI" panose="020B0502040204020203" pitchFamily="34" charset="0"/>
              </a:rPr>
              <a:t>10 Public Repos </a:t>
            </a:r>
            <a:br>
              <a:rPr lang="en-US" sz="1961" dirty="0">
                <a:latin typeface="+mj-lt"/>
                <a:cs typeface="Segoe UI" panose="020B0502040204020203" pitchFamily="34" charset="0"/>
              </a:rPr>
            </a:br>
            <a:endParaRPr lang="en-US" sz="1961" dirty="0">
              <a:latin typeface="+mj-lt"/>
              <a:cs typeface="Segoe UI" panose="020B0502040204020203" pitchFamily="34" charset="0"/>
            </a:endParaRPr>
          </a:p>
          <a:p>
            <a:r>
              <a:rPr lang="en-US" sz="1765" dirty="0">
                <a:solidFill>
                  <a:srgbClr val="1A1A1A"/>
                </a:solidFill>
                <a:latin typeface="+mj-lt"/>
                <a:cs typeface="Segoe UI" panose="020B0502040204020203" pitchFamily="34" charset="0"/>
              </a:rPr>
              <a:t>By developers for developers</a:t>
            </a:r>
          </a:p>
          <a:p>
            <a:r>
              <a:rPr lang="en-US" sz="1765" dirty="0">
                <a:solidFill>
                  <a:srgbClr val="1A1A1A"/>
                </a:solidFill>
                <a:latin typeface="+mj-lt"/>
                <a:cs typeface="Segoe UI" panose="020B0502040204020203" pitchFamily="34" charset="0"/>
              </a:rPr>
              <a:t>300K+ Developers</a:t>
            </a:r>
          </a:p>
          <a:p>
            <a:r>
              <a:rPr lang="en-US" sz="1765" dirty="0">
                <a:solidFill>
                  <a:srgbClr val="1A1A1A"/>
                </a:solidFill>
                <a:latin typeface="+mj-lt"/>
                <a:cs typeface="Segoe UI" panose="020B0502040204020203" pitchFamily="34" charset="0"/>
              </a:rPr>
              <a:t>800K+ SDK Downloads</a:t>
            </a:r>
          </a:p>
          <a:p>
            <a:endParaRPr lang="en-US" sz="1765" dirty="0">
              <a:solidFill>
                <a:srgbClr val="1A1A1A"/>
              </a:solidFill>
              <a:latin typeface="+mj-lt"/>
              <a:cs typeface="Segoe UI" panose="020B0502040204020203" pitchFamily="34" charset="0"/>
            </a:endParaRPr>
          </a:p>
          <a:p>
            <a:pPr>
              <a:lnSpc>
                <a:spcPct val="90000"/>
              </a:lnSpc>
              <a:spcAft>
                <a:spcPts val="588"/>
              </a:spcAft>
            </a:pPr>
            <a:r>
              <a:rPr lang="en-US" sz="1568" dirty="0">
                <a:solidFill>
                  <a:srgbClr val="0078D7"/>
                </a:solidFill>
                <a:latin typeface="+mj-lt"/>
                <a:cs typeface="Segoe UI" panose="020B0502040204020203" pitchFamily="34" charset="0"/>
              </a:rPr>
              <a:t>Open Source</a:t>
            </a:r>
          </a:p>
          <a:p>
            <a:pPr>
              <a:lnSpc>
                <a:spcPct val="90000"/>
              </a:lnSpc>
              <a:spcAft>
                <a:spcPts val="588"/>
              </a:spcAft>
            </a:pPr>
            <a:r>
              <a:rPr lang="en-US" sz="1568" dirty="0">
                <a:solidFill>
                  <a:srgbClr val="0078D7"/>
                </a:solidFill>
                <a:latin typeface="+mj-lt"/>
                <a:cs typeface="Segoe UI" panose="020B0502040204020203" pitchFamily="34" charset="0"/>
              </a:rPr>
              <a:t>Community Engagement</a:t>
            </a:r>
          </a:p>
          <a:p>
            <a:pPr>
              <a:lnSpc>
                <a:spcPct val="90000"/>
              </a:lnSpc>
              <a:spcAft>
                <a:spcPts val="588"/>
              </a:spcAft>
            </a:pPr>
            <a:r>
              <a:rPr lang="en-US" sz="1568" dirty="0">
                <a:solidFill>
                  <a:srgbClr val="0078D7"/>
                </a:solidFill>
                <a:latin typeface="+mj-lt"/>
                <a:cs typeface="Segoe UI" panose="020B0502040204020203" pitchFamily="34" charset="0"/>
              </a:rPr>
              <a:t>Thriving</a:t>
            </a:r>
            <a:r>
              <a:rPr lang="en-US" sz="1568" b="1" dirty="0">
                <a:gradFill>
                  <a:gsLst>
                    <a:gs pos="2917">
                      <a:schemeClr val="tx1"/>
                    </a:gs>
                    <a:gs pos="30000">
                      <a:schemeClr val="tx1"/>
                    </a:gs>
                  </a:gsLst>
                  <a:lin ang="5400000" scaled="0"/>
                </a:gradFill>
                <a:latin typeface="+mj-lt"/>
                <a:cs typeface="Segoe UI" panose="020B0502040204020203" pitchFamily="34" charset="0"/>
              </a:rPr>
              <a:t> </a:t>
            </a:r>
            <a:r>
              <a:rPr lang="en-US" sz="1568" dirty="0">
                <a:solidFill>
                  <a:srgbClr val="0078D7"/>
                </a:solidFill>
                <a:latin typeface="+mj-lt"/>
                <a:cs typeface="Segoe UI" panose="020B0502040204020203" pitchFamily="34" charset="0"/>
              </a:rPr>
              <a:t>Ecosystem</a:t>
            </a:r>
            <a:br>
              <a:rPr lang="en-US" sz="1568" dirty="0">
                <a:solidFill>
                  <a:srgbClr val="1A1A1A"/>
                </a:solidFill>
                <a:latin typeface="+mj-lt"/>
                <a:cs typeface="Segoe UI" panose="020B0502040204020203" pitchFamily="34" charset="0"/>
              </a:rPr>
            </a:br>
            <a:endParaRPr lang="en-US" sz="1568" dirty="0">
              <a:solidFill>
                <a:srgbClr val="1A1A1A"/>
              </a:solidFill>
              <a:latin typeface="+mj-lt"/>
              <a:cs typeface="Segoe UI" panose="020B0502040204020203" pitchFamily="34" charset="0"/>
            </a:endParaRPr>
          </a:p>
          <a:p>
            <a:endParaRPr lang="en-US" sz="1568" dirty="0">
              <a:solidFill>
                <a:srgbClr val="1A1A1A"/>
              </a:solidFill>
              <a:latin typeface="+mj-lt"/>
              <a:cs typeface="Segoe UI" panose="020B0502040204020203" pitchFamily="34" charset="0"/>
            </a:endParaRPr>
          </a:p>
          <a:p>
            <a:pPr marL="280121" indent="-280121">
              <a:buFont typeface="Arial" panose="020B0604020202020204" pitchFamily="34" charset="0"/>
              <a:buChar char="•"/>
            </a:pPr>
            <a:r>
              <a:rPr lang="en-US" sz="1568" dirty="0">
                <a:solidFill>
                  <a:srgbClr val="1A1A1A"/>
                </a:solidFill>
                <a:latin typeface="+mj-lt"/>
                <a:cs typeface="Segoe UI" panose="020B0502040204020203" pitchFamily="34" charset="0"/>
              </a:rPr>
              <a:t>SDK</a:t>
            </a:r>
            <a:r>
              <a:rPr lang="en-US" sz="1568" dirty="0">
                <a:latin typeface="+mj-lt"/>
                <a:cs typeface="Segoe UI" panose="020B0502040204020203" pitchFamily="34" charset="0"/>
              </a:rPr>
              <a:t> </a:t>
            </a:r>
            <a:r>
              <a:rPr lang="en-US" sz="1568" dirty="0">
                <a:solidFill>
                  <a:srgbClr val="1A1A1A"/>
                </a:solidFill>
                <a:latin typeface="+mj-lt"/>
                <a:cs typeface="Segoe UI" panose="020B0502040204020203" pitchFamily="34" charset="0"/>
              </a:rPr>
              <a:t>V4</a:t>
            </a:r>
            <a:r>
              <a:rPr lang="en-US" sz="1568" dirty="0">
                <a:latin typeface="+mj-lt"/>
                <a:cs typeface="Segoe UI" panose="020B0502040204020203" pitchFamily="34" charset="0"/>
              </a:rPr>
              <a:t>: </a:t>
            </a:r>
            <a:r>
              <a:rPr lang="en-US" sz="1568" dirty="0">
                <a:latin typeface="+mj-lt"/>
                <a:cs typeface="Segoe UI" panose="020B0502040204020203" pitchFamily="34" charset="0"/>
                <a:hlinkClick r:id="rId3"/>
              </a:rPr>
              <a:t>C#</a:t>
            </a:r>
            <a:r>
              <a:rPr lang="en-US" sz="1568" dirty="0">
                <a:latin typeface="+mj-lt"/>
                <a:cs typeface="Segoe UI" panose="020B0502040204020203" pitchFamily="34" charset="0"/>
              </a:rPr>
              <a:t>, </a:t>
            </a:r>
            <a:r>
              <a:rPr lang="en-US" sz="1568" dirty="0">
                <a:latin typeface="+mj-lt"/>
                <a:cs typeface="Segoe UI" panose="020B0502040204020203" pitchFamily="34" charset="0"/>
                <a:hlinkClick r:id="rId4"/>
              </a:rPr>
              <a:t>JavaScript</a:t>
            </a:r>
            <a:r>
              <a:rPr lang="en-US" sz="1568" dirty="0">
                <a:latin typeface="+mj-lt"/>
                <a:cs typeface="Segoe UI" panose="020B0502040204020203" pitchFamily="34" charset="0"/>
              </a:rPr>
              <a:t>, </a:t>
            </a:r>
            <a:r>
              <a:rPr lang="en-US" sz="1568" dirty="0">
                <a:latin typeface="+mj-lt"/>
                <a:cs typeface="Segoe UI" panose="020B0502040204020203" pitchFamily="34" charset="0"/>
                <a:hlinkClick r:id="rId5"/>
              </a:rPr>
              <a:t>Python</a:t>
            </a:r>
            <a:r>
              <a:rPr lang="en-US" sz="1568" dirty="0">
                <a:latin typeface="+mj-lt"/>
                <a:cs typeface="Segoe UI" panose="020B0502040204020203" pitchFamily="34" charset="0"/>
              </a:rPr>
              <a:t>, </a:t>
            </a:r>
            <a:r>
              <a:rPr lang="en-US" sz="1568" dirty="0">
                <a:latin typeface="+mj-lt"/>
                <a:cs typeface="Segoe UI" panose="020B0502040204020203" pitchFamily="34" charset="0"/>
                <a:hlinkClick r:id="rId6"/>
              </a:rPr>
              <a:t>Java</a:t>
            </a:r>
            <a:endParaRPr lang="en-US" sz="1568" dirty="0">
              <a:latin typeface="+mj-lt"/>
              <a:cs typeface="Segoe UI" panose="020B0502040204020203" pitchFamily="34" charset="0"/>
            </a:endParaRPr>
          </a:p>
          <a:p>
            <a:pPr marL="280121" lvl="0" indent="-280121">
              <a:buFont typeface="Arial" panose="020B0604020202020204" pitchFamily="34" charset="0"/>
              <a:buChar char="•"/>
            </a:pPr>
            <a:r>
              <a:rPr lang="en-US" sz="1568" dirty="0">
                <a:solidFill>
                  <a:srgbClr val="1A1A1A"/>
                </a:solidFill>
                <a:latin typeface="Segoe UI Light"/>
                <a:cs typeface="Segoe UI" panose="020B0502040204020203" pitchFamily="34" charset="0"/>
              </a:rPr>
              <a:t>SDK</a:t>
            </a:r>
            <a:r>
              <a:rPr lang="en-US" sz="1568" dirty="0">
                <a:solidFill>
                  <a:srgbClr val="353535"/>
                </a:solidFill>
                <a:latin typeface="Segoe UI Light"/>
                <a:cs typeface="Segoe UI" panose="020B0502040204020203" pitchFamily="34" charset="0"/>
              </a:rPr>
              <a:t> </a:t>
            </a:r>
            <a:r>
              <a:rPr lang="en-US" sz="1568" dirty="0">
                <a:solidFill>
                  <a:srgbClr val="353535"/>
                </a:solidFill>
                <a:latin typeface="Segoe UI Light"/>
                <a:cs typeface="Segoe UI" panose="020B0502040204020203" pitchFamily="34" charset="0"/>
                <a:hlinkClick r:id="rId7">
                  <a:extLst>
                    <a:ext uri="{A12FA001-AC4F-418D-AE19-62706E023703}">
                      <ahyp:hlinkClr xmlns:ahyp="http://schemas.microsoft.com/office/drawing/2018/hyperlinkcolor" val="tx"/>
                    </a:ext>
                  </a:extLst>
                </a:hlinkClick>
              </a:rPr>
              <a:t>V3</a:t>
            </a:r>
            <a:r>
              <a:rPr lang="en-US" sz="1568" dirty="0">
                <a:solidFill>
                  <a:srgbClr val="353535"/>
                </a:solidFill>
                <a:latin typeface="Segoe UI Light"/>
                <a:cs typeface="Segoe UI" panose="020B0502040204020203" pitchFamily="34" charset="0"/>
              </a:rPr>
              <a:t> </a:t>
            </a:r>
            <a:r>
              <a:rPr lang="en-US" sz="1568" dirty="0">
                <a:solidFill>
                  <a:srgbClr val="1A1A1A"/>
                </a:solidFill>
                <a:latin typeface="Segoe UI Light"/>
                <a:cs typeface="Segoe UI" panose="020B0502040204020203" pitchFamily="34" charset="0"/>
              </a:rPr>
              <a:t>(C#, JavaScript)</a:t>
            </a:r>
          </a:p>
          <a:p>
            <a:pPr marL="280121" indent="-280121">
              <a:buFont typeface="Arial" panose="020B0604020202020204" pitchFamily="34" charset="0"/>
              <a:buChar char="•"/>
            </a:pPr>
            <a:r>
              <a:rPr lang="en-US" sz="1568" dirty="0">
                <a:latin typeface="+mj-lt"/>
                <a:cs typeface="Segoe UI" panose="020B0502040204020203" pitchFamily="34" charset="0"/>
                <a:hlinkClick r:id="rId8"/>
              </a:rPr>
              <a:t>CLI Tools</a:t>
            </a:r>
            <a:endParaRPr lang="en-US" sz="1568" dirty="0">
              <a:latin typeface="+mj-lt"/>
              <a:cs typeface="Segoe UI" panose="020B0502040204020203" pitchFamily="34" charset="0"/>
            </a:endParaRPr>
          </a:p>
          <a:p>
            <a:pPr marL="280121" indent="-280121">
              <a:buFont typeface="Arial" panose="020B0604020202020204" pitchFamily="34" charset="0"/>
              <a:buChar char="•"/>
            </a:pPr>
            <a:r>
              <a:rPr lang="en-US" sz="1568" dirty="0">
                <a:latin typeface="+mj-lt"/>
                <a:cs typeface="Segoe UI" panose="020B0502040204020203" pitchFamily="34" charset="0"/>
                <a:hlinkClick r:id="rId9"/>
              </a:rPr>
              <a:t>Emulator</a:t>
            </a:r>
            <a:r>
              <a:rPr lang="en-US" sz="1568" dirty="0">
                <a:latin typeface="+mj-lt"/>
                <a:cs typeface="Segoe UI" panose="020B0502040204020203" pitchFamily="34" charset="0"/>
              </a:rPr>
              <a:t> </a:t>
            </a:r>
          </a:p>
          <a:p>
            <a:pPr marL="280121" indent="-280121">
              <a:buFont typeface="Arial" panose="020B0604020202020204" pitchFamily="34" charset="0"/>
              <a:buChar char="•"/>
            </a:pPr>
            <a:r>
              <a:rPr lang="en-US" sz="1568" dirty="0" err="1">
                <a:latin typeface="+mj-lt"/>
                <a:cs typeface="Segoe UI" panose="020B0502040204020203" pitchFamily="34" charset="0"/>
                <a:hlinkClick r:id="rId10"/>
              </a:rPr>
              <a:t>WebChat</a:t>
            </a:r>
            <a:r>
              <a:rPr lang="en-US" sz="1568" dirty="0">
                <a:latin typeface="+mj-lt"/>
                <a:cs typeface="Segoe UI" panose="020B0502040204020203" pitchFamily="34" charset="0"/>
                <a:hlinkClick r:id="rId10"/>
              </a:rPr>
              <a:t> Control</a:t>
            </a:r>
            <a:endParaRPr lang="en-US" sz="1568" dirty="0">
              <a:latin typeface="+mj-lt"/>
              <a:cs typeface="Segoe UI" panose="020B0502040204020203" pitchFamily="34" charset="0"/>
            </a:endParaRPr>
          </a:p>
          <a:p>
            <a:pPr marL="280121" indent="-280121">
              <a:buFont typeface="Arial" panose="020B0604020202020204" pitchFamily="34" charset="0"/>
              <a:buChar char="•"/>
            </a:pPr>
            <a:r>
              <a:rPr lang="en-US" sz="1568" dirty="0">
                <a:latin typeface="+mj-lt"/>
                <a:cs typeface="Segoe UI" panose="020B0502040204020203" pitchFamily="34" charset="0"/>
                <a:hlinkClick r:id="rId7"/>
              </a:rPr>
              <a:t>Documentation</a:t>
            </a:r>
            <a:endParaRPr lang="en-US" sz="1568" dirty="0">
              <a:latin typeface="+mj-lt"/>
              <a:cs typeface="Segoe UI" panose="020B0502040204020203" pitchFamily="34" charset="0"/>
            </a:endParaRPr>
          </a:p>
          <a:p>
            <a:pPr marL="280121" indent="-280121">
              <a:buFont typeface="Arial" panose="020B0604020202020204" pitchFamily="34" charset="0"/>
              <a:buChar char="•"/>
            </a:pPr>
            <a:r>
              <a:rPr lang="en-US" sz="1568" dirty="0" err="1">
                <a:latin typeface="+mj-lt"/>
                <a:cs typeface="Segoe UI" panose="020B0502040204020203" pitchFamily="34" charset="0"/>
                <a:hlinkClick r:id="rId11"/>
              </a:rPr>
              <a:t>BotBuilder</a:t>
            </a:r>
            <a:r>
              <a:rPr lang="en-US" sz="1568" dirty="0">
                <a:latin typeface="+mj-lt"/>
                <a:cs typeface="Segoe UI" panose="020B0502040204020203" pitchFamily="34" charset="0"/>
                <a:hlinkClick r:id="rId11"/>
              </a:rPr>
              <a:t>-Samples</a:t>
            </a:r>
            <a:endParaRPr lang="en-US" sz="1568" dirty="0">
              <a:latin typeface="+mj-lt"/>
              <a:cs typeface="Segoe UI" panose="020B0502040204020203" pitchFamily="34" charset="0"/>
            </a:endParaRPr>
          </a:p>
        </p:txBody>
      </p:sp>
      <p:grpSp>
        <p:nvGrpSpPr>
          <p:cNvPr id="9" name="Group 8">
            <a:extLst>
              <a:ext uri="{FF2B5EF4-FFF2-40B4-BE49-F238E27FC236}">
                <a16:creationId xmlns:a16="http://schemas.microsoft.com/office/drawing/2014/main" id="{B209EA80-8F8F-204A-8F8A-08199164EBA5}"/>
              </a:ext>
            </a:extLst>
          </p:cNvPr>
          <p:cNvGrpSpPr/>
          <p:nvPr/>
        </p:nvGrpSpPr>
        <p:grpSpPr>
          <a:xfrm>
            <a:off x="5105476" y="5103910"/>
            <a:ext cx="6499434" cy="906021"/>
            <a:chOff x="5510815" y="5103910"/>
            <a:chExt cx="6499434" cy="906021"/>
          </a:xfrm>
        </p:grpSpPr>
        <p:pic>
          <p:nvPicPr>
            <p:cNvPr id="13" name="Picture 12">
              <a:extLst>
                <a:ext uri="{FF2B5EF4-FFF2-40B4-BE49-F238E27FC236}">
                  <a16:creationId xmlns:a16="http://schemas.microsoft.com/office/drawing/2014/main" id="{718EBB38-F08F-4135-B663-2B0A050C21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633918" y="5300342"/>
              <a:ext cx="513157" cy="513157"/>
            </a:xfrm>
            <a:prstGeom prst="rect">
              <a:avLst/>
            </a:prstGeom>
          </p:spPr>
        </p:pic>
        <p:pic>
          <p:nvPicPr>
            <p:cNvPr id="14" name="Picture 12" descr="Image result for node js">
              <a:extLst>
                <a:ext uri="{FF2B5EF4-FFF2-40B4-BE49-F238E27FC236}">
                  <a16:creationId xmlns:a16="http://schemas.microsoft.com/office/drawing/2014/main" id="{A70310CF-E786-4CB5-9EB6-47C6DD225C0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10815" y="5277048"/>
              <a:ext cx="915113" cy="55974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java logo">
              <a:extLst>
                <a:ext uri="{FF2B5EF4-FFF2-40B4-BE49-F238E27FC236}">
                  <a16:creationId xmlns:a16="http://schemas.microsoft.com/office/drawing/2014/main" id="{9A3DF5A5-2F16-4B50-BED2-3D5E6C093D0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85114" y="5103910"/>
              <a:ext cx="494344" cy="906021"/>
            </a:xfrm>
            <a:prstGeom prst="rect">
              <a:avLst/>
            </a:prstGeom>
            <a:noFill/>
            <a:extLst>
              <a:ext uri="{909E8E84-426E-40DD-AFC4-6F175D3DCCD1}">
                <a14:hiddenFill xmlns:a14="http://schemas.microsoft.com/office/drawing/2010/main">
                  <a:solidFill>
                    <a:srgbClr val="FFFFFF"/>
                  </a:solidFill>
                </a14:hiddenFill>
              </a:ext>
            </a:extLst>
          </p:spPr>
        </p:pic>
        <p:pic>
          <p:nvPicPr>
            <p:cNvPr id="16" name="Graphic 15">
              <a:extLst>
                <a:ext uri="{FF2B5EF4-FFF2-40B4-BE49-F238E27FC236}">
                  <a16:creationId xmlns:a16="http://schemas.microsoft.com/office/drawing/2014/main" id="{E41474E7-0F9E-45FD-93BA-1F3945A44C2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392399" y="5317991"/>
              <a:ext cx="1617850" cy="477858"/>
            </a:xfrm>
            <a:prstGeom prst="rect">
              <a:avLst/>
            </a:prstGeom>
          </p:spPr>
        </p:pic>
        <p:pic>
          <p:nvPicPr>
            <p:cNvPr id="17" name="Picture 16">
              <a:extLst>
                <a:ext uri="{FF2B5EF4-FFF2-40B4-BE49-F238E27FC236}">
                  <a16:creationId xmlns:a16="http://schemas.microsoft.com/office/drawing/2014/main" id="{37F70BD8-3E5D-4C5F-98FE-37EBCB7CD5E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501535" y="5299445"/>
              <a:ext cx="536406" cy="514950"/>
            </a:xfrm>
            <a:prstGeom prst="rect">
              <a:avLst/>
            </a:prstGeom>
          </p:spPr>
        </p:pic>
        <p:pic>
          <p:nvPicPr>
            <p:cNvPr id="18" name="Picture 24" descr="Image result for javascript logo">
              <a:extLst>
                <a:ext uri="{FF2B5EF4-FFF2-40B4-BE49-F238E27FC236}">
                  <a16:creationId xmlns:a16="http://schemas.microsoft.com/office/drawing/2014/main" id="{C61E9F12-DF34-468A-A96F-F84217BE975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780388" y="5231787"/>
              <a:ext cx="650266" cy="6502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107A97B9-B34E-5841-B5A9-7B67D0509A25}"/>
              </a:ext>
            </a:extLst>
          </p:cNvPr>
          <p:cNvGrpSpPr/>
          <p:nvPr/>
        </p:nvGrpSpPr>
        <p:grpSpPr>
          <a:xfrm>
            <a:off x="4790661" y="2117558"/>
            <a:ext cx="7120602" cy="2736343"/>
            <a:chOff x="4790661" y="2414009"/>
            <a:chExt cx="6875104" cy="2439892"/>
          </a:xfrm>
        </p:grpSpPr>
        <p:pic>
          <p:nvPicPr>
            <p:cNvPr id="20" name="Picture 19">
              <a:extLst>
                <a:ext uri="{FF2B5EF4-FFF2-40B4-BE49-F238E27FC236}">
                  <a16:creationId xmlns:a16="http://schemas.microsoft.com/office/drawing/2014/main" id="{96A08BE7-EEDC-4C2E-BB26-3EFF1BD2EAF0}"/>
                </a:ext>
              </a:extLst>
            </p:cNvPr>
            <p:cNvPicPr>
              <a:picLocks noChangeAspect="1"/>
            </p:cNvPicPr>
            <p:nvPr/>
          </p:nvPicPr>
          <p:blipFill rotWithShape="1">
            <a:blip r:embed="rId19"/>
            <a:srcRect r="676"/>
            <a:stretch/>
          </p:blipFill>
          <p:spPr>
            <a:xfrm>
              <a:off x="4790661" y="2414009"/>
              <a:ext cx="3403230" cy="1716552"/>
            </a:xfrm>
            <a:prstGeom prst="rect">
              <a:avLst/>
            </a:prstGeom>
            <a:ln>
              <a:no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AB1F4B66-01BF-4F89-BBD2-0E8D255F74C1}"/>
                </a:ext>
              </a:extLst>
            </p:cNvPr>
            <p:cNvPicPr>
              <a:picLocks noChangeAspect="1"/>
            </p:cNvPicPr>
            <p:nvPr/>
          </p:nvPicPr>
          <p:blipFill>
            <a:blip r:embed="rId20"/>
            <a:stretch>
              <a:fillRect/>
            </a:stretch>
          </p:blipFill>
          <p:spPr>
            <a:xfrm>
              <a:off x="6351743" y="2849225"/>
              <a:ext cx="2914873" cy="2004676"/>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2609A8F6-037D-4452-A1D5-0F86CDA975B3}"/>
                </a:ext>
              </a:extLst>
            </p:cNvPr>
            <p:cNvPicPr>
              <a:picLocks noChangeAspect="1"/>
            </p:cNvPicPr>
            <p:nvPr/>
          </p:nvPicPr>
          <p:blipFill rotWithShape="1">
            <a:blip r:embed="rId21"/>
            <a:srcRect/>
            <a:stretch/>
          </p:blipFill>
          <p:spPr>
            <a:xfrm>
              <a:off x="8849300" y="2414009"/>
              <a:ext cx="2816465" cy="2230203"/>
            </a:xfrm>
            <a:prstGeom prst="rect">
              <a:avLst/>
            </a:prstGeom>
            <a:ln>
              <a:noFill/>
            </a:ln>
            <a:effectLst>
              <a:outerShdw blurRad="292100" dist="139700" dir="2700000" algn="tl" rotWithShape="0">
                <a:srgbClr val="333333">
                  <a:alpha val="65000"/>
                </a:srgbClr>
              </a:outerShdw>
            </a:effectLst>
          </p:spPr>
        </p:pic>
      </p:grpSp>
      <p:sp>
        <p:nvSpPr>
          <p:cNvPr id="4" name="Title 3">
            <a:extLst>
              <a:ext uri="{FF2B5EF4-FFF2-40B4-BE49-F238E27FC236}">
                <a16:creationId xmlns:a16="http://schemas.microsoft.com/office/drawing/2014/main" id="{25625321-C79C-1A43-8B7D-17CF542F3EB6}"/>
              </a:ext>
            </a:extLst>
          </p:cNvPr>
          <p:cNvSpPr>
            <a:spLocks noGrp="1"/>
          </p:cNvSpPr>
          <p:nvPr>
            <p:ph type="title"/>
          </p:nvPr>
        </p:nvSpPr>
        <p:spPr/>
        <p:txBody>
          <a:bodyPr/>
          <a:lstStyle/>
          <a:p>
            <a:r>
              <a:rPr lang="en-US"/>
              <a:t>Bot Framework – Open Source Project</a:t>
            </a:r>
          </a:p>
        </p:txBody>
      </p:sp>
      <p:sp>
        <p:nvSpPr>
          <p:cNvPr id="2" name="Text Placeholder 1">
            <a:extLst>
              <a:ext uri="{FF2B5EF4-FFF2-40B4-BE49-F238E27FC236}">
                <a16:creationId xmlns:a16="http://schemas.microsoft.com/office/drawing/2014/main" id="{F64C931C-8387-9648-A2F0-5F512C1FCEB0}"/>
              </a:ext>
            </a:extLst>
          </p:cNvPr>
          <p:cNvSpPr>
            <a:spLocks noGrp="1"/>
          </p:cNvSpPr>
          <p:nvPr>
            <p:ph idx="1"/>
          </p:nvPr>
        </p:nvSpPr>
        <p:spPr/>
        <p:txBody>
          <a:bodyPr>
            <a:normAutofit/>
          </a:bodyPr>
          <a:lstStyle/>
          <a:p>
            <a:pPr defTabSz="914225">
              <a:lnSpc>
                <a:spcPct val="100000"/>
              </a:lnSpc>
              <a:defRPr/>
            </a:pPr>
            <a:r>
              <a:rPr lang="en-US" sz="2000" dirty="0">
                <a:latin typeface="Segoe UI" panose="020B0502040204020203" pitchFamily="34" charset="0"/>
                <a:cs typeface="Segoe UI" panose="020B0502040204020203" pitchFamily="34" charset="0"/>
              </a:rPr>
              <a:t>10+ Public Repos </a:t>
            </a:r>
          </a:p>
          <a:p>
            <a:pPr defTabSz="914225">
              <a:lnSpc>
                <a:spcPct val="100000"/>
              </a:lnSpc>
              <a:defRPr/>
            </a:pPr>
            <a:endParaRPr lang="en-US" sz="2000" dirty="0">
              <a:cs typeface="Segoe UI" panose="020B0502040204020203" pitchFamily="34" charset="0"/>
            </a:endParaRPr>
          </a:p>
          <a:p>
            <a:pPr marL="0" indent="0">
              <a:lnSpc>
                <a:spcPct val="100000"/>
              </a:lnSpc>
              <a:buNone/>
            </a:pPr>
            <a:r>
              <a:rPr lang="en-US" sz="1600" dirty="0">
                <a:solidFill>
                  <a:srgbClr val="1A1A1A"/>
                </a:solidFill>
                <a:cs typeface="Segoe UI" panose="020B0502040204020203" pitchFamily="34" charset="0"/>
              </a:rPr>
              <a:t>SDK</a:t>
            </a:r>
            <a:r>
              <a:rPr lang="en-US" sz="1600" dirty="0">
                <a:cs typeface="Segoe UI" panose="020B0502040204020203" pitchFamily="34" charset="0"/>
              </a:rPr>
              <a:t> </a:t>
            </a:r>
            <a:r>
              <a:rPr lang="en-US" sz="1600" dirty="0">
                <a:solidFill>
                  <a:srgbClr val="1A1A1A"/>
                </a:solidFill>
                <a:cs typeface="Segoe UI" panose="020B0502040204020203" pitchFamily="34" charset="0"/>
              </a:rPr>
              <a:t>V4</a:t>
            </a:r>
            <a:r>
              <a:rPr lang="en-US" sz="1600" dirty="0">
                <a:cs typeface="Segoe UI" panose="020B0502040204020203" pitchFamily="34" charset="0"/>
              </a:rPr>
              <a:t>: </a:t>
            </a:r>
            <a:r>
              <a:rPr lang="en-US" sz="1600" dirty="0">
                <a:cs typeface="Segoe UI" panose="020B0502040204020203" pitchFamily="34" charset="0"/>
                <a:hlinkClick r:id="rId3"/>
              </a:rPr>
              <a:t>C#</a:t>
            </a:r>
            <a:r>
              <a:rPr lang="en-US" sz="1600" dirty="0">
                <a:cs typeface="Segoe UI" panose="020B0502040204020203" pitchFamily="34" charset="0"/>
              </a:rPr>
              <a:t>, </a:t>
            </a:r>
            <a:r>
              <a:rPr lang="en-US" sz="1600" dirty="0">
                <a:cs typeface="Segoe UI" panose="020B0502040204020203" pitchFamily="34" charset="0"/>
                <a:hlinkClick r:id="rId4"/>
              </a:rPr>
              <a:t>JavaScript</a:t>
            </a:r>
            <a:r>
              <a:rPr lang="en-US" sz="1600" dirty="0">
                <a:cs typeface="Segoe UI" panose="020B0502040204020203" pitchFamily="34" charset="0"/>
              </a:rPr>
              <a:t>, </a:t>
            </a:r>
            <a:r>
              <a:rPr lang="en-US" sz="1600" dirty="0">
                <a:cs typeface="Segoe UI" panose="020B0502040204020203" pitchFamily="34" charset="0"/>
                <a:hlinkClick r:id="rId5"/>
              </a:rPr>
              <a:t>Python</a:t>
            </a:r>
            <a:r>
              <a:rPr lang="en-US" sz="1600" dirty="0">
                <a:cs typeface="Segoe UI" panose="020B0502040204020203" pitchFamily="34" charset="0"/>
              </a:rPr>
              <a:t>, </a:t>
            </a:r>
            <a:r>
              <a:rPr lang="en-US" sz="1600" dirty="0">
                <a:cs typeface="Segoe UI" panose="020B0502040204020203" pitchFamily="34" charset="0"/>
                <a:hlinkClick r:id="rId6"/>
              </a:rPr>
              <a:t>Java</a:t>
            </a:r>
            <a:endParaRPr lang="en-US" sz="1600" dirty="0">
              <a:cs typeface="Segoe UI" panose="020B0502040204020203" pitchFamily="34" charset="0"/>
            </a:endParaRPr>
          </a:p>
          <a:p>
            <a:pPr lvl="0">
              <a:lnSpc>
                <a:spcPct val="100000"/>
              </a:lnSpc>
            </a:pPr>
            <a:r>
              <a:rPr lang="en-US" sz="1600" dirty="0">
                <a:solidFill>
                  <a:srgbClr val="1A1A1A"/>
                </a:solidFill>
                <a:latin typeface="Segoe UI Light"/>
                <a:cs typeface="Segoe UI" panose="020B0502040204020203" pitchFamily="34" charset="0"/>
              </a:rPr>
              <a:t>SDK</a:t>
            </a:r>
            <a:r>
              <a:rPr lang="en-US" sz="1600" dirty="0">
                <a:solidFill>
                  <a:srgbClr val="353535"/>
                </a:solidFill>
                <a:latin typeface="Segoe UI Light"/>
                <a:cs typeface="Segoe UI" panose="020B0502040204020203" pitchFamily="34" charset="0"/>
              </a:rPr>
              <a:t> </a:t>
            </a:r>
            <a:r>
              <a:rPr lang="en-US" sz="1600" dirty="0">
                <a:solidFill>
                  <a:srgbClr val="353535"/>
                </a:solidFill>
                <a:latin typeface="Segoe UI Light"/>
                <a:cs typeface="Segoe UI" panose="020B0502040204020203" pitchFamily="34" charset="0"/>
                <a:hlinkClick r:id="rId7">
                  <a:extLst>
                    <a:ext uri="{A12FA001-AC4F-418D-AE19-62706E023703}">
                      <ahyp:hlinkClr xmlns:ahyp="http://schemas.microsoft.com/office/drawing/2018/hyperlinkcolor" val="tx"/>
                    </a:ext>
                  </a:extLst>
                </a:hlinkClick>
              </a:rPr>
              <a:t>V3</a:t>
            </a:r>
            <a:r>
              <a:rPr lang="en-US" sz="1600" dirty="0">
                <a:solidFill>
                  <a:srgbClr val="353535"/>
                </a:solidFill>
                <a:latin typeface="Segoe UI Light"/>
                <a:cs typeface="Segoe UI" panose="020B0502040204020203" pitchFamily="34" charset="0"/>
              </a:rPr>
              <a:t> </a:t>
            </a:r>
            <a:r>
              <a:rPr lang="en-US" sz="1600" dirty="0">
                <a:solidFill>
                  <a:srgbClr val="1A1A1A"/>
                </a:solidFill>
                <a:latin typeface="Segoe UI Light"/>
                <a:cs typeface="Segoe UI" panose="020B0502040204020203" pitchFamily="34" charset="0"/>
              </a:rPr>
              <a:t>(C#, JavaScript)</a:t>
            </a:r>
          </a:p>
          <a:p>
            <a:pPr>
              <a:lnSpc>
                <a:spcPct val="100000"/>
              </a:lnSpc>
            </a:pPr>
            <a:r>
              <a:rPr lang="en-US" sz="1600" dirty="0">
                <a:cs typeface="Segoe UI" panose="020B0502040204020203" pitchFamily="34" charset="0"/>
                <a:hlinkClick r:id="rId8"/>
              </a:rPr>
              <a:t>CLI Tools</a:t>
            </a:r>
            <a:endParaRPr lang="en-US" sz="1600" dirty="0">
              <a:cs typeface="Segoe UI" panose="020B0502040204020203" pitchFamily="34" charset="0"/>
            </a:endParaRPr>
          </a:p>
          <a:p>
            <a:pPr>
              <a:lnSpc>
                <a:spcPct val="100000"/>
              </a:lnSpc>
            </a:pPr>
            <a:r>
              <a:rPr lang="en-US" sz="1600" dirty="0">
                <a:cs typeface="Segoe UI" panose="020B0502040204020203" pitchFamily="34" charset="0"/>
                <a:hlinkClick r:id="rId9"/>
              </a:rPr>
              <a:t>Emulator</a:t>
            </a:r>
            <a:r>
              <a:rPr lang="en-US" sz="1600" dirty="0">
                <a:cs typeface="Segoe UI" panose="020B0502040204020203" pitchFamily="34" charset="0"/>
              </a:rPr>
              <a:t> </a:t>
            </a:r>
          </a:p>
          <a:p>
            <a:pPr>
              <a:lnSpc>
                <a:spcPct val="100000"/>
              </a:lnSpc>
            </a:pPr>
            <a:r>
              <a:rPr lang="en-US" sz="1600" dirty="0" err="1">
                <a:cs typeface="Segoe UI" panose="020B0502040204020203" pitchFamily="34" charset="0"/>
                <a:hlinkClick r:id="rId10"/>
              </a:rPr>
              <a:t>WebChat</a:t>
            </a:r>
            <a:r>
              <a:rPr lang="en-US" sz="1600" dirty="0">
                <a:cs typeface="Segoe UI" panose="020B0502040204020203" pitchFamily="34" charset="0"/>
                <a:hlinkClick r:id="rId10"/>
              </a:rPr>
              <a:t> Control</a:t>
            </a:r>
            <a:endParaRPr lang="en-US" sz="1600" dirty="0">
              <a:cs typeface="Segoe UI" panose="020B0502040204020203" pitchFamily="34" charset="0"/>
            </a:endParaRPr>
          </a:p>
          <a:p>
            <a:pPr>
              <a:lnSpc>
                <a:spcPct val="100000"/>
              </a:lnSpc>
            </a:pPr>
            <a:r>
              <a:rPr lang="en-US" sz="1600" dirty="0">
                <a:cs typeface="Segoe UI" panose="020B0502040204020203" pitchFamily="34" charset="0"/>
                <a:hlinkClick r:id="rId7"/>
              </a:rPr>
              <a:t>Documentation</a:t>
            </a:r>
            <a:endParaRPr lang="en-US" sz="1600" dirty="0">
              <a:cs typeface="Segoe UI" panose="020B0502040204020203" pitchFamily="34" charset="0"/>
            </a:endParaRPr>
          </a:p>
          <a:p>
            <a:pPr>
              <a:lnSpc>
                <a:spcPct val="100000"/>
              </a:lnSpc>
            </a:pPr>
            <a:r>
              <a:rPr lang="en-US" sz="1600" dirty="0" err="1">
                <a:cs typeface="Segoe UI" panose="020B0502040204020203" pitchFamily="34" charset="0"/>
                <a:hlinkClick r:id="rId11"/>
              </a:rPr>
              <a:t>BotBuilder</a:t>
            </a:r>
            <a:r>
              <a:rPr lang="en-US" sz="1600" dirty="0">
                <a:cs typeface="Segoe UI" panose="020B0502040204020203" pitchFamily="34" charset="0"/>
                <a:hlinkClick r:id="rId11"/>
              </a:rPr>
              <a:t>-Samples</a:t>
            </a:r>
            <a:r>
              <a:rPr lang="en-US" sz="1600" dirty="0">
                <a:cs typeface="Segoe UI" panose="020B0502040204020203" pitchFamily="34" charset="0"/>
              </a:rPr>
              <a:t> (more than 60 samples…)</a:t>
            </a:r>
          </a:p>
          <a:p>
            <a:pPr>
              <a:lnSpc>
                <a:spcPct val="90000"/>
              </a:lnSpc>
              <a:spcAft>
                <a:spcPts val="588"/>
              </a:spcAft>
            </a:pPr>
            <a:endParaRPr lang="en-US" sz="1600" dirty="0">
              <a:solidFill>
                <a:srgbClr val="0078D7"/>
              </a:solidFill>
              <a:cs typeface="Segoe UI" panose="020B0502040204020203" pitchFamily="34" charset="0"/>
            </a:endParaRPr>
          </a:p>
        </p:txBody>
      </p:sp>
      <p:pic>
        <p:nvPicPr>
          <p:cNvPr id="2050" name="Picture 2" descr="Bildergebnis fÃ¼r typescript">
            <a:extLst>
              <a:ext uri="{FF2B5EF4-FFF2-40B4-BE49-F238E27FC236}">
                <a16:creationId xmlns:a16="http://schemas.microsoft.com/office/drawing/2014/main" id="{86C04406-F71F-4C11-AE41-76E40ED48BB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100750" y="5277048"/>
            <a:ext cx="650266" cy="650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293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F9C501B7-FBF4-4EFD-A0A8-4563EBC063C0}"/>
              </a:ext>
            </a:extLst>
          </p:cNvPr>
          <p:cNvSpPr>
            <a:spLocks noGrp="1"/>
          </p:cNvSpPr>
          <p:nvPr>
            <p:ph type="title"/>
          </p:nvPr>
        </p:nvSpPr>
        <p:spPr/>
        <p:txBody>
          <a:bodyPr/>
          <a:lstStyle/>
          <a:p>
            <a:r>
              <a:rPr lang="en-US"/>
              <a:t>SDK Extensibility through Middleware</a:t>
            </a:r>
          </a:p>
        </p:txBody>
      </p:sp>
      <p:sp>
        <p:nvSpPr>
          <p:cNvPr id="43" name="Rectangle 42">
            <a:extLst>
              <a:ext uri="{FF2B5EF4-FFF2-40B4-BE49-F238E27FC236}">
                <a16:creationId xmlns:a16="http://schemas.microsoft.com/office/drawing/2014/main" id="{517C7A29-3466-4789-AB3B-121D21260FA8}"/>
              </a:ext>
            </a:extLst>
          </p:cNvPr>
          <p:cNvSpPr/>
          <p:nvPr/>
        </p:nvSpPr>
        <p:spPr bwMode="auto">
          <a:xfrm>
            <a:off x="458000" y="1190888"/>
            <a:ext cx="11418505" cy="91787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7985" tIns="71989" rIns="107985" bIns="71989" numCol="1" spcCol="0" rtlCol="0" fromWordArt="0" anchor="t" anchorCtr="0" forceAA="0" compatLnSpc="1">
            <a:prstTxWarp prst="textNoShape">
              <a:avLst/>
            </a:prstTxWarp>
            <a:noAutofit/>
          </a:bodyPr>
          <a:lstStyle/>
          <a:p>
            <a:pPr marL="280934" indent="-280934" defTabSz="914225">
              <a:spcAft>
                <a:spcPts val="600"/>
              </a:spcAft>
              <a:buFont typeface="Arial" panose="020B0604020202020204" pitchFamily="34" charset="0"/>
              <a:buChar char="•"/>
            </a:pPr>
            <a:r>
              <a:rPr lang="en-US" sz="2200" dirty="0">
                <a:solidFill>
                  <a:srgbClr val="353535"/>
                </a:solidFill>
                <a:latin typeface="Segoe UI Semilight"/>
                <a:cs typeface="Segoe UI Semibold" panose="020B0702040204020203" pitchFamily="34" charset="0"/>
              </a:rPr>
              <a:t>Uniform concept across platforms</a:t>
            </a:r>
          </a:p>
          <a:p>
            <a:pPr marL="280934" indent="-280934" defTabSz="914225">
              <a:spcAft>
                <a:spcPts val="600"/>
              </a:spcAft>
              <a:buFont typeface="Arial" panose="020B0604020202020204" pitchFamily="34" charset="0"/>
              <a:buChar char="•"/>
            </a:pPr>
            <a:r>
              <a:rPr lang="en-US" sz="2200" dirty="0">
                <a:solidFill>
                  <a:srgbClr val="353535"/>
                </a:solidFill>
                <a:latin typeface="Segoe UI Semilight"/>
                <a:cs typeface="Segoe UI Semibold" panose="020B0702040204020203" pitchFamily="34" charset="0"/>
              </a:rPr>
              <a:t>Annotating / processing / transforming activities</a:t>
            </a:r>
          </a:p>
        </p:txBody>
      </p:sp>
      <p:sp>
        <p:nvSpPr>
          <p:cNvPr id="45" name="TextBox 44">
            <a:extLst>
              <a:ext uri="{FF2B5EF4-FFF2-40B4-BE49-F238E27FC236}">
                <a16:creationId xmlns:a16="http://schemas.microsoft.com/office/drawing/2014/main" id="{28DED31B-F4C8-425D-A448-8F6BCA99757C}"/>
              </a:ext>
            </a:extLst>
          </p:cNvPr>
          <p:cNvSpPr txBox="1"/>
          <p:nvPr/>
        </p:nvSpPr>
        <p:spPr>
          <a:xfrm>
            <a:off x="458000" y="2044695"/>
            <a:ext cx="5507219" cy="307777"/>
          </a:xfrm>
          <a:prstGeom prst="rect">
            <a:avLst/>
          </a:prstGeom>
        </p:spPr>
        <p:txBody>
          <a:bodyPr wrap="square" lIns="0" tIns="0" rIns="0" bIns="0">
            <a:spAutoFit/>
          </a:bodyPr>
          <a:lstStyle>
            <a:defPPr>
              <a:defRPr lang="en-US"/>
            </a:defPPr>
            <a:lvl1pPr lvl="0" defTabSz="932742">
              <a:spcBef>
                <a:spcPct val="20000"/>
              </a:spcBef>
              <a:buSzPct val="90000"/>
              <a:defRPr sz="1800">
                <a:cs typeface="Segoe UI Semilight" panose="020B0402040204020203" pitchFamily="34" charset="0"/>
              </a:defRPr>
            </a:lvl1pPr>
          </a:lstStyle>
          <a:p>
            <a:pPr defTabSz="932563"/>
            <a:r>
              <a:rPr lang="en-US" sz="2000" dirty="0">
                <a:solidFill>
                  <a:srgbClr val="353535"/>
                </a:solidFill>
                <a:latin typeface="Segoe UI Semibold" panose="020B0702040204020203" pitchFamily="34" charset="0"/>
                <a:cs typeface="Segoe UI Semibold" panose="020B0702040204020203" pitchFamily="34" charset="0"/>
              </a:rPr>
              <a:t>Adding Telemetry (App Insights) middleware</a:t>
            </a:r>
          </a:p>
        </p:txBody>
      </p:sp>
      <p:sp>
        <p:nvSpPr>
          <p:cNvPr id="46" name="TextBox 45">
            <a:extLst>
              <a:ext uri="{FF2B5EF4-FFF2-40B4-BE49-F238E27FC236}">
                <a16:creationId xmlns:a16="http://schemas.microsoft.com/office/drawing/2014/main" id="{DBE6EC2E-9AF9-41EC-811C-57332B5A1D77}"/>
              </a:ext>
            </a:extLst>
          </p:cNvPr>
          <p:cNvSpPr txBox="1"/>
          <p:nvPr/>
        </p:nvSpPr>
        <p:spPr>
          <a:xfrm>
            <a:off x="7548029" y="2053790"/>
            <a:ext cx="4377051" cy="307777"/>
          </a:xfrm>
          <a:prstGeom prst="rect">
            <a:avLst/>
          </a:prstGeom>
        </p:spPr>
        <p:txBody>
          <a:bodyPr wrap="square" lIns="0" tIns="0" rIns="0" bIns="0">
            <a:spAutoFit/>
          </a:bodyPr>
          <a:lstStyle>
            <a:defPPr>
              <a:defRPr lang="en-US"/>
            </a:defPPr>
            <a:lvl1pPr lvl="0" defTabSz="932742">
              <a:spcBef>
                <a:spcPct val="20000"/>
              </a:spcBef>
              <a:buSzPct val="90000"/>
              <a:defRPr sz="1800">
                <a:cs typeface="Segoe UI Semilight" panose="020B0402040204020203" pitchFamily="34" charset="0"/>
              </a:defRPr>
            </a:lvl1pPr>
          </a:lstStyle>
          <a:p>
            <a:pPr defTabSz="932563"/>
            <a:r>
              <a:rPr lang="en-GB" sz="2000">
                <a:solidFill>
                  <a:srgbClr val="353535"/>
                </a:solidFill>
                <a:latin typeface="Segoe UI Semibold" panose="020B0702040204020203" pitchFamily="34" charset="0"/>
                <a:cs typeface="Segoe UI Semibold" panose="020B0702040204020203" pitchFamily="34" charset="0"/>
              </a:rPr>
              <a:t>Standard Middleware Calling Pattern</a:t>
            </a:r>
          </a:p>
        </p:txBody>
      </p:sp>
      <p:sp>
        <p:nvSpPr>
          <p:cNvPr id="47" name="TextBox 46">
            <a:extLst>
              <a:ext uri="{FF2B5EF4-FFF2-40B4-BE49-F238E27FC236}">
                <a16:creationId xmlns:a16="http://schemas.microsoft.com/office/drawing/2014/main" id="{09CCEEED-A73A-4149-99A8-22FF5ADFE5DE}"/>
              </a:ext>
            </a:extLst>
          </p:cNvPr>
          <p:cNvSpPr txBox="1"/>
          <p:nvPr/>
        </p:nvSpPr>
        <p:spPr>
          <a:xfrm>
            <a:off x="458000" y="2414280"/>
            <a:ext cx="6882040" cy="3207882"/>
          </a:xfrm>
          <a:prstGeom prst="rect">
            <a:avLst/>
          </a:prstGeom>
          <a:ln w="3175">
            <a:solidFill>
              <a:schemeClr val="bg1">
                <a:lumMod val="75000"/>
              </a:schemeClr>
            </a:solidFill>
          </a:ln>
        </p:spPr>
        <p:txBody>
          <a:bodyPr wrap="square" lIns="0" tIns="0" rIns="0" bIns="0">
            <a:noAutofit/>
          </a:bodyPr>
          <a:lstStyle>
            <a:defPPr>
              <a:defRPr lang="en-US"/>
            </a:defPPr>
            <a:lvl1pPr lvl="0" defTabSz="932742">
              <a:spcBef>
                <a:spcPct val="20000"/>
              </a:spcBef>
              <a:buSzPct val="90000"/>
              <a:defRPr sz="1800">
                <a:cs typeface="Segoe UI Semilight" panose="020B0402040204020203" pitchFamily="34" charset="0"/>
              </a:defRPr>
            </a:lvl1pPr>
          </a:lstStyle>
          <a:p>
            <a:pPr defTabSz="932563"/>
            <a:endParaRPr lang="en-US" sz="2000">
              <a:solidFill>
                <a:srgbClr val="353535"/>
              </a:solidFill>
              <a:latin typeface="Segoe UI Semibold" panose="020B0702040204020203" pitchFamily="34" charset="0"/>
              <a:cs typeface="Segoe UI Semibold" panose="020B0702040204020203" pitchFamily="34" charset="0"/>
            </a:endParaRPr>
          </a:p>
        </p:txBody>
      </p:sp>
      <p:sp>
        <p:nvSpPr>
          <p:cNvPr id="48" name="TextBox 47">
            <a:extLst>
              <a:ext uri="{FF2B5EF4-FFF2-40B4-BE49-F238E27FC236}">
                <a16:creationId xmlns:a16="http://schemas.microsoft.com/office/drawing/2014/main" id="{4A24CDB2-7848-4C08-9656-B35A6CB18BE0}"/>
              </a:ext>
            </a:extLst>
          </p:cNvPr>
          <p:cNvSpPr txBox="1"/>
          <p:nvPr/>
        </p:nvSpPr>
        <p:spPr>
          <a:xfrm>
            <a:off x="7545137" y="2414280"/>
            <a:ext cx="4331368" cy="3207882"/>
          </a:xfrm>
          <a:prstGeom prst="rect">
            <a:avLst/>
          </a:prstGeom>
          <a:ln w="3175">
            <a:solidFill>
              <a:schemeClr val="bg1">
                <a:lumMod val="75000"/>
              </a:schemeClr>
            </a:solidFill>
          </a:ln>
        </p:spPr>
        <p:txBody>
          <a:bodyPr wrap="square" lIns="0" tIns="0" rIns="0" bIns="0">
            <a:noAutofit/>
          </a:bodyPr>
          <a:lstStyle>
            <a:defPPr>
              <a:defRPr lang="en-US"/>
            </a:defPPr>
            <a:lvl1pPr lvl="0" defTabSz="932742">
              <a:spcBef>
                <a:spcPct val="20000"/>
              </a:spcBef>
              <a:buSzPct val="90000"/>
              <a:defRPr sz="1800">
                <a:cs typeface="Segoe UI Semilight" panose="020B0402040204020203" pitchFamily="34" charset="0"/>
              </a:defRPr>
            </a:lvl1pPr>
          </a:lstStyle>
          <a:p>
            <a:pPr defTabSz="932563"/>
            <a:endParaRPr lang="en-GB" sz="2000">
              <a:solidFill>
                <a:srgbClr val="353535"/>
              </a:solidFill>
              <a:latin typeface="Segoe UI Semibold" panose="020B0702040204020203" pitchFamily="34" charset="0"/>
              <a:cs typeface="Segoe UI Semibold" panose="020B0702040204020203" pitchFamily="34" charset="0"/>
            </a:endParaRPr>
          </a:p>
        </p:txBody>
      </p:sp>
      <p:sp>
        <p:nvSpPr>
          <p:cNvPr id="50" name="Rectangle 49">
            <a:extLst>
              <a:ext uri="{FF2B5EF4-FFF2-40B4-BE49-F238E27FC236}">
                <a16:creationId xmlns:a16="http://schemas.microsoft.com/office/drawing/2014/main" id="{727C9907-5F7B-41D1-8870-3BEEF271F18D}"/>
              </a:ext>
            </a:extLst>
          </p:cNvPr>
          <p:cNvSpPr/>
          <p:nvPr/>
        </p:nvSpPr>
        <p:spPr bwMode="auto">
          <a:xfrm>
            <a:off x="9030711" y="2537932"/>
            <a:ext cx="1191425" cy="2960577"/>
          </a:xfrm>
          <a:prstGeom prst="rect">
            <a:avLst/>
          </a:prstGeom>
          <a:solidFill>
            <a:schemeClr val="tx1">
              <a:lumMod val="75000"/>
              <a:lumOff val="2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45713" numCol="1" spcCol="0" rtlCol="0" fromWordArt="0" anchor="t" anchorCtr="0" forceAA="0" compatLnSpc="1">
            <a:prstTxWarp prst="textNoShape">
              <a:avLst/>
            </a:prstTxWarp>
            <a:noAutofit/>
          </a:bodyPr>
          <a:lstStyle/>
          <a:p>
            <a:pPr algn="ctr" defTabSz="932293" fontAlgn="base">
              <a:spcBef>
                <a:spcPct val="0"/>
              </a:spcBef>
              <a:spcAft>
                <a:spcPts val="300"/>
              </a:spcAft>
            </a:pPr>
            <a:r>
              <a:rPr lang="en-GB" sz="1200">
                <a:solidFill>
                  <a:schemeClr val="bg1"/>
                </a:solidFill>
                <a:latin typeface="Segoe UI Semilight"/>
                <a:cs typeface="Segoe UI" pitchFamily="34" charset="0"/>
              </a:rPr>
              <a:t>Middleware 1</a:t>
            </a:r>
          </a:p>
          <a:p>
            <a:pPr algn="ctr" defTabSz="932293" fontAlgn="base">
              <a:spcBef>
                <a:spcPct val="0"/>
              </a:spcBef>
              <a:spcAft>
                <a:spcPts val="300"/>
              </a:spcAft>
            </a:pPr>
            <a:endParaRPr lang="en-GB" sz="1200">
              <a:solidFill>
                <a:schemeClr val="bg1"/>
              </a:solidFill>
              <a:latin typeface="Segoe UI Semilight"/>
              <a:cs typeface="Segoe UI" pitchFamily="34" charset="0"/>
            </a:endParaRPr>
          </a:p>
          <a:p>
            <a:pPr defTabSz="932293" fontAlgn="base">
              <a:spcBef>
                <a:spcPct val="0"/>
              </a:spcBef>
              <a:spcAft>
                <a:spcPts val="300"/>
              </a:spcAft>
            </a:pPr>
            <a:r>
              <a:rPr lang="en-GB" sz="1200">
                <a:solidFill>
                  <a:schemeClr val="bg1"/>
                </a:solidFill>
                <a:latin typeface="Segoe UI Semilight"/>
                <a:cs typeface="Segoe UI" pitchFamily="34" charset="0"/>
              </a:rPr>
              <a:t>// logic</a:t>
            </a:r>
          </a:p>
          <a:p>
            <a:pPr defTabSz="932293" fontAlgn="base">
              <a:spcBef>
                <a:spcPct val="0"/>
              </a:spcBef>
              <a:spcAft>
                <a:spcPts val="300"/>
              </a:spcAft>
            </a:pPr>
            <a:endParaRPr lang="en-GB" sz="1200">
              <a:solidFill>
                <a:schemeClr val="bg1"/>
              </a:solidFill>
              <a:latin typeface="Segoe UI Semilight"/>
              <a:cs typeface="Segoe UI" pitchFamily="34" charset="0"/>
            </a:endParaRPr>
          </a:p>
          <a:p>
            <a:pPr defTabSz="932293" fontAlgn="base">
              <a:spcBef>
                <a:spcPct val="0"/>
              </a:spcBef>
              <a:spcAft>
                <a:spcPts val="300"/>
              </a:spcAft>
            </a:pPr>
            <a:r>
              <a:rPr lang="en-GB" sz="1200">
                <a:solidFill>
                  <a:schemeClr val="bg1"/>
                </a:solidFill>
                <a:latin typeface="Segoe UI Semilight"/>
                <a:cs typeface="Segoe UI" pitchFamily="34" charset="0"/>
              </a:rPr>
              <a:t>Next();</a:t>
            </a:r>
          </a:p>
          <a:p>
            <a:pPr defTabSz="932293" fontAlgn="base">
              <a:spcBef>
                <a:spcPct val="0"/>
              </a:spcBef>
              <a:spcAft>
                <a:spcPts val="300"/>
              </a:spcAft>
            </a:pPr>
            <a:endParaRPr lang="en-GB" sz="1200">
              <a:solidFill>
                <a:schemeClr val="bg1"/>
              </a:solidFill>
              <a:latin typeface="Segoe UI Semilight"/>
              <a:cs typeface="Segoe UI" pitchFamily="34" charset="0"/>
            </a:endParaRPr>
          </a:p>
          <a:p>
            <a:pPr defTabSz="932293" fontAlgn="base">
              <a:spcBef>
                <a:spcPct val="0"/>
              </a:spcBef>
              <a:spcAft>
                <a:spcPts val="300"/>
              </a:spcAft>
            </a:pPr>
            <a:endParaRPr lang="en-GB" sz="1200">
              <a:solidFill>
                <a:schemeClr val="bg1"/>
              </a:solidFill>
              <a:latin typeface="Segoe UI Semilight"/>
              <a:cs typeface="Segoe UI" pitchFamily="34" charset="0"/>
            </a:endParaRPr>
          </a:p>
          <a:p>
            <a:pPr defTabSz="932293" fontAlgn="base">
              <a:spcBef>
                <a:spcPct val="0"/>
              </a:spcBef>
              <a:spcAft>
                <a:spcPts val="300"/>
              </a:spcAft>
            </a:pPr>
            <a:endParaRPr lang="en-GB" sz="1200">
              <a:solidFill>
                <a:schemeClr val="bg1"/>
              </a:solidFill>
              <a:latin typeface="Segoe UI Semilight"/>
              <a:cs typeface="Segoe UI" pitchFamily="34" charset="0"/>
            </a:endParaRPr>
          </a:p>
          <a:p>
            <a:pPr defTabSz="932293" fontAlgn="base">
              <a:spcBef>
                <a:spcPct val="0"/>
              </a:spcBef>
              <a:spcAft>
                <a:spcPts val="300"/>
              </a:spcAft>
            </a:pPr>
            <a:endParaRPr lang="en-GB" sz="1200">
              <a:solidFill>
                <a:schemeClr val="bg1"/>
              </a:solidFill>
              <a:latin typeface="Segoe UI Semilight"/>
              <a:cs typeface="Segoe UI" pitchFamily="34" charset="0"/>
            </a:endParaRPr>
          </a:p>
          <a:p>
            <a:pPr defTabSz="932293" fontAlgn="base">
              <a:spcBef>
                <a:spcPct val="0"/>
              </a:spcBef>
              <a:spcAft>
                <a:spcPts val="300"/>
              </a:spcAft>
            </a:pPr>
            <a:endParaRPr lang="en-GB" sz="1200">
              <a:solidFill>
                <a:schemeClr val="bg1"/>
              </a:solidFill>
              <a:latin typeface="Segoe UI Semilight"/>
              <a:cs typeface="Segoe UI" pitchFamily="34" charset="0"/>
            </a:endParaRPr>
          </a:p>
          <a:p>
            <a:pPr defTabSz="932293" fontAlgn="base">
              <a:spcBef>
                <a:spcPct val="0"/>
              </a:spcBef>
              <a:spcAft>
                <a:spcPts val="300"/>
              </a:spcAft>
            </a:pPr>
            <a:r>
              <a:rPr lang="en-GB" sz="1200">
                <a:solidFill>
                  <a:schemeClr val="bg1"/>
                </a:solidFill>
                <a:latin typeface="Segoe UI Semilight"/>
                <a:cs typeface="Segoe UI" pitchFamily="34" charset="0"/>
              </a:rPr>
              <a:t>//more logic</a:t>
            </a:r>
          </a:p>
        </p:txBody>
      </p:sp>
      <p:sp>
        <p:nvSpPr>
          <p:cNvPr id="51" name="Rectangle 50">
            <a:extLst>
              <a:ext uri="{FF2B5EF4-FFF2-40B4-BE49-F238E27FC236}">
                <a16:creationId xmlns:a16="http://schemas.microsoft.com/office/drawing/2014/main" id="{5D2A8EF6-8F5D-4832-9048-F29C595EFD43}"/>
              </a:ext>
            </a:extLst>
          </p:cNvPr>
          <p:cNvSpPr/>
          <p:nvPr/>
        </p:nvSpPr>
        <p:spPr bwMode="auto">
          <a:xfrm>
            <a:off x="10491442" y="2537932"/>
            <a:ext cx="1191425" cy="2960577"/>
          </a:xfrm>
          <a:prstGeom prst="rect">
            <a:avLst/>
          </a:prstGeom>
          <a:solidFill>
            <a:schemeClr val="tx1">
              <a:lumMod val="75000"/>
              <a:lumOff val="2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45713" numCol="1" spcCol="0" rtlCol="0" fromWordArt="0" anchor="t" anchorCtr="0" forceAA="0" compatLnSpc="1">
            <a:prstTxWarp prst="textNoShape">
              <a:avLst/>
            </a:prstTxWarp>
            <a:noAutofit/>
          </a:bodyPr>
          <a:lstStyle/>
          <a:p>
            <a:pPr algn="ctr" defTabSz="932293" fontAlgn="base">
              <a:spcBef>
                <a:spcPct val="0"/>
              </a:spcBef>
              <a:spcAft>
                <a:spcPts val="300"/>
              </a:spcAft>
            </a:pPr>
            <a:r>
              <a:rPr lang="en-GB" sz="1200">
                <a:solidFill>
                  <a:schemeClr val="bg1"/>
                </a:solidFill>
                <a:latin typeface="Segoe UI Semilight"/>
                <a:cs typeface="Segoe UI" pitchFamily="34" charset="0"/>
              </a:rPr>
              <a:t>Middleware 2</a:t>
            </a:r>
          </a:p>
          <a:p>
            <a:pPr algn="ctr" defTabSz="932293" fontAlgn="base">
              <a:spcBef>
                <a:spcPct val="0"/>
              </a:spcBef>
              <a:spcAft>
                <a:spcPts val="300"/>
              </a:spcAft>
            </a:pPr>
            <a:endParaRPr lang="en-GB" sz="1200">
              <a:solidFill>
                <a:schemeClr val="bg1"/>
              </a:solidFill>
              <a:latin typeface="Segoe UI Semilight"/>
              <a:cs typeface="Segoe UI" pitchFamily="34" charset="0"/>
            </a:endParaRPr>
          </a:p>
          <a:p>
            <a:pPr defTabSz="932293" fontAlgn="base">
              <a:spcBef>
                <a:spcPct val="0"/>
              </a:spcBef>
              <a:spcAft>
                <a:spcPts val="300"/>
              </a:spcAft>
            </a:pPr>
            <a:endParaRPr lang="en-GB" sz="1200">
              <a:solidFill>
                <a:schemeClr val="bg1"/>
              </a:solidFill>
              <a:latin typeface="Segoe UI Semilight"/>
              <a:cs typeface="Segoe UI" pitchFamily="34" charset="0"/>
            </a:endParaRPr>
          </a:p>
          <a:p>
            <a:pPr defTabSz="932293" fontAlgn="base">
              <a:spcBef>
                <a:spcPct val="0"/>
              </a:spcBef>
              <a:spcAft>
                <a:spcPts val="300"/>
              </a:spcAft>
            </a:pPr>
            <a:endParaRPr lang="en-GB" sz="1200">
              <a:solidFill>
                <a:schemeClr val="bg1"/>
              </a:solidFill>
              <a:latin typeface="Segoe UI Semilight"/>
              <a:cs typeface="Segoe UI" pitchFamily="34" charset="0"/>
            </a:endParaRPr>
          </a:p>
          <a:p>
            <a:pPr defTabSz="932293" fontAlgn="base">
              <a:spcBef>
                <a:spcPct val="0"/>
              </a:spcBef>
              <a:spcAft>
                <a:spcPts val="300"/>
              </a:spcAft>
            </a:pPr>
            <a:r>
              <a:rPr lang="en-GB" sz="1200">
                <a:solidFill>
                  <a:schemeClr val="bg1"/>
                </a:solidFill>
                <a:latin typeface="Segoe UI Semilight"/>
                <a:cs typeface="Segoe UI" pitchFamily="34" charset="0"/>
              </a:rPr>
              <a:t>// logic</a:t>
            </a:r>
          </a:p>
          <a:p>
            <a:pPr defTabSz="932293" fontAlgn="base">
              <a:spcBef>
                <a:spcPct val="0"/>
              </a:spcBef>
              <a:spcAft>
                <a:spcPts val="300"/>
              </a:spcAft>
            </a:pPr>
            <a:endParaRPr lang="en-GB" sz="1200">
              <a:solidFill>
                <a:schemeClr val="bg1"/>
              </a:solidFill>
              <a:latin typeface="Segoe UI Semilight"/>
              <a:cs typeface="Segoe UI" pitchFamily="34" charset="0"/>
            </a:endParaRPr>
          </a:p>
          <a:p>
            <a:pPr defTabSz="932293" fontAlgn="base">
              <a:spcBef>
                <a:spcPct val="0"/>
              </a:spcBef>
              <a:spcAft>
                <a:spcPts val="300"/>
              </a:spcAft>
            </a:pPr>
            <a:endParaRPr lang="en-GB" sz="1200">
              <a:solidFill>
                <a:schemeClr val="bg1"/>
              </a:solidFill>
              <a:latin typeface="Segoe UI Semilight"/>
              <a:cs typeface="Segoe UI" pitchFamily="34" charset="0"/>
            </a:endParaRPr>
          </a:p>
          <a:p>
            <a:pPr defTabSz="932293" fontAlgn="base">
              <a:spcBef>
                <a:spcPct val="0"/>
              </a:spcBef>
              <a:spcAft>
                <a:spcPts val="300"/>
              </a:spcAft>
            </a:pPr>
            <a:endParaRPr lang="en-GB" sz="1200">
              <a:solidFill>
                <a:schemeClr val="bg1"/>
              </a:solidFill>
              <a:latin typeface="Segoe UI Semilight"/>
              <a:cs typeface="Segoe UI" pitchFamily="34" charset="0"/>
            </a:endParaRPr>
          </a:p>
          <a:p>
            <a:pPr defTabSz="932293" fontAlgn="base">
              <a:spcBef>
                <a:spcPct val="0"/>
              </a:spcBef>
              <a:spcAft>
                <a:spcPts val="300"/>
              </a:spcAft>
            </a:pPr>
            <a:endParaRPr lang="en-GB" sz="1200">
              <a:solidFill>
                <a:schemeClr val="bg1"/>
              </a:solidFill>
              <a:latin typeface="Segoe UI Semilight"/>
              <a:cs typeface="Segoe UI" pitchFamily="34" charset="0"/>
            </a:endParaRPr>
          </a:p>
          <a:p>
            <a:pPr defTabSz="932293" fontAlgn="base">
              <a:spcBef>
                <a:spcPct val="0"/>
              </a:spcBef>
              <a:spcAft>
                <a:spcPts val="300"/>
              </a:spcAft>
            </a:pPr>
            <a:r>
              <a:rPr lang="en-GB" sz="1200">
                <a:solidFill>
                  <a:schemeClr val="bg1"/>
                </a:solidFill>
                <a:latin typeface="Segoe UI Semilight"/>
                <a:cs typeface="Segoe UI" pitchFamily="34" charset="0"/>
              </a:rPr>
              <a:t>//more logic</a:t>
            </a:r>
          </a:p>
        </p:txBody>
      </p:sp>
      <p:sp>
        <p:nvSpPr>
          <p:cNvPr id="53" name="Rectangle 52">
            <a:extLst>
              <a:ext uri="{FF2B5EF4-FFF2-40B4-BE49-F238E27FC236}">
                <a16:creationId xmlns:a16="http://schemas.microsoft.com/office/drawing/2014/main" id="{ACA2ED7E-7940-4C79-B356-FFD90D19247F}"/>
              </a:ext>
            </a:extLst>
          </p:cNvPr>
          <p:cNvSpPr/>
          <p:nvPr/>
        </p:nvSpPr>
        <p:spPr bwMode="auto">
          <a:xfrm>
            <a:off x="7870358" y="2537931"/>
            <a:ext cx="827882" cy="359381"/>
          </a:xfrm>
          <a:prstGeom prst="rect">
            <a:avLst/>
          </a:prstGeom>
          <a:solidFill>
            <a:schemeClr val="bg1"/>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45713" numCol="1" spcCol="0" rtlCol="0" fromWordArt="0" anchor="ctr" anchorCtr="0" forceAA="0" compatLnSpc="1">
            <a:prstTxWarp prst="textNoShape">
              <a:avLst/>
            </a:prstTxWarp>
            <a:noAutofit/>
          </a:bodyPr>
          <a:lstStyle/>
          <a:p>
            <a:pPr algn="ctr" defTabSz="932293" fontAlgn="base">
              <a:spcBef>
                <a:spcPct val="0"/>
              </a:spcBef>
              <a:spcAft>
                <a:spcPts val="300"/>
              </a:spcAft>
            </a:pPr>
            <a:r>
              <a:rPr lang="en-GB" sz="1200">
                <a:solidFill>
                  <a:srgbClr val="353535"/>
                </a:solidFill>
                <a:latin typeface="Segoe UI Semilight"/>
                <a:cs typeface="Segoe UI" pitchFamily="34" charset="0"/>
              </a:rPr>
              <a:t>Request</a:t>
            </a:r>
          </a:p>
        </p:txBody>
      </p:sp>
      <p:sp>
        <p:nvSpPr>
          <p:cNvPr id="54" name="Rectangle 53">
            <a:extLst>
              <a:ext uri="{FF2B5EF4-FFF2-40B4-BE49-F238E27FC236}">
                <a16:creationId xmlns:a16="http://schemas.microsoft.com/office/drawing/2014/main" id="{F0801AD8-A00E-4C7D-97D8-D0894C3B9C67}"/>
              </a:ext>
            </a:extLst>
          </p:cNvPr>
          <p:cNvSpPr/>
          <p:nvPr/>
        </p:nvSpPr>
        <p:spPr bwMode="auto">
          <a:xfrm>
            <a:off x="7870358" y="5139127"/>
            <a:ext cx="827882" cy="359381"/>
          </a:xfrm>
          <a:prstGeom prst="rect">
            <a:avLst/>
          </a:prstGeom>
          <a:solidFill>
            <a:schemeClr val="bg1"/>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45713" numCol="1" spcCol="0" rtlCol="0" fromWordArt="0" anchor="ctr" anchorCtr="0" forceAA="0" compatLnSpc="1">
            <a:prstTxWarp prst="textNoShape">
              <a:avLst/>
            </a:prstTxWarp>
            <a:noAutofit/>
          </a:bodyPr>
          <a:lstStyle/>
          <a:p>
            <a:pPr algn="ctr" defTabSz="932293" fontAlgn="base">
              <a:spcBef>
                <a:spcPct val="0"/>
              </a:spcBef>
              <a:spcAft>
                <a:spcPts val="300"/>
              </a:spcAft>
            </a:pPr>
            <a:r>
              <a:rPr lang="en-GB" sz="1200">
                <a:solidFill>
                  <a:srgbClr val="353535"/>
                </a:solidFill>
                <a:latin typeface="Segoe UI Semilight"/>
                <a:cs typeface="Segoe UI" pitchFamily="34" charset="0"/>
              </a:rPr>
              <a:t>Response</a:t>
            </a:r>
          </a:p>
        </p:txBody>
      </p:sp>
      <p:cxnSp>
        <p:nvCxnSpPr>
          <p:cNvPr id="55" name="Straight Connector 54">
            <a:extLst>
              <a:ext uri="{FF2B5EF4-FFF2-40B4-BE49-F238E27FC236}">
                <a16:creationId xmlns:a16="http://schemas.microsoft.com/office/drawing/2014/main" id="{24607AF1-1ECE-4CD5-9879-A8B969CD61FA}"/>
              </a:ext>
            </a:extLst>
          </p:cNvPr>
          <p:cNvCxnSpPr>
            <a:cxnSpLocks/>
            <a:stCxn id="53" idx="3"/>
          </p:cNvCxnSpPr>
          <p:nvPr/>
        </p:nvCxnSpPr>
        <p:spPr>
          <a:xfrm>
            <a:off x="8698241" y="2717621"/>
            <a:ext cx="321850" cy="0"/>
          </a:xfrm>
          <a:prstGeom prst="line">
            <a:avLst/>
          </a:prstGeom>
          <a:ln w="12700">
            <a:solidFill>
              <a:schemeClr val="bg1">
                <a:lumMod val="75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269718D-09F2-4E5A-BC8C-1B0FD9D301DE}"/>
              </a:ext>
            </a:extLst>
          </p:cNvPr>
          <p:cNvCxnSpPr>
            <a:cxnSpLocks/>
          </p:cNvCxnSpPr>
          <p:nvPr/>
        </p:nvCxnSpPr>
        <p:spPr>
          <a:xfrm>
            <a:off x="9590488" y="3574084"/>
            <a:ext cx="972682" cy="0"/>
          </a:xfrm>
          <a:prstGeom prst="line">
            <a:avLst/>
          </a:prstGeom>
          <a:ln w="19050">
            <a:solidFill>
              <a:schemeClr val="tx1">
                <a:lumMod val="75000"/>
                <a:lumOff val="25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10" name="Freeform: Shape 9">
            <a:extLst>
              <a:ext uri="{FF2B5EF4-FFF2-40B4-BE49-F238E27FC236}">
                <a16:creationId xmlns:a16="http://schemas.microsoft.com/office/drawing/2014/main" id="{FBD61FCD-1656-4379-9241-FF9DFA4F128D}"/>
              </a:ext>
            </a:extLst>
          </p:cNvPr>
          <p:cNvSpPr/>
          <p:nvPr/>
        </p:nvSpPr>
        <p:spPr bwMode="auto">
          <a:xfrm>
            <a:off x="8708861" y="4994168"/>
            <a:ext cx="863849" cy="319994"/>
          </a:xfrm>
          <a:custGeom>
            <a:avLst/>
            <a:gdLst>
              <a:gd name="connsiteX0" fmla="*/ 838200 w 838200"/>
              <a:gd name="connsiteY0" fmla="*/ 0 h 320040"/>
              <a:gd name="connsiteX1" fmla="*/ 838200 w 838200"/>
              <a:gd name="connsiteY1" fmla="*/ 320040 h 320040"/>
              <a:gd name="connsiteX2" fmla="*/ 0 w 838200"/>
              <a:gd name="connsiteY2" fmla="*/ 320040 h 320040"/>
            </a:gdLst>
            <a:ahLst/>
            <a:cxnLst>
              <a:cxn ang="0">
                <a:pos x="connsiteX0" y="connsiteY0"/>
              </a:cxn>
              <a:cxn ang="0">
                <a:pos x="connsiteX1" y="connsiteY1"/>
              </a:cxn>
              <a:cxn ang="0">
                <a:pos x="connsiteX2" y="connsiteY2"/>
              </a:cxn>
            </a:cxnLst>
            <a:rect l="l" t="t" r="r" b="b"/>
            <a:pathLst>
              <a:path w="838200" h="320040">
                <a:moveTo>
                  <a:pt x="838200" y="0"/>
                </a:moveTo>
                <a:lnTo>
                  <a:pt x="838200" y="320040"/>
                </a:lnTo>
                <a:lnTo>
                  <a:pt x="0" y="320040"/>
                </a:lnTo>
              </a:path>
            </a:pathLst>
          </a:custGeom>
          <a:ln w="19050">
            <a:solidFill>
              <a:schemeClr val="tx1">
                <a:lumMod val="75000"/>
                <a:lumOff val="25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endParaRPr lang="en-US">
              <a:solidFill>
                <a:srgbClr val="353535"/>
              </a:solidFill>
              <a:latin typeface="Segoe UI Semilight"/>
            </a:endParaRPr>
          </a:p>
        </p:txBody>
      </p:sp>
      <p:sp>
        <p:nvSpPr>
          <p:cNvPr id="59" name="Freeform: Shape 58">
            <a:extLst>
              <a:ext uri="{FF2B5EF4-FFF2-40B4-BE49-F238E27FC236}">
                <a16:creationId xmlns:a16="http://schemas.microsoft.com/office/drawing/2014/main" id="{B3F0BE89-1FCA-4A74-A7BE-C092C0BEF12F}"/>
              </a:ext>
            </a:extLst>
          </p:cNvPr>
          <p:cNvSpPr/>
          <p:nvPr/>
        </p:nvSpPr>
        <p:spPr bwMode="auto">
          <a:xfrm>
            <a:off x="9988612" y="4778366"/>
            <a:ext cx="1077406" cy="139613"/>
          </a:xfrm>
          <a:custGeom>
            <a:avLst/>
            <a:gdLst>
              <a:gd name="connsiteX0" fmla="*/ 838200 w 838200"/>
              <a:gd name="connsiteY0" fmla="*/ 0 h 320040"/>
              <a:gd name="connsiteX1" fmla="*/ 838200 w 838200"/>
              <a:gd name="connsiteY1" fmla="*/ 320040 h 320040"/>
              <a:gd name="connsiteX2" fmla="*/ 0 w 838200"/>
              <a:gd name="connsiteY2" fmla="*/ 320040 h 320040"/>
            </a:gdLst>
            <a:ahLst/>
            <a:cxnLst>
              <a:cxn ang="0">
                <a:pos x="connsiteX0" y="connsiteY0"/>
              </a:cxn>
              <a:cxn ang="0">
                <a:pos x="connsiteX1" y="connsiteY1"/>
              </a:cxn>
              <a:cxn ang="0">
                <a:pos x="connsiteX2" y="connsiteY2"/>
              </a:cxn>
            </a:cxnLst>
            <a:rect l="l" t="t" r="r" b="b"/>
            <a:pathLst>
              <a:path w="838200" h="320040">
                <a:moveTo>
                  <a:pt x="838200" y="0"/>
                </a:moveTo>
                <a:lnTo>
                  <a:pt x="838200" y="320040"/>
                </a:lnTo>
                <a:lnTo>
                  <a:pt x="0" y="320040"/>
                </a:lnTo>
              </a:path>
            </a:pathLst>
          </a:custGeom>
          <a:ln w="19050">
            <a:solidFill>
              <a:schemeClr val="tx1">
                <a:lumMod val="75000"/>
                <a:lumOff val="25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endParaRPr lang="en-US">
              <a:solidFill>
                <a:srgbClr val="353535"/>
              </a:solidFill>
              <a:latin typeface="Segoe UI Semilight"/>
            </a:endParaRPr>
          </a:p>
        </p:txBody>
      </p:sp>
      <p:pic>
        <p:nvPicPr>
          <p:cNvPr id="2" name="Picture 1">
            <a:extLst>
              <a:ext uri="{FF2B5EF4-FFF2-40B4-BE49-F238E27FC236}">
                <a16:creationId xmlns:a16="http://schemas.microsoft.com/office/drawing/2014/main" id="{BA188EB8-1551-4CE0-B4D0-8B8673682CBD}"/>
              </a:ext>
            </a:extLst>
          </p:cNvPr>
          <p:cNvPicPr>
            <a:picLocks noChangeAspect="1"/>
          </p:cNvPicPr>
          <p:nvPr/>
        </p:nvPicPr>
        <p:blipFill>
          <a:blip r:embed="rId3"/>
          <a:stretch>
            <a:fillRect/>
          </a:stretch>
        </p:blipFill>
        <p:spPr>
          <a:xfrm>
            <a:off x="545241" y="2537931"/>
            <a:ext cx="6707557" cy="2960577"/>
          </a:xfrm>
          <a:prstGeom prst="rect">
            <a:avLst/>
          </a:prstGeom>
        </p:spPr>
      </p:pic>
      <p:sp>
        <p:nvSpPr>
          <p:cNvPr id="3" name="Rectangle 2">
            <a:extLst>
              <a:ext uri="{FF2B5EF4-FFF2-40B4-BE49-F238E27FC236}">
                <a16:creationId xmlns:a16="http://schemas.microsoft.com/office/drawing/2014/main" id="{16CD4337-3E19-4317-8A03-BD9813768372}"/>
              </a:ext>
            </a:extLst>
          </p:cNvPr>
          <p:cNvSpPr/>
          <p:nvPr/>
        </p:nvSpPr>
        <p:spPr bwMode="auto">
          <a:xfrm>
            <a:off x="855579" y="4309784"/>
            <a:ext cx="3133558" cy="240631"/>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4" name="Rectangle 3">
            <a:extLst>
              <a:ext uri="{FF2B5EF4-FFF2-40B4-BE49-F238E27FC236}">
                <a16:creationId xmlns:a16="http://schemas.microsoft.com/office/drawing/2014/main" id="{0D49B9BD-2F0D-4D94-88FC-4FAA3F363AC7}"/>
              </a:ext>
            </a:extLst>
          </p:cNvPr>
          <p:cNvSpPr/>
          <p:nvPr/>
        </p:nvSpPr>
        <p:spPr>
          <a:xfrm>
            <a:off x="463347" y="5748851"/>
            <a:ext cx="7315200" cy="369332"/>
          </a:xfrm>
          <a:prstGeom prst="rect">
            <a:avLst/>
          </a:prstGeom>
        </p:spPr>
        <p:txBody>
          <a:bodyPr wrap="none">
            <a:spAutoFit/>
          </a:bodyPr>
          <a:lstStyle/>
          <a:p>
            <a:r>
              <a:rPr lang="en-US"/>
              <a:t>Find this sample on </a:t>
            </a:r>
            <a:r>
              <a:rPr lang="en-US">
                <a:hlinkClick r:id="rId4"/>
              </a:rPr>
              <a:t>https://github.com/Microsoft/BotBuilder-Samples</a:t>
            </a:r>
            <a:r>
              <a:rPr lang="en-US"/>
              <a:t> </a:t>
            </a:r>
          </a:p>
        </p:txBody>
      </p:sp>
    </p:spTree>
    <p:extLst>
      <p:ext uri="{BB962C8B-B14F-4D97-AF65-F5344CB8AC3E}">
        <p14:creationId xmlns:p14="http://schemas.microsoft.com/office/powerpoint/2010/main" val="3060150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242C5-964C-45B8-8D14-229150655EB8}"/>
              </a:ext>
            </a:extLst>
          </p:cNvPr>
          <p:cNvSpPr>
            <a:spLocks noGrp="1"/>
          </p:cNvSpPr>
          <p:nvPr>
            <p:ph type="title"/>
          </p:nvPr>
        </p:nvSpPr>
        <p:spPr/>
        <p:txBody>
          <a:bodyPr/>
          <a:lstStyle/>
          <a:p>
            <a:r>
              <a:rPr lang="de-AT" dirty="0"/>
              <a:t>Microsoft Bot Framework</a:t>
            </a:r>
          </a:p>
        </p:txBody>
      </p:sp>
      <p:pic>
        <p:nvPicPr>
          <p:cNvPr id="6" name="Picture 5">
            <a:extLst>
              <a:ext uri="{FF2B5EF4-FFF2-40B4-BE49-F238E27FC236}">
                <a16:creationId xmlns:a16="http://schemas.microsoft.com/office/drawing/2014/main" id="{488636BA-BAB1-40F2-9E34-882044DA6882}"/>
              </a:ext>
            </a:extLst>
          </p:cNvPr>
          <p:cNvPicPr>
            <a:picLocks noChangeAspect="1"/>
          </p:cNvPicPr>
          <p:nvPr/>
        </p:nvPicPr>
        <p:blipFill>
          <a:blip r:embed="rId2"/>
          <a:stretch>
            <a:fillRect/>
          </a:stretch>
        </p:blipFill>
        <p:spPr>
          <a:xfrm>
            <a:off x="62245" y="2750457"/>
            <a:ext cx="1458424" cy="3330157"/>
          </a:xfrm>
          <a:prstGeom prst="rect">
            <a:avLst/>
          </a:prstGeom>
        </p:spPr>
      </p:pic>
      <p:pic>
        <p:nvPicPr>
          <p:cNvPr id="7" name="Picture 6">
            <a:extLst>
              <a:ext uri="{FF2B5EF4-FFF2-40B4-BE49-F238E27FC236}">
                <a16:creationId xmlns:a16="http://schemas.microsoft.com/office/drawing/2014/main" id="{DBB4DB3A-993E-4762-922E-B9DBA3A63091}"/>
              </a:ext>
            </a:extLst>
          </p:cNvPr>
          <p:cNvPicPr>
            <a:picLocks noChangeAspect="1"/>
          </p:cNvPicPr>
          <p:nvPr/>
        </p:nvPicPr>
        <p:blipFill>
          <a:blip r:embed="rId3"/>
          <a:stretch>
            <a:fillRect/>
          </a:stretch>
        </p:blipFill>
        <p:spPr>
          <a:xfrm>
            <a:off x="1775005" y="1593067"/>
            <a:ext cx="2423365" cy="4487546"/>
          </a:xfrm>
          <a:prstGeom prst="rect">
            <a:avLst/>
          </a:prstGeom>
        </p:spPr>
      </p:pic>
      <p:pic>
        <p:nvPicPr>
          <p:cNvPr id="8" name="Picture 7">
            <a:extLst>
              <a:ext uri="{FF2B5EF4-FFF2-40B4-BE49-F238E27FC236}">
                <a16:creationId xmlns:a16="http://schemas.microsoft.com/office/drawing/2014/main" id="{9D1BD67A-009C-403D-91D0-D72FF742BB01}"/>
              </a:ext>
            </a:extLst>
          </p:cNvPr>
          <p:cNvPicPr>
            <a:picLocks noChangeAspect="1"/>
          </p:cNvPicPr>
          <p:nvPr/>
        </p:nvPicPr>
        <p:blipFill>
          <a:blip r:embed="rId4"/>
          <a:stretch>
            <a:fillRect/>
          </a:stretch>
        </p:blipFill>
        <p:spPr>
          <a:xfrm>
            <a:off x="4495672" y="1593068"/>
            <a:ext cx="7590026" cy="4487546"/>
          </a:xfrm>
          <a:prstGeom prst="rect">
            <a:avLst/>
          </a:prstGeom>
        </p:spPr>
      </p:pic>
      <p:pic>
        <p:nvPicPr>
          <p:cNvPr id="9" name="Picture 8">
            <a:extLst>
              <a:ext uri="{FF2B5EF4-FFF2-40B4-BE49-F238E27FC236}">
                <a16:creationId xmlns:a16="http://schemas.microsoft.com/office/drawing/2014/main" id="{1C22603F-CCAC-4239-991F-7547CD4BCE77}"/>
              </a:ext>
            </a:extLst>
          </p:cNvPr>
          <p:cNvPicPr>
            <a:picLocks noChangeAspect="1"/>
          </p:cNvPicPr>
          <p:nvPr/>
        </p:nvPicPr>
        <p:blipFill>
          <a:blip r:embed="rId5"/>
          <a:stretch>
            <a:fillRect/>
          </a:stretch>
        </p:blipFill>
        <p:spPr>
          <a:xfrm>
            <a:off x="1351814" y="3416300"/>
            <a:ext cx="531314" cy="208300"/>
          </a:xfrm>
          <a:prstGeom prst="rect">
            <a:avLst/>
          </a:prstGeom>
        </p:spPr>
      </p:pic>
      <p:pic>
        <p:nvPicPr>
          <p:cNvPr id="10" name="Picture 9">
            <a:extLst>
              <a:ext uri="{FF2B5EF4-FFF2-40B4-BE49-F238E27FC236}">
                <a16:creationId xmlns:a16="http://schemas.microsoft.com/office/drawing/2014/main" id="{97A263D9-9162-4B8E-A537-86C3300D6F01}"/>
              </a:ext>
            </a:extLst>
          </p:cNvPr>
          <p:cNvPicPr>
            <a:picLocks noChangeAspect="1"/>
          </p:cNvPicPr>
          <p:nvPr/>
        </p:nvPicPr>
        <p:blipFill>
          <a:blip r:embed="rId5"/>
          <a:stretch>
            <a:fillRect/>
          </a:stretch>
        </p:blipFill>
        <p:spPr>
          <a:xfrm>
            <a:off x="4077721" y="3416300"/>
            <a:ext cx="531314" cy="208300"/>
          </a:xfrm>
          <a:prstGeom prst="rect">
            <a:avLst/>
          </a:prstGeom>
        </p:spPr>
      </p:pic>
      <p:pic>
        <p:nvPicPr>
          <p:cNvPr id="11" name="Picture 10">
            <a:extLst>
              <a:ext uri="{FF2B5EF4-FFF2-40B4-BE49-F238E27FC236}">
                <a16:creationId xmlns:a16="http://schemas.microsoft.com/office/drawing/2014/main" id="{61BBDC02-9D61-4B26-B345-5FF98895B40F}"/>
              </a:ext>
            </a:extLst>
          </p:cNvPr>
          <p:cNvPicPr>
            <a:picLocks noChangeAspect="1"/>
          </p:cNvPicPr>
          <p:nvPr/>
        </p:nvPicPr>
        <p:blipFill>
          <a:blip r:embed="rId6"/>
          <a:stretch>
            <a:fillRect/>
          </a:stretch>
        </p:blipFill>
        <p:spPr>
          <a:xfrm>
            <a:off x="10748970" y="5993721"/>
            <a:ext cx="1380785" cy="366512"/>
          </a:xfrm>
          <a:prstGeom prst="rect">
            <a:avLst/>
          </a:prstGeom>
        </p:spPr>
      </p:pic>
    </p:spTree>
    <p:extLst>
      <p:ext uri="{BB962C8B-B14F-4D97-AF65-F5344CB8AC3E}">
        <p14:creationId xmlns:p14="http://schemas.microsoft.com/office/powerpoint/2010/main" val="3630590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5830931-8AA5-45C1-B8BC-DB47E31611A7}"/>
              </a:ext>
            </a:extLst>
          </p:cNvPr>
          <p:cNvGrpSpPr/>
          <p:nvPr/>
        </p:nvGrpSpPr>
        <p:grpSpPr>
          <a:xfrm>
            <a:off x="4462972" y="1709462"/>
            <a:ext cx="3403138" cy="3455523"/>
            <a:chOff x="4462972" y="1709462"/>
            <a:chExt cx="3403138" cy="3455523"/>
          </a:xfrm>
        </p:grpSpPr>
        <p:sp>
          <p:nvSpPr>
            <p:cNvPr id="6" name="Oval 5">
              <a:extLst>
                <a:ext uri="{FF2B5EF4-FFF2-40B4-BE49-F238E27FC236}">
                  <a16:creationId xmlns:a16="http://schemas.microsoft.com/office/drawing/2014/main" id="{918969DC-6020-412A-A249-B867CDA9CBFE}"/>
                </a:ext>
              </a:extLst>
            </p:cNvPr>
            <p:cNvSpPr/>
            <p:nvPr/>
          </p:nvSpPr>
          <p:spPr>
            <a:xfrm>
              <a:off x="4462972" y="1709462"/>
              <a:ext cx="3403138" cy="3455523"/>
            </a:xfrm>
            <a:prstGeom prst="ellipse">
              <a:avLst/>
            </a:prstGeom>
            <a:solidFill>
              <a:schemeClr val="accent1"/>
            </a:solidFill>
            <a:ln w="28575" cap="flat" cmpd="sng" algn="ctr">
              <a:solidFill>
                <a:schemeClr val="accent1"/>
              </a:solidFill>
              <a:prstDash val="solid"/>
            </a:ln>
            <a:effectLst/>
          </p:spPr>
          <p:txBody>
            <a:bodyPr rtlCol="0" anchor="ctr"/>
            <a:lstStyle/>
            <a:p>
              <a:pPr algn="ctr" defTabSz="914225">
                <a:defRPr/>
              </a:pPr>
              <a:endParaRPr lang="en-GB" sz="1765" kern="0">
                <a:solidFill>
                  <a:prstClr val="white"/>
                </a:solidFill>
                <a:latin typeface="Calibri" panose="020F0502020204030204"/>
              </a:endParaRPr>
            </a:p>
          </p:txBody>
        </p:sp>
        <p:sp>
          <p:nvSpPr>
            <p:cNvPr id="7" name="Oval 6">
              <a:extLst>
                <a:ext uri="{FF2B5EF4-FFF2-40B4-BE49-F238E27FC236}">
                  <a16:creationId xmlns:a16="http://schemas.microsoft.com/office/drawing/2014/main" id="{5FFC23BB-BFB5-498B-BA07-AC73060C1011}"/>
                </a:ext>
              </a:extLst>
            </p:cNvPr>
            <p:cNvSpPr/>
            <p:nvPr/>
          </p:nvSpPr>
          <p:spPr>
            <a:xfrm>
              <a:off x="4553408" y="1801288"/>
              <a:ext cx="3222268" cy="3271868"/>
            </a:xfrm>
            <a:prstGeom prst="ellipse">
              <a:avLst/>
            </a:prstGeom>
            <a:solidFill>
              <a:schemeClr val="bg1">
                <a:lumMod val="50000"/>
              </a:schemeClr>
            </a:solidFill>
            <a:ln w="28575" cap="flat" cmpd="sng" algn="ctr">
              <a:noFill/>
              <a:prstDash val="solid"/>
            </a:ln>
            <a:effectLst/>
          </p:spPr>
          <p:txBody>
            <a:bodyPr rtlCol="0" anchor="ctr"/>
            <a:lstStyle/>
            <a:p>
              <a:pPr algn="ctr" defTabSz="914225">
                <a:defRPr/>
              </a:pPr>
              <a:endParaRPr lang="en-GB" sz="1765" kern="0">
                <a:solidFill>
                  <a:prstClr val="white"/>
                </a:solidFill>
                <a:latin typeface="Calibri" panose="020F0502020204030204"/>
              </a:endParaRPr>
            </a:p>
          </p:txBody>
        </p:sp>
        <p:sp>
          <p:nvSpPr>
            <p:cNvPr id="8" name="TextBox 7">
              <a:extLst>
                <a:ext uri="{FF2B5EF4-FFF2-40B4-BE49-F238E27FC236}">
                  <a16:creationId xmlns:a16="http://schemas.microsoft.com/office/drawing/2014/main" id="{2CE422BE-8370-44AA-A178-F4BB6E0FD296}"/>
                </a:ext>
              </a:extLst>
            </p:cNvPr>
            <p:cNvSpPr txBox="1"/>
            <p:nvPr/>
          </p:nvSpPr>
          <p:spPr>
            <a:xfrm>
              <a:off x="5450943" y="1851149"/>
              <a:ext cx="1427197" cy="605230"/>
            </a:xfrm>
            <a:prstGeom prst="rect">
              <a:avLst/>
            </a:prstGeom>
            <a:noFill/>
          </p:spPr>
          <p:txBody>
            <a:bodyPr wrap="square" rtlCol="0">
              <a:spAutoFit/>
            </a:bodyPr>
            <a:lstStyle/>
            <a:p>
              <a:pPr algn="ctr" defTabSz="914225">
                <a:defRPr/>
              </a:pPr>
              <a:r>
                <a:rPr lang="en-GB" sz="1568">
                  <a:solidFill>
                    <a:srgbClr val="FFFFFF"/>
                  </a:solidFill>
                  <a:cs typeface="Segoe UI" panose="020B0502040204020203" pitchFamily="34" charset="0"/>
                </a:rPr>
                <a:t>AI </a:t>
              </a:r>
              <a:br>
                <a:rPr lang="en-GB" sz="1568">
                  <a:solidFill>
                    <a:srgbClr val="FFFFFF"/>
                  </a:solidFill>
                  <a:cs typeface="Segoe UI" panose="020B0502040204020203" pitchFamily="34" charset="0"/>
                </a:rPr>
              </a:br>
              <a:r>
                <a:rPr lang="en-GB" sz="1765">
                  <a:solidFill>
                    <a:srgbClr val="FFFFFF"/>
                  </a:solidFill>
                  <a:cs typeface="Segoe UI" panose="020B0502040204020203" pitchFamily="34" charset="0"/>
                </a:rPr>
                <a:t>Capabilities</a:t>
              </a:r>
            </a:p>
          </p:txBody>
        </p:sp>
        <p:sp>
          <p:nvSpPr>
            <p:cNvPr id="9" name="TextBox 8">
              <a:extLst>
                <a:ext uri="{FF2B5EF4-FFF2-40B4-BE49-F238E27FC236}">
                  <a16:creationId xmlns:a16="http://schemas.microsoft.com/office/drawing/2014/main" id="{227DBB44-3B2C-4FAA-A2DD-F2516B7130B6}"/>
                </a:ext>
              </a:extLst>
            </p:cNvPr>
            <p:cNvSpPr txBox="1"/>
            <p:nvPr/>
          </p:nvSpPr>
          <p:spPr>
            <a:xfrm>
              <a:off x="5627415" y="4388079"/>
              <a:ext cx="1106659" cy="430887"/>
            </a:xfrm>
            <a:prstGeom prst="rect">
              <a:avLst/>
            </a:prstGeom>
            <a:noFill/>
          </p:spPr>
          <p:txBody>
            <a:bodyPr wrap="square" rtlCol="0">
              <a:spAutoFit/>
            </a:bodyPr>
            <a:lstStyle/>
            <a:p>
              <a:pPr algn="ctr" defTabSz="914225">
                <a:defRPr/>
              </a:pPr>
              <a:r>
                <a:rPr lang="en-GB" sz="1100">
                  <a:solidFill>
                    <a:srgbClr val="FFFFFF"/>
                  </a:solidFill>
                  <a:cs typeface="Segoe UI" panose="020B0502040204020203" pitchFamily="34" charset="0"/>
                </a:rPr>
                <a:t>Language Understanding</a:t>
              </a:r>
            </a:p>
          </p:txBody>
        </p:sp>
        <p:sp>
          <p:nvSpPr>
            <p:cNvPr id="10" name="TextBox 9">
              <a:extLst>
                <a:ext uri="{FF2B5EF4-FFF2-40B4-BE49-F238E27FC236}">
                  <a16:creationId xmlns:a16="http://schemas.microsoft.com/office/drawing/2014/main" id="{EAAA0FDD-6BD8-47B5-A2F6-09300F2E5DE5}"/>
                </a:ext>
              </a:extLst>
            </p:cNvPr>
            <p:cNvSpPr txBox="1"/>
            <p:nvPr/>
          </p:nvSpPr>
          <p:spPr>
            <a:xfrm>
              <a:off x="4483301" y="3079300"/>
              <a:ext cx="961179" cy="261610"/>
            </a:xfrm>
            <a:prstGeom prst="rect">
              <a:avLst/>
            </a:prstGeom>
            <a:noFill/>
          </p:spPr>
          <p:txBody>
            <a:bodyPr wrap="square" rtlCol="0">
              <a:spAutoFit/>
            </a:bodyPr>
            <a:lstStyle/>
            <a:p>
              <a:pPr algn="ctr" defTabSz="914225">
                <a:defRPr/>
              </a:pPr>
              <a:r>
                <a:rPr lang="en-GB" sz="1100">
                  <a:solidFill>
                    <a:srgbClr val="FFFFFF"/>
                  </a:solidFill>
                  <a:cs typeface="Segoe UI" panose="020B0502040204020203" pitchFamily="34" charset="0"/>
                </a:rPr>
                <a:t>Speech</a:t>
              </a:r>
            </a:p>
          </p:txBody>
        </p:sp>
        <p:sp>
          <p:nvSpPr>
            <p:cNvPr id="11" name="TextBox 10">
              <a:extLst>
                <a:ext uri="{FF2B5EF4-FFF2-40B4-BE49-F238E27FC236}">
                  <a16:creationId xmlns:a16="http://schemas.microsoft.com/office/drawing/2014/main" id="{F7C6F1C8-CA1F-4FCE-B7F2-58C65A9D39F5}"/>
                </a:ext>
              </a:extLst>
            </p:cNvPr>
            <p:cNvSpPr txBox="1"/>
            <p:nvPr/>
          </p:nvSpPr>
          <p:spPr>
            <a:xfrm>
              <a:off x="6806455" y="4294814"/>
              <a:ext cx="585242" cy="261610"/>
            </a:xfrm>
            <a:prstGeom prst="rect">
              <a:avLst/>
            </a:prstGeom>
            <a:noFill/>
          </p:spPr>
          <p:txBody>
            <a:bodyPr wrap="square" rtlCol="0">
              <a:spAutoFit/>
            </a:bodyPr>
            <a:lstStyle/>
            <a:p>
              <a:pPr algn="ctr" defTabSz="914225">
                <a:defRPr/>
              </a:pPr>
              <a:r>
                <a:rPr lang="en-GB" sz="1100">
                  <a:solidFill>
                    <a:srgbClr val="FFFFFF"/>
                  </a:solidFill>
                  <a:cs typeface="Segoe UI" panose="020B0502040204020203" pitchFamily="34" charset="0"/>
                </a:rPr>
                <a:t>Vision</a:t>
              </a:r>
            </a:p>
          </p:txBody>
        </p:sp>
        <p:sp>
          <p:nvSpPr>
            <p:cNvPr id="12" name="TextBox 11">
              <a:extLst>
                <a:ext uri="{FF2B5EF4-FFF2-40B4-BE49-F238E27FC236}">
                  <a16:creationId xmlns:a16="http://schemas.microsoft.com/office/drawing/2014/main" id="{3F4CCC9D-D861-4AF1-BF52-568F79B3ADBF}"/>
                </a:ext>
              </a:extLst>
            </p:cNvPr>
            <p:cNvSpPr txBox="1"/>
            <p:nvPr/>
          </p:nvSpPr>
          <p:spPr>
            <a:xfrm>
              <a:off x="4793234" y="4127388"/>
              <a:ext cx="524808" cy="259799"/>
            </a:xfrm>
            <a:prstGeom prst="rect">
              <a:avLst/>
            </a:prstGeom>
            <a:noFill/>
          </p:spPr>
          <p:txBody>
            <a:bodyPr wrap="square" rtlCol="0">
              <a:spAutoFit/>
            </a:bodyPr>
            <a:lstStyle/>
            <a:p>
              <a:pPr algn="ctr" defTabSz="914225">
                <a:defRPr/>
              </a:pPr>
              <a:r>
                <a:rPr lang="en-GB" sz="1100" err="1">
                  <a:solidFill>
                    <a:srgbClr val="FFFFFF"/>
                  </a:solidFill>
                  <a:cs typeface="Segoe UI" panose="020B0502040204020203" pitchFamily="34" charset="0"/>
                </a:rPr>
                <a:t>QnA</a:t>
              </a:r>
              <a:endParaRPr lang="en-GB" sz="1100">
                <a:solidFill>
                  <a:srgbClr val="FFFFFF"/>
                </a:solidFill>
                <a:cs typeface="Segoe UI" panose="020B0502040204020203" pitchFamily="34" charset="0"/>
              </a:endParaRPr>
            </a:p>
          </p:txBody>
        </p:sp>
        <p:sp>
          <p:nvSpPr>
            <p:cNvPr id="13" name="speech_2" title="Icon of a chat bubble">
              <a:extLst>
                <a:ext uri="{FF2B5EF4-FFF2-40B4-BE49-F238E27FC236}">
                  <a16:creationId xmlns:a16="http://schemas.microsoft.com/office/drawing/2014/main" id="{B858DDAE-51F4-4EF4-BACD-8A46274CA84B}"/>
                </a:ext>
              </a:extLst>
            </p:cNvPr>
            <p:cNvSpPr>
              <a:spLocks noChangeAspect="1" noEditPoints="1"/>
            </p:cNvSpPr>
            <p:nvPr/>
          </p:nvSpPr>
          <p:spPr bwMode="auto">
            <a:xfrm>
              <a:off x="4800921" y="2798090"/>
              <a:ext cx="325938" cy="289554"/>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1043394">
                <a:defRPr/>
              </a:pPr>
              <a:endParaRPr lang="en-US" sz="2054" kern="0">
                <a:gradFill>
                  <a:gsLst>
                    <a:gs pos="0">
                      <a:srgbClr val="505050"/>
                    </a:gs>
                    <a:gs pos="100000">
                      <a:srgbClr val="505050"/>
                    </a:gs>
                  </a:gsLst>
                </a:gradFill>
                <a:latin typeface="Segoe UI Semilight"/>
              </a:endParaRPr>
            </a:p>
          </p:txBody>
        </p:sp>
        <p:sp>
          <p:nvSpPr>
            <p:cNvPr id="14" name="speech_5" title="Icon of two overlapping chat bubbles">
              <a:extLst>
                <a:ext uri="{FF2B5EF4-FFF2-40B4-BE49-F238E27FC236}">
                  <a16:creationId xmlns:a16="http://schemas.microsoft.com/office/drawing/2014/main" id="{61F05BDA-2F40-4355-AB76-6A85CA2EFA62}"/>
                </a:ext>
              </a:extLst>
            </p:cNvPr>
            <p:cNvSpPr>
              <a:spLocks noChangeAspect="1" noEditPoints="1"/>
            </p:cNvSpPr>
            <p:nvPr/>
          </p:nvSpPr>
          <p:spPr bwMode="auto">
            <a:xfrm>
              <a:off x="4879385" y="3853352"/>
              <a:ext cx="352506" cy="275621"/>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905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1043394">
                <a:defRPr/>
              </a:pPr>
              <a:endParaRPr lang="en-US" sz="2054" kern="0">
                <a:gradFill>
                  <a:gsLst>
                    <a:gs pos="0">
                      <a:srgbClr val="505050"/>
                    </a:gs>
                    <a:gs pos="100000">
                      <a:srgbClr val="505050"/>
                    </a:gs>
                  </a:gsLst>
                </a:gradFill>
                <a:latin typeface="Segoe UI Semilight"/>
              </a:endParaRPr>
            </a:p>
          </p:txBody>
        </p:sp>
        <p:pic>
          <p:nvPicPr>
            <p:cNvPr id="15" name="Picture 14">
              <a:extLst>
                <a:ext uri="{FF2B5EF4-FFF2-40B4-BE49-F238E27FC236}">
                  <a16:creationId xmlns:a16="http://schemas.microsoft.com/office/drawing/2014/main" id="{9F1CDA8A-DA4D-4ED9-87F7-9A1F6CB23EEB}"/>
                </a:ext>
              </a:extLst>
            </p:cNvPr>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6056175" y="4763394"/>
              <a:ext cx="249139" cy="252975"/>
            </a:xfrm>
            <a:prstGeom prst="rect">
              <a:avLst/>
            </a:prstGeom>
          </p:spPr>
        </p:pic>
        <p:pic>
          <p:nvPicPr>
            <p:cNvPr id="16" name="Picture 15">
              <a:extLst>
                <a:ext uri="{FF2B5EF4-FFF2-40B4-BE49-F238E27FC236}">
                  <a16:creationId xmlns:a16="http://schemas.microsoft.com/office/drawing/2014/main" id="{98F5E848-7228-432F-928F-0E46D26D91E6}"/>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6947500" y="4040863"/>
              <a:ext cx="303153" cy="310033"/>
            </a:xfrm>
            <a:prstGeom prst="rect">
              <a:avLst/>
            </a:prstGeom>
          </p:spPr>
        </p:pic>
      </p:grpSp>
      <p:grpSp>
        <p:nvGrpSpPr>
          <p:cNvPr id="17" name="Group 16">
            <a:extLst>
              <a:ext uri="{FF2B5EF4-FFF2-40B4-BE49-F238E27FC236}">
                <a16:creationId xmlns:a16="http://schemas.microsoft.com/office/drawing/2014/main" id="{4EB2C18A-EBC4-4B2B-A01D-21616D72728D}"/>
              </a:ext>
            </a:extLst>
          </p:cNvPr>
          <p:cNvGrpSpPr/>
          <p:nvPr/>
        </p:nvGrpSpPr>
        <p:grpSpPr>
          <a:xfrm>
            <a:off x="7587260" y="300471"/>
            <a:ext cx="2200609" cy="2413866"/>
            <a:chOff x="7587260" y="300471"/>
            <a:chExt cx="2200609" cy="2413866"/>
          </a:xfrm>
        </p:grpSpPr>
        <p:cxnSp>
          <p:nvCxnSpPr>
            <p:cNvPr id="18" name="Straight Connector 17">
              <a:extLst>
                <a:ext uri="{FF2B5EF4-FFF2-40B4-BE49-F238E27FC236}">
                  <a16:creationId xmlns:a16="http://schemas.microsoft.com/office/drawing/2014/main" id="{79027D4E-A8B8-4873-A0CC-CBE21A7EB5E8}"/>
                </a:ext>
              </a:extLst>
            </p:cNvPr>
            <p:cNvCxnSpPr>
              <a:cxnSpLocks/>
            </p:cNvCxnSpPr>
            <p:nvPr/>
          </p:nvCxnSpPr>
          <p:spPr>
            <a:xfrm rot="18900000" flipV="1">
              <a:off x="7587260" y="2706387"/>
              <a:ext cx="1492679" cy="7950"/>
            </a:xfrm>
            <a:prstGeom prst="line">
              <a:avLst/>
            </a:prstGeom>
            <a:noFill/>
            <a:ln w="25400" cap="flat" cmpd="sng" algn="ctr">
              <a:solidFill>
                <a:schemeClr val="accent1"/>
              </a:solidFill>
              <a:prstDash val="solid"/>
            </a:ln>
            <a:effectLst/>
          </p:spPr>
        </p:cxnSp>
        <p:sp>
          <p:nvSpPr>
            <p:cNvPr id="19" name="Rectangle 18">
              <a:extLst>
                <a:ext uri="{FF2B5EF4-FFF2-40B4-BE49-F238E27FC236}">
                  <a16:creationId xmlns:a16="http://schemas.microsoft.com/office/drawing/2014/main" id="{AD2481CE-C62B-419E-A460-5BCBE4DF06E4}"/>
                </a:ext>
              </a:extLst>
            </p:cNvPr>
            <p:cNvSpPr/>
            <p:nvPr/>
          </p:nvSpPr>
          <p:spPr>
            <a:xfrm>
              <a:off x="8390261" y="443692"/>
              <a:ext cx="914788" cy="439197"/>
            </a:xfrm>
            <a:prstGeom prst="rect">
              <a:avLst/>
            </a:prstGeom>
          </p:spPr>
          <p:txBody>
            <a:bodyPr wrap="none">
              <a:spAutoFit/>
            </a:bodyPr>
            <a:lstStyle/>
            <a:p>
              <a:pPr algn="ctr" defTabSz="914225">
                <a:defRPr/>
              </a:pPr>
              <a:r>
                <a:rPr lang="en-GB" sz="1176" b="1">
                  <a:solidFill>
                    <a:prstClr val="black"/>
                  </a:solidFill>
                  <a:cs typeface="Segoe UI" panose="020B0502040204020203" pitchFamily="34" charset="0"/>
                </a:rPr>
                <a:t>Knowledge </a:t>
              </a:r>
            </a:p>
            <a:p>
              <a:pPr algn="ctr" defTabSz="914225">
                <a:defRPr/>
              </a:pPr>
              <a:r>
                <a:rPr lang="en-GB" sz="1176" b="1">
                  <a:solidFill>
                    <a:prstClr val="black"/>
                  </a:solidFill>
                  <a:cs typeface="Segoe UI" panose="020B0502040204020203" pitchFamily="34" charset="0"/>
                </a:rPr>
                <a:t>Sources</a:t>
              </a:r>
            </a:p>
          </p:txBody>
        </p:sp>
        <p:pic>
          <p:nvPicPr>
            <p:cNvPr id="20" name="Picture 19">
              <a:extLst>
                <a:ext uri="{FF2B5EF4-FFF2-40B4-BE49-F238E27FC236}">
                  <a16:creationId xmlns:a16="http://schemas.microsoft.com/office/drawing/2014/main" id="{2ECC7BCD-3ECA-4DA2-B544-5E58E373F2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95232" y="914936"/>
              <a:ext cx="365439" cy="365439"/>
            </a:xfrm>
            <a:prstGeom prst="rect">
              <a:avLst/>
            </a:prstGeom>
          </p:spPr>
        </p:pic>
        <p:sp>
          <p:nvSpPr>
            <p:cNvPr id="21" name="TextBox 20">
              <a:extLst>
                <a:ext uri="{FF2B5EF4-FFF2-40B4-BE49-F238E27FC236}">
                  <a16:creationId xmlns:a16="http://schemas.microsoft.com/office/drawing/2014/main" id="{A1150194-49FB-43F4-9EB6-3BF40AE22B74}"/>
                </a:ext>
              </a:extLst>
            </p:cNvPr>
            <p:cNvSpPr txBox="1"/>
            <p:nvPr/>
          </p:nvSpPr>
          <p:spPr>
            <a:xfrm>
              <a:off x="8960405" y="1313247"/>
              <a:ext cx="827325" cy="429857"/>
            </a:xfrm>
            <a:prstGeom prst="rect">
              <a:avLst/>
            </a:prstGeom>
            <a:noFill/>
          </p:spPr>
          <p:txBody>
            <a:bodyPr wrap="square" rtlCol="0">
              <a:spAutoFit/>
            </a:bodyPr>
            <a:lstStyle/>
            <a:p>
              <a:pPr algn="ctr" defTabSz="914225">
                <a:defRPr/>
              </a:pPr>
              <a:r>
                <a:rPr lang="en-GB" sz="1000">
                  <a:solidFill>
                    <a:srgbClr val="FFFFFF">
                      <a:lumMod val="50000"/>
                    </a:srgbClr>
                  </a:solidFill>
                  <a:cs typeface="Segoe UI" panose="020B0502040204020203" pitchFamily="34" charset="0"/>
                </a:rPr>
                <a:t>Manuals (PDF)</a:t>
              </a:r>
            </a:p>
          </p:txBody>
        </p:sp>
        <p:sp>
          <p:nvSpPr>
            <p:cNvPr id="22" name="TextBox 21">
              <a:extLst>
                <a:ext uri="{FF2B5EF4-FFF2-40B4-BE49-F238E27FC236}">
                  <a16:creationId xmlns:a16="http://schemas.microsoft.com/office/drawing/2014/main" id="{0173FC31-C3DC-426E-AF84-3396F67AC4E5}"/>
                </a:ext>
              </a:extLst>
            </p:cNvPr>
            <p:cNvSpPr txBox="1"/>
            <p:nvPr/>
          </p:nvSpPr>
          <p:spPr>
            <a:xfrm>
              <a:off x="8325550" y="1817653"/>
              <a:ext cx="1044211" cy="264527"/>
            </a:xfrm>
            <a:prstGeom prst="rect">
              <a:avLst/>
            </a:prstGeom>
            <a:noFill/>
          </p:spPr>
          <p:txBody>
            <a:bodyPr wrap="square" rtlCol="0">
              <a:spAutoFit/>
            </a:bodyPr>
            <a:lstStyle/>
            <a:p>
              <a:pPr algn="ctr" defTabSz="914225">
                <a:defRPr/>
              </a:pPr>
              <a:r>
                <a:rPr lang="en-GB" sz="1000">
                  <a:solidFill>
                    <a:srgbClr val="FFFFFF">
                      <a:lumMod val="50000"/>
                    </a:srgbClr>
                  </a:solidFill>
                  <a:cs typeface="Segoe UI" panose="020B0502040204020203" pitchFamily="34" charset="0"/>
                </a:rPr>
                <a:t>Data Sources</a:t>
              </a:r>
            </a:p>
          </p:txBody>
        </p:sp>
        <p:sp>
          <p:nvSpPr>
            <p:cNvPr id="23" name="TextBox 22">
              <a:extLst>
                <a:ext uri="{FF2B5EF4-FFF2-40B4-BE49-F238E27FC236}">
                  <a16:creationId xmlns:a16="http://schemas.microsoft.com/office/drawing/2014/main" id="{A84EF103-B394-41F1-BD18-BAC2468850F0}"/>
                </a:ext>
              </a:extLst>
            </p:cNvPr>
            <p:cNvSpPr txBox="1"/>
            <p:nvPr/>
          </p:nvSpPr>
          <p:spPr>
            <a:xfrm>
              <a:off x="7915489" y="1314361"/>
              <a:ext cx="911182" cy="429857"/>
            </a:xfrm>
            <a:prstGeom prst="rect">
              <a:avLst/>
            </a:prstGeom>
            <a:noFill/>
          </p:spPr>
          <p:txBody>
            <a:bodyPr wrap="square" rtlCol="0">
              <a:spAutoFit/>
            </a:bodyPr>
            <a:lstStyle/>
            <a:p>
              <a:pPr algn="ctr" defTabSz="914225">
                <a:defRPr/>
              </a:pPr>
              <a:r>
                <a:rPr lang="en-GB" sz="1000">
                  <a:solidFill>
                    <a:srgbClr val="FFFFFF">
                      <a:lumMod val="50000"/>
                    </a:srgbClr>
                  </a:solidFill>
                  <a:cs typeface="Segoe UI" panose="020B0502040204020203" pitchFamily="34" charset="0"/>
                </a:rPr>
                <a:t>General Knowledge</a:t>
              </a:r>
            </a:p>
          </p:txBody>
        </p:sp>
        <p:sp>
          <p:nvSpPr>
            <p:cNvPr id="24" name="Database_EFC7" title="Icon of a cylinder">
              <a:extLst>
                <a:ext uri="{FF2B5EF4-FFF2-40B4-BE49-F238E27FC236}">
                  <a16:creationId xmlns:a16="http://schemas.microsoft.com/office/drawing/2014/main" id="{E3AAF7D3-66B2-40AA-AE33-115AFCC997FF}"/>
                </a:ext>
              </a:extLst>
            </p:cNvPr>
            <p:cNvSpPr>
              <a:spLocks noChangeAspect="1" noEditPoints="1"/>
            </p:cNvSpPr>
            <p:nvPr/>
          </p:nvSpPr>
          <p:spPr bwMode="auto">
            <a:xfrm>
              <a:off x="8751203" y="1575609"/>
              <a:ext cx="192765" cy="25056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1043394">
                <a:defRPr/>
              </a:pPr>
              <a:endParaRPr lang="en-US" sz="2054" kern="0">
                <a:solidFill>
                  <a:srgbClr val="353535"/>
                </a:solidFill>
                <a:latin typeface="Segoe UI Semilight"/>
              </a:endParaRPr>
            </a:p>
          </p:txBody>
        </p:sp>
        <p:pic>
          <p:nvPicPr>
            <p:cNvPr id="25" name="Picture 24">
              <a:extLst>
                <a:ext uri="{FF2B5EF4-FFF2-40B4-BE49-F238E27FC236}">
                  <a16:creationId xmlns:a16="http://schemas.microsoft.com/office/drawing/2014/main" id="{DBE63AFE-650E-4C32-A041-749C94FCF902}"/>
                </a:ext>
              </a:extLst>
            </p:cNvPr>
            <p:cNvPicPr>
              <a:picLocks noChangeAspect="1"/>
            </p:cNvPicPr>
            <p:nvPr/>
          </p:nvPicPr>
          <p:blipFill>
            <a:blip r:embed="rId5"/>
            <a:stretch>
              <a:fillRect/>
            </a:stretch>
          </p:blipFill>
          <p:spPr>
            <a:xfrm>
              <a:off x="8147574" y="961946"/>
              <a:ext cx="346666" cy="308643"/>
            </a:xfrm>
            <a:prstGeom prst="rect">
              <a:avLst/>
            </a:prstGeom>
          </p:spPr>
        </p:pic>
        <p:sp>
          <p:nvSpPr>
            <p:cNvPr id="26" name="Oval 25">
              <a:extLst>
                <a:ext uri="{FF2B5EF4-FFF2-40B4-BE49-F238E27FC236}">
                  <a16:creationId xmlns:a16="http://schemas.microsoft.com/office/drawing/2014/main" id="{994376DB-EB32-49A4-9258-92F6C8E23D37}"/>
                </a:ext>
              </a:extLst>
            </p:cNvPr>
            <p:cNvSpPr/>
            <p:nvPr/>
          </p:nvSpPr>
          <p:spPr>
            <a:xfrm>
              <a:off x="8624148" y="1007094"/>
              <a:ext cx="447013" cy="453894"/>
            </a:xfrm>
            <a:prstGeom prst="ellipse">
              <a:avLst/>
            </a:prstGeom>
            <a:solidFill>
              <a:schemeClr val="bg1">
                <a:lumMod val="50000"/>
              </a:schemeClr>
            </a:solidFill>
            <a:ln w="28575" cap="flat" cmpd="sng" algn="ctr">
              <a:noFill/>
              <a:prstDash val="solid"/>
            </a:ln>
            <a:effectLst/>
          </p:spPr>
          <p:txBody>
            <a:bodyPr rtlCol="0" anchor="ctr"/>
            <a:lstStyle/>
            <a:p>
              <a:pPr algn="ctr" defTabSz="914225">
                <a:defRPr/>
              </a:pPr>
              <a:endParaRPr lang="en-GB" sz="1765" kern="0">
                <a:solidFill>
                  <a:prstClr val="white"/>
                </a:solidFill>
                <a:latin typeface="Calibri" panose="020F0502020204030204"/>
              </a:endParaRPr>
            </a:p>
          </p:txBody>
        </p:sp>
        <p:sp>
          <p:nvSpPr>
            <p:cNvPr id="27" name="brain_3" title="Icon of a brain">
              <a:extLst>
                <a:ext uri="{FF2B5EF4-FFF2-40B4-BE49-F238E27FC236}">
                  <a16:creationId xmlns:a16="http://schemas.microsoft.com/office/drawing/2014/main" id="{E5F85B6C-7B80-4DD5-95FE-560B73DC4827}"/>
                </a:ext>
              </a:extLst>
            </p:cNvPr>
            <p:cNvSpPr>
              <a:spLocks noChangeAspect="1" noEditPoints="1"/>
            </p:cNvSpPr>
            <p:nvPr/>
          </p:nvSpPr>
          <p:spPr bwMode="auto">
            <a:xfrm>
              <a:off x="8740567" y="1110176"/>
              <a:ext cx="214175" cy="230295"/>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1043394">
                <a:defRPr/>
              </a:pPr>
              <a:endParaRPr lang="en-US" sz="2054" kern="0">
                <a:solidFill>
                  <a:srgbClr val="353535"/>
                </a:solidFill>
                <a:latin typeface="Segoe UI Semilight"/>
              </a:endParaRPr>
            </a:p>
          </p:txBody>
        </p:sp>
        <p:sp>
          <p:nvSpPr>
            <p:cNvPr id="28" name="Oval 27">
              <a:extLst>
                <a:ext uri="{FF2B5EF4-FFF2-40B4-BE49-F238E27FC236}">
                  <a16:creationId xmlns:a16="http://schemas.microsoft.com/office/drawing/2014/main" id="{BAFB16DD-325C-405D-95BE-8333B1C684A0}"/>
                </a:ext>
              </a:extLst>
            </p:cNvPr>
            <p:cNvSpPr/>
            <p:nvPr/>
          </p:nvSpPr>
          <p:spPr>
            <a:xfrm flipH="1">
              <a:off x="7907442" y="300471"/>
              <a:ext cx="1880427" cy="1879710"/>
            </a:xfrm>
            <a:prstGeom prst="ellipse">
              <a:avLst/>
            </a:prstGeom>
            <a:noFill/>
            <a:ln w="25400" cap="flat" cmpd="sng" algn="ctr">
              <a:solidFill>
                <a:schemeClr val="accent1"/>
              </a:solidFill>
              <a:prstDash val="solid"/>
            </a:ln>
            <a:effectLst/>
          </p:spPr>
          <p:txBody>
            <a:bodyPr rtlCol="0" anchor="ctr"/>
            <a:lstStyle/>
            <a:p>
              <a:pPr algn="ctr" defTabSz="914225">
                <a:defRPr/>
              </a:pPr>
              <a:endParaRPr lang="en-GB" sz="1765" kern="0">
                <a:solidFill>
                  <a:prstClr val="white"/>
                </a:solidFill>
                <a:latin typeface="Calibri" panose="020F0502020204030204"/>
              </a:endParaRPr>
            </a:p>
          </p:txBody>
        </p:sp>
      </p:grpSp>
      <p:grpSp>
        <p:nvGrpSpPr>
          <p:cNvPr id="29" name="Group 28">
            <a:extLst>
              <a:ext uri="{FF2B5EF4-FFF2-40B4-BE49-F238E27FC236}">
                <a16:creationId xmlns:a16="http://schemas.microsoft.com/office/drawing/2014/main" id="{EE4635B3-FCD3-4E70-9429-D4259D67A86D}"/>
              </a:ext>
            </a:extLst>
          </p:cNvPr>
          <p:cNvGrpSpPr/>
          <p:nvPr/>
        </p:nvGrpSpPr>
        <p:grpSpPr>
          <a:xfrm>
            <a:off x="7907441" y="3400810"/>
            <a:ext cx="1880426" cy="3156720"/>
            <a:chOff x="7907441" y="3400810"/>
            <a:chExt cx="1880426" cy="3156720"/>
          </a:xfrm>
        </p:grpSpPr>
        <p:cxnSp>
          <p:nvCxnSpPr>
            <p:cNvPr id="30" name="Straight Connector 29">
              <a:extLst>
                <a:ext uri="{FF2B5EF4-FFF2-40B4-BE49-F238E27FC236}">
                  <a16:creationId xmlns:a16="http://schemas.microsoft.com/office/drawing/2014/main" id="{E6C6C985-C631-4460-84E6-8E2C14E9676D}"/>
                </a:ext>
              </a:extLst>
            </p:cNvPr>
            <p:cNvCxnSpPr>
              <a:cxnSpLocks/>
            </p:cNvCxnSpPr>
            <p:nvPr/>
          </p:nvCxnSpPr>
          <p:spPr>
            <a:xfrm rot="2700000">
              <a:off x="7599683" y="4143175"/>
              <a:ext cx="1492679" cy="7950"/>
            </a:xfrm>
            <a:prstGeom prst="line">
              <a:avLst/>
            </a:prstGeom>
            <a:noFill/>
            <a:ln w="25400" cap="flat" cmpd="sng" algn="ctr">
              <a:solidFill>
                <a:schemeClr val="accent1"/>
              </a:solidFill>
              <a:prstDash val="solid"/>
            </a:ln>
            <a:effectLst/>
          </p:spPr>
        </p:cxnSp>
        <p:sp>
          <p:nvSpPr>
            <p:cNvPr id="31" name="Rectangle 30">
              <a:extLst>
                <a:ext uri="{FF2B5EF4-FFF2-40B4-BE49-F238E27FC236}">
                  <a16:creationId xmlns:a16="http://schemas.microsoft.com/office/drawing/2014/main" id="{9C415639-C7ED-490F-8D31-AE4BBB2C8907}"/>
                </a:ext>
              </a:extLst>
            </p:cNvPr>
            <p:cNvSpPr/>
            <p:nvPr/>
          </p:nvSpPr>
          <p:spPr>
            <a:xfrm>
              <a:off x="8454582" y="4861463"/>
              <a:ext cx="786141" cy="439197"/>
            </a:xfrm>
            <a:prstGeom prst="rect">
              <a:avLst/>
            </a:prstGeom>
          </p:spPr>
          <p:txBody>
            <a:bodyPr wrap="none">
              <a:spAutoFit/>
            </a:bodyPr>
            <a:lstStyle/>
            <a:p>
              <a:pPr algn="ctr" defTabSz="914225">
                <a:defRPr/>
              </a:pPr>
              <a:r>
                <a:rPr lang="en-GB" sz="1176" b="1">
                  <a:solidFill>
                    <a:prstClr val="black"/>
                  </a:solidFill>
                  <a:cs typeface="Segoe UI" panose="020B0502040204020203" pitchFamily="34" charset="0"/>
                </a:rPr>
                <a:t>3</a:t>
              </a:r>
              <a:r>
                <a:rPr lang="en-GB" sz="1176" b="1" baseline="30000">
                  <a:solidFill>
                    <a:prstClr val="black"/>
                  </a:solidFill>
                  <a:cs typeface="Segoe UI" panose="020B0502040204020203" pitchFamily="34" charset="0"/>
                </a:rPr>
                <a:t>rd</a:t>
              </a:r>
              <a:r>
                <a:rPr lang="en-GB" sz="1176" b="1">
                  <a:solidFill>
                    <a:prstClr val="black"/>
                  </a:solidFill>
                  <a:cs typeface="Segoe UI" panose="020B0502040204020203" pitchFamily="34" charset="0"/>
                </a:rPr>
                <a:t> Party</a:t>
              </a:r>
            </a:p>
            <a:p>
              <a:pPr algn="ctr" defTabSz="914225">
                <a:defRPr/>
              </a:pPr>
              <a:r>
                <a:rPr lang="en-GB" sz="1176" b="1">
                  <a:solidFill>
                    <a:prstClr val="black"/>
                  </a:solidFill>
                  <a:cs typeface="Segoe UI" panose="020B0502040204020203" pitchFamily="34" charset="0"/>
                </a:rPr>
                <a:t>Assistants</a:t>
              </a:r>
            </a:p>
          </p:txBody>
        </p:sp>
        <p:sp>
          <p:nvSpPr>
            <p:cNvPr id="32" name="Oval 31">
              <a:extLst>
                <a:ext uri="{FF2B5EF4-FFF2-40B4-BE49-F238E27FC236}">
                  <a16:creationId xmlns:a16="http://schemas.microsoft.com/office/drawing/2014/main" id="{65E70C6C-CF0F-4573-AC28-DB277CD29041}"/>
                </a:ext>
              </a:extLst>
            </p:cNvPr>
            <p:cNvSpPr/>
            <p:nvPr/>
          </p:nvSpPr>
          <p:spPr>
            <a:xfrm>
              <a:off x="8624147" y="5395308"/>
              <a:ext cx="447013" cy="453893"/>
            </a:xfrm>
            <a:prstGeom prst="ellipse">
              <a:avLst/>
            </a:prstGeom>
            <a:solidFill>
              <a:schemeClr val="bg1">
                <a:lumMod val="50000"/>
              </a:schemeClr>
            </a:solidFill>
            <a:ln w="28575" cap="flat" cmpd="sng" algn="ctr">
              <a:noFill/>
              <a:prstDash val="solid"/>
            </a:ln>
            <a:effectLst/>
          </p:spPr>
          <p:txBody>
            <a:bodyPr rtlCol="0" anchor="ctr"/>
            <a:lstStyle/>
            <a:p>
              <a:pPr algn="ctr" defTabSz="914225">
                <a:defRPr/>
              </a:pPr>
              <a:endParaRPr lang="en-GB" sz="1765" kern="0">
                <a:solidFill>
                  <a:prstClr val="white"/>
                </a:solidFill>
                <a:latin typeface="Calibri" panose="020F0502020204030204"/>
              </a:endParaRPr>
            </a:p>
          </p:txBody>
        </p:sp>
        <p:sp>
          <p:nvSpPr>
            <p:cNvPr id="33" name="people_7" title="Icon of two people">
              <a:extLst>
                <a:ext uri="{FF2B5EF4-FFF2-40B4-BE49-F238E27FC236}">
                  <a16:creationId xmlns:a16="http://schemas.microsoft.com/office/drawing/2014/main" id="{9A31F95F-64A6-4785-8E39-1FAB66067414}"/>
                </a:ext>
              </a:extLst>
            </p:cNvPr>
            <p:cNvSpPr>
              <a:spLocks noChangeAspect="1" noEditPoints="1"/>
            </p:cNvSpPr>
            <p:nvPr/>
          </p:nvSpPr>
          <p:spPr bwMode="auto">
            <a:xfrm>
              <a:off x="8717512" y="5476285"/>
              <a:ext cx="243988" cy="266362"/>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1043394"/>
              <a:endParaRPr lang="en-US" sz="2054">
                <a:solidFill>
                  <a:srgbClr val="353535"/>
                </a:solidFill>
                <a:latin typeface="Segoe UI Semilight"/>
              </a:endParaRPr>
            </a:p>
          </p:txBody>
        </p:sp>
        <p:sp>
          <p:nvSpPr>
            <p:cNvPr id="34" name="Oval 33">
              <a:extLst>
                <a:ext uri="{FF2B5EF4-FFF2-40B4-BE49-F238E27FC236}">
                  <a16:creationId xmlns:a16="http://schemas.microsoft.com/office/drawing/2014/main" id="{B5744639-F095-495D-92F5-D59F8DB790D8}"/>
                </a:ext>
              </a:extLst>
            </p:cNvPr>
            <p:cNvSpPr/>
            <p:nvPr/>
          </p:nvSpPr>
          <p:spPr>
            <a:xfrm flipH="1">
              <a:off x="7907441" y="4677820"/>
              <a:ext cx="1880426" cy="1879710"/>
            </a:xfrm>
            <a:prstGeom prst="ellipse">
              <a:avLst/>
            </a:prstGeom>
            <a:noFill/>
            <a:ln w="25400" cap="flat" cmpd="sng" algn="ctr">
              <a:solidFill>
                <a:schemeClr val="accent1"/>
              </a:solidFill>
              <a:prstDash val="solid"/>
            </a:ln>
            <a:effectLst/>
          </p:spPr>
          <p:txBody>
            <a:bodyPr rtlCol="0" anchor="ctr"/>
            <a:lstStyle/>
            <a:p>
              <a:pPr algn="ctr" defTabSz="914225">
                <a:defRPr/>
              </a:pPr>
              <a:endParaRPr lang="en-GB" sz="1765" kern="0">
                <a:solidFill>
                  <a:prstClr val="white"/>
                </a:solidFill>
                <a:latin typeface="Calibri" panose="020F0502020204030204"/>
              </a:endParaRPr>
            </a:p>
          </p:txBody>
        </p:sp>
      </p:grpSp>
      <p:grpSp>
        <p:nvGrpSpPr>
          <p:cNvPr id="35" name="Group 34">
            <a:extLst>
              <a:ext uri="{FF2B5EF4-FFF2-40B4-BE49-F238E27FC236}">
                <a16:creationId xmlns:a16="http://schemas.microsoft.com/office/drawing/2014/main" id="{2E06A3C2-5DAB-4F0B-8802-EEEA416CBE8C}"/>
              </a:ext>
            </a:extLst>
          </p:cNvPr>
          <p:cNvGrpSpPr/>
          <p:nvPr/>
        </p:nvGrpSpPr>
        <p:grpSpPr>
          <a:xfrm>
            <a:off x="7834115" y="2174181"/>
            <a:ext cx="4069369" cy="4245414"/>
            <a:chOff x="7834115" y="2174181"/>
            <a:chExt cx="4069369" cy="4245414"/>
          </a:xfrm>
        </p:grpSpPr>
        <p:sp>
          <p:nvSpPr>
            <p:cNvPr id="36" name="Oval 35">
              <a:extLst>
                <a:ext uri="{FF2B5EF4-FFF2-40B4-BE49-F238E27FC236}">
                  <a16:creationId xmlns:a16="http://schemas.microsoft.com/office/drawing/2014/main" id="{DBCBEA8E-6510-4D45-977B-C481C099E1C6}"/>
                </a:ext>
              </a:extLst>
            </p:cNvPr>
            <p:cNvSpPr/>
            <p:nvPr/>
          </p:nvSpPr>
          <p:spPr bwMode="auto">
            <a:xfrm>
              <a:off x="7955442" y="3351985"/>
              <a:ext cx="737188" cy="73718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7" name="Group 36">
              <a:extLst>
                <a:ext uri="{FF2B5EF4-FFF2-40B4-BE49-F238E27FC236}">
                  <a16:creationId xmlns:a16="http://schemas.microsoft.com/office/drawing/2014/main" id="{7A0A3086-D57A-407E-BAEF-F249111E68AD}"/>
                </a:ext>
              </a:extLst>
            </p:cNvPr>
            <p:cNvGrpSpPr/>
            <p:nvPr/>
          </p:nvGrpSpPr>
          <p:grpSpPr>
            <a:xfrm>
              <a:off x="7834115" y="2174181"/>
              <a:ext cx="4069369" cy="4245414"/>
              <a:chOff x="7834115" y="2174181"/>
              <a:chExt cx="4069369" cy="4245414"/>
            </a:xfrm>
          </p:grpSpPr>
          <p:grpSp>
            <p:nvGrpSpPr>
              <p:cNvPr id="41" name="Group 40">
                <a:extLst>
                  <a:ext uri="{FF2B5EF4-FFF2-40B4-BE49-F238E27FC236}">
                    <a16:creationId xmlns:a16="http://schemas.microsoft.com/office/drawing/2014/main" id="{2EE735AA-12FF-4993-B358-DA741D173026}"/>
                  </a:ext>
                </a:extLst>
              </p:cNvPr>
              <p:cNvGrpSpPr/>
              <p:nvPr/>
            </p:nvGrpSpPr>
            <p:grpSpPr>
              <a:xfrm>
                <a:off x="9377951" y="2174181"/>
                <a:ext cx="2525533" cy="4245414"/>
                <a:chOff x="9421425" y="2131242"/>
                <a:chExt cx="2611960" cy="4390694"/>
              </a:xfrm>
            </p:grpSpPr>
            <p:sp>
              <p:nvSpPr>
                <p:cNvPr id="48" name="TextBox 47">
                  <a:extLst>
                    <a:ext uri="{FF2B5EF4-FFF2-40B4-BE49-F238E27FC236}">
                      <a16:creationId xmlns:a16="http://schemas.microsoft.com/office/drawing/2014/main" id="{A9F3AAB5-3044-4251-BF5B-B277E1A13B9C}"/>
                    </a:ext>
                  </a:extLst>
                </p:cNvPr>
                <p:cNvSpPr txBox="1"/>
                <p:nvPr/>
              </p:nvSpPr>
              <p:spPr>
                <a:xfrm>
                  <a:off x="9509422" y="3374474"/>
                  <a:ext cx="791988" cy="437727"/>
                </a:xfrm>
                <a:prstGeom prst="rect">
                  <a:avLst/>
                </a:prstGeom>
                <a:noFill/>
              </p:spPr>
              <p:txBody>
                <a:bodyPr wrap="square" rtlCol="0">
                  <a:spAutoFit/>
                </a:bodyPr>
                <a:lstStyle/>
                <a:p>
                  <a:pPr algn="ctr" defTabSz="914225">
                    <a:defRPr/>
                  </a:pPr>
                  <a:r>
                    <a:rPr lang="en-GB" sz="980">
                      <a:solidFill>
                        <a:srgbClr val="FFFFFF">
                          <a:lumMod val="50000"/>
                        </a:srgbClr>
                      </a:solidFill>
                      <a:cs typeface="Segoe UI" panose="020B0502040204020203" pitchFamily="34" charset="0"/>
                    </a:rPr>
                    <a:t>Point of</a:t>
                  </a:r>
                </a:p>
                <a:p>
                  <a:pPr algn="ctr" defTabSz="914225">
                    <a:defRPr/>
                  </a:pPr>
                  <a:r>
                    <a:rPr lang="en-GB" sz="980">
                      <a:solidFill>
                        <a:srgbClr val="FFFFFF">
                          <a:lumMod val="50000"/>
                        </a:srgbClr>
                      </a:solidFill>
                      <a:cs typeface="Segoe UI" panose="020B0502040204020203" pitchFamily="34" charset="0"/>
                    </a:rPr>
                    <a:t>Interest</a:t>
                  </a:r>
                </a:p>
              </p:txBody>
            </p:sp>
            <p:sp>
              <p:nvSpPr>
                <p:cNvPr id="49" name="TextBox 48">
                  <a:extLst>
                    <a:ext uri="{FF2B5EF4-FFF2-40B4-BE49-F238E27FC236}">
                      <a16:creationId xmlns:a16="http://schemas.microsoft.com/office/drawing/2014/main" id="{3301B62A-C862-4DB1-A3F7-F6F18C2648A3}"/>
                    </a:ext>
                  </a:extLst>
                </p:cNvPr>
                <p:cNvSpPr txBox="1"/>
                <p:nvPr/>
              </p:nvSpPr>
              <p:spPr>
                <a:xfrm>
                  <a:off x="9657763" y="2978925"/>
                  <a:ext cx="791988" cy="241381"/>
                </a:xfrm>
                <a:prstGeom prst="rect">
                  <a:avLst/>
                </a:prstGeom>
                <a:noFill/>
              </p:spPr>
              <p:txBody>
                <a:bodyPr wrap="square" lIns="35995" rIns="35995" rtlCol="0">
                  <a:spAutoFit/>
                </a:bodyPr>
                <a:lstStyle/>
                <a:p>
                  <a:pPr algn="ctr" defTabSz="914225">
                    <a:defRPr/>
                  </a:pPr>
                  <a:r>
                    <a:rPr lang="en-GB" sz="980">
                      <a:solidFill>
                        <a:srgbClr val="FFFFFF">
                          <a:lumMod val="50000"/>
                        </a:srgbClr>
                      </a:solidFill>
                      <a:cs typeface="Segoe UI" panose="020B0502040204020203" pitchFamily="34" charset="0"/>
                    </a:rPr>
                    <a:t>Mail</a:t>
                  </a:r>
                </a:p>
              </p:txBody>
            </p:sp>
            <p:sp>
              <p:nvSpPr>
                <p:cNvPr id="50" name="TextBox 49">
                  <a:extLst>
                    <a:ext uri="{FF2B5EF4-FFF2-40B4-BE49-F238E27FC236}">
                      <a16:creationId xmlns:a16="http://schemas.microsoft.com/office/drawing/2014/main" id="{E6765CD5-830C-4C1F-B696-8F170B1D9217}"/>
                    </a:ext>
                  </a:extLst>
                </p:cNvPr>
                <p:cNvSpPr txBox="1"/>
                <p:nvPr/>
              </p:nvSpPr>
              <p:spPr>
                <a:xfrm>
                  <a:off x="9618188" y="3898854"/>
                  <a:ext cx="1130328" cy="241381"/>
                </a:xfrm>
                <a:prstGeom prst="rect">
                  <a:avLst/>
                </a:prstGeom>
                <a:noFill/>
              </p:spPr>
              <p:txBody>
                <a:bodyPr wrap="square" lIns="35995" rIns="35995" rtlCol="0">
                  <a:spAutoFit/>
                </a:bodyPr>
                <a:lstStyle/>
                <a:p>
                  <a:pPr algn="ctr" defTabSz="914225">
                    <a:defRPr/>
                  </a:pPr>
                  <a:r>
                    <a:rPr lang="en-GB" sz="980">
                      <a:solidFill>
                        <a:srgbClr val="FFFFFF">
                          <a:lumMod val="50000"/>
                        </a:srgbClr>
                      </a:solidFill>
                      <a:cs typeface="Segoe UI" panose="020B0502040204020203" pitchFamily="34" charset="0"/>
                    </a:rPr>
                    <a:t>Automotive</a:t>
                  </a:r>
                </a:p>
              </p:txBody>
            </p:sp>
            <p:sp>
              <p:nvSpPr>
                <p:cNvPr id="51" name="TextBox 50">
                  <a:extLst>
                    <a:ext uri="{FF2B5EF4-FFF2-40B4-BE49-F238E27FC236}">
                      <a16:creationId xmlns:a16="http://schemas.microsoft.com/office/drawing/2014/main" id="{DAA1FACF-3688-4E14-BAA1-77611BBBCCC8}"/>
                    </a:ext>
                  </a:extLst>
                </p:cNvPr>
                <p:cNvSpPr txBox="1"/>
                <p:nvPr/>
              </p:nvSpPr>
              <p:spPr>
                <a:xfrm>
                  <a:off x="10340660" y="4250002"/>
                  <a:ext cx="791988" cy="241381"/>
                </a:xfrm>
                <a:prstGeom prst="rect">
                  <a:avLst/>
                </a:prstGeom>
                <a:noFill/>
              </p:spPr>
              <p:txBody>
                <a:bodyPr wrap="square" lIns="35995" rIns="35995" rtlCol="0">
                  <a:spAutoFit/>
                </a:bodyPr>
                <a:lstStyle/>
                <a:p>
                  <a:pPr algn="ctr" defTabSz="914225">
                    <a:defRPr/>
                  </a:pPr>
                  <a:r>
                    <a:rPr lang="en-GB" sz="980">
                      <a:solidFill>
                        <a:srgbClr val="FFFFFF">
                          <a:lumMod val="50000"/>
                        </a:srgbClr>
                      </a:solidFill>
                      <a:cs typeface="Segoe UI" panose="020B0502040204020203" pitchFamily="34" charset="0"/>
                    </a:rPr>
                    <a:t>Custom</a:t>
                  </a:r>
                </a:p>
              </p:txBody>
            </p:sp>
            <p:sp>
              <p:nvSpPr>
                <p:cNvPr id="52" name="TextBox 51">
                  <a:extLst>
                    <a:ext uri="{FF2B5EF4-FFF2-40B4-BE49-F238E27FC236}">
                      <a16:creationId xmlns:a16="http://schemas.microsoft.com/office/drawing/2014/main" id="{832DA948-B107-4B97-B0EF-6AB98F1C9AC9}"/>
                    </a:ext>
                  </a:extLst>
                </p:cNvPr>
                <p:cNvSpPr txBox="1"/>
                <p:nvPr/>
              </p:nvSpPr>
              <p:spPr>
                <a:xfrm>
                  <a:off x="10826443" y="3907255"/>
                  <a:ext cx="977058" cy="241381"/>
                </a:xfrm>
                <a:prstGeom prst="rect">
                  <a:avLst/>
                </a:prstGeom>
                <a:noFill/>
              </p:spPr>
              <p:txBody>
                <a:bodyPr wrap="square" lIns="35995" rIns="35995" rtlCol="0">
                  <a:spAutoFit/>
                </a:bodyPr>
                <a:lstStyle/>
                <a:p>
                  <a:pPr algn="ctr" defTabSz="914225">
                    <a:defRPr/>
                  </a:pPr>
                  <a:r>
                    <a:rPr lang="en-GB" sz="980">
                      <a:solidFill>
                        <a:srgbClr val="FFFFFF">
                          <a:lumMod val="50000"/>
                        </a:srgbClr>
                      </a:solidFill>
                      <a:cs typeface="Segoe UI" panose="020B0502040204020203" pitchFamily="34" charset="0"/>
                    </a:rPr>
                    <a:t>Hospitality</a:t>
                  </a:r>
                  <a:endParaRPr lang="en-GB" sz="980" i="1">
                    <a:solidFill>
                      <a:srgbClr val="FFFFFF">
                        <a:lumMod val="50000"/>
                      </a:srgbClr>
                    </a:solidFill>
                    <a:cs typeface="Segoe UI" panose="020B0502040204020203" pitchFamily="34" charset="0"/>
                  </a:endParaRPr>
                </a:p>
              </p:txBody>
            </p:sp>
            <p:sp>
              <p:nvSpPr>
                <p:cNvPr id="53" name="Rectangle 52">
                  <a:extLst>
                    <a:ext uri="{FF2B5EF4-FFF2-40B4-BE49-F238E27FC236}">
                      <a16:creationId xmlns:a16="http://schemas.microsoft.com/office/drawing/2014/main" id="{E91A508E-C5D3-482E-B162-6871DEA79C92}"/>
                    </a:ext>
                  </a:extLst>
                </p:cNvPr>
                <p:cNvSpPr/>
                <p:nvPr/>
              </p:nvSpPr>
              <p:spPr>
                <a:xfrm>
                  <a:off x="9635887" y="2387894"/>
                  <a:ext cx="2167614" cy="504696"/>
                </a:xfrm>
                <a:prstGeom prst="rect">
                  <a:avLst/>
                </a:prstGeom>
              </p:spPr>
              <p:txBody>
                <a:bodyPr wrap="square">
                  <a:spAutoFit/>
                </a:bodyPr>
                <a:lstStyle/>
                <a:p>
                  <a:pPr algn="ctr" defTabSz="914225">
                    <a:defRPr/>
                  </a:pPr>
                  <a:r>
                    <a:rPr lang="en-GB" sz="1176" b="1">
                      <a:solidFill>
                        <a:prstClr val="black"/>
                      </a:solidFill>
                      <a:cs typeface="Segoe UI" panose="020B0502040204020203" pitchFamily="34" charset="0"/>
                    </a:rPr>
                    <a:t>Conversation Skills </a:t>
                  </a:r>
                  <a:br>
                    <a:rPr lang="en-GB" sz="1176" b="1">
                      <a:solidFill>
                        <a:prstClr val="black"/>
                      </a:solidFill>
                      <a:cs typeface="Segoe UI" panose="020B0502040204020203" pitchFamily="34" charset="0"/>
                    </a:rPr>
                  </a:br>
                  <a:r>
                    <a:rPr lang="en-GB" sz="1176" b="1">
                      <a:solidFill>
                        <a:prstClr val="black"/>
                      </a:solidFill>
                      <a:cs typeface="Segoe UI" panose="020B0502040204020203" pitchFamily="34" charset="0"/>
                    </a:rPr>
                    <a:t>(Customisable)</a:t>
                  </a:r>
                </a:p>
              </p:txBody>
            </p:sp>
            <p:sp>
              <p:nvSpPr>
                <p:cNvPr id="54" name="Oval 53">
                  <a:extLst>
                    <a:ext uri="{FF2B5EF4-FFF2-40B4-BE49-F238E27FC236}">
                      <a16:creationId xmlns:a16="http://schemas.microsoft.com/office/drawing/2014/main" id="{CFAA2A2C-B3E3-4EBA-8D64-E8CC9D1F2A40}"/>
                    </a:ext>
                  </a:extLst>
                </p:cNvPr>
                <p:cNvSpPr/>
                <p:nvPr/>
              </p:nvSpPr>
              <p:spPr>
                <a:xfrm>
                  <a:off x="10449751" y="3169563"/>
                  <a:ext cx="527204" cy="535319"/>
                </a:xfrm>
                <a:prstGeom prst="ellipse">
                  <a:avLst/>
                </a:prstGeom>
                <a:solidFill>
                  <a:schemeClr val="bg1">
                    <a:lumMod val="50000"/>
                  </a:schemeClr>
                </a:solidFill>
                <a:ln w="28575" cap="flat" cmpd="sng" algn="ctr">
                  <a:noFill/>
                  <a:prstDash val="solid"/>
                </a:ln>
                <a:effectLst/>
              </p:spPr>
              <p:txBody>
                <a:bodyPr rtlCol="0" anchor="ctr"/>
                <a:lstStyle/>
                <a:p>
                  <a:pPr algn="ctr" defTabSz="914225">
                    <a:defRPr/>
                  </a:pPr>
                  <a:endParaRPr lang="en-GB" sz="1765" kern="0">
                    <a:solidFill>
                      <a:prstClr val="white"/>
                    </a:solidFill>
                    <a:latin typeface="Calibri" panose="020F0502020204030204"/>
                  </a:endParaRPr>
                </a:p>
              </p:txBody>
            </p:sp>
            <p:sp>
              <p:nvSpPr>
                <p:cNvPr id="55" name="Freeform 28" title="Icon of a gear with a wrench">
                  <a:extLst>
                    <a:ext uri="{FF2B5EF4-FFF2-40B4-BE49-F238E27FC236}">
                      <a16:creationId xmlns:a16="http://schemas.microsoft.com/office/drawing/2014/main" id="{DB9C0958-F860-47C5-80C9-52EDE8E810F1}"/>
                    </a:ext>
                  </a:extLst>
                </p:cNvPr>
                <p:cNvSpPr>
                  <a:spLocks noChangeAspect="1" noEditPoints="1"/>
                </p:cNvSpPr>
                <p:nvPr/>
              </p:nvSpPr>
              <p:spPr bwMode="auto">
                <a:xfrm>
                  <a:off x="10563372" y="3294962"/>
                  <a:ext cx="349815" cy="322095"/>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rgbClr val="FFFFFF">
                      <a:lumMod val="95000"/>
                    </a:srgbClr>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1043394">
                    <a:defRPr/>
                  </a:pPr>
                  <a:endParaRPr lang="en-US" sz="2054" kern="0">
                    <a:gradFill>
                      <a:gsLst>
                        <a:gs pos="0">
                          <a:srgbClr val="505050"/>
                        </a:gs>
                        <a:gs pos="100000">
                          <a:srgbClr val="505050"/>
                        </a:gs>
                      </a:gsLst>
                    </a:gradFill>
                    <a:latin typeface="Segoe UI Semilight"/>
                  </a:endParaRPr>
                </a:p>
              </p:txBody>
            </p:sp>
            <p:sp>
              <p:nvSpPr>
                <p:cNvPr id="57" name="TextBox 56">
                  <a:extLst>
                    <a:ext uri="{FF2B5EF4-FFF2-40B4-BE49-F238E27FC236}">
                      <a16:creationId xmlns:a16="http://schemas.microsoft.com/office/drawing/2014/main" id="{81B11B45-FE7C-41EB-9F8A-87DCC9FADDD3}"/>
                    </a:ext>
                  </a:extLst>
                </p:cNvPr>
                <p:cNvSpPr txBox="1"/>
                <p:nvPr/>
              </p:nvSpPr>
              <p:spPr>
                <a:xfrm>
                  <a:off x="10936057" y="5151745"/>
                  <a:ext cx="571375" cy="250829"/>
                </a:xfrm>
                <a:prstGeom prst="rect">
                  <a:avLst/>
                </a:prstGeom>
                <a:noFill/>
              </p:spPr>
              <p:txBody>
                <a:bodyPr wrap="square" rtlCol="0">
                  <a:spAutoFit/>
                </a:bodyPr>
                <a:lstStyle/>
                <a:p>
                  <a:pPr defTabSz="914225">
                    <a:defRPr/>
                  </a:pPr>
                  <a:r>
                    <a:rPr lang="en-GB" sz="1000">
                      <a:solidFill>
                        <a:srgbClr val="FFFFFF">
                          <a:lumMod val="50000"/>
                        </a:srgbClr>
                      </a:solidFill>
                      <a:cs typeface="Segoe UI" panose="020B0502040204020203" pitchFamily="34" charset="0"/>
                    </a:rPr>
                    <a:t>APIs</a:t>
                  </a:r>
                </a:p>
              </p:txBody>
            </p:sp>
            <p:pic>
              <p:nvPicPr>
                <p:cNvPr id="58" name="Picture 57">
                  <a:extLst>
                    <a:ext uri="{FF2B5EF4-FFF2-40B4-BE49-F238E27FC236}">
                      <a16:creationId xmlns:a16="http://schemas.microsoft.com/office/drawing/2014/main" id="{447A6614-FC11-4646-B76F-FEC91310F5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80554" y="5166902"/>
                  <a:ext cx="285302" cy="285302"/>
                </a:xfrm>
                <a:prstGeom prst="rect">
                  <a:avLst/>
                </a:prstGeom>
              </p:spPr>
            </p:pic>
            <p:pic>
              <p:nvPicPr>
                <p:cNvPr id="59" name="Picture 58">
                  <a:extLst>
                    <a:ext uri="{FF2B5EF4-FFF2-40B4-BE49-F238E27FC236}">
                      <a16:creationId xmlns:a16="http://schemas.microsoft.com/office/drawing/2014/main" id="{E60B5A45-1EC6-407C-9A64-589AB3923AD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69332" y="6194361"/>
                  <a:ext cx="327576" cy="327575"/>
                </a:xfrm>
                <a:prstGeom prst="rect">
                  <a:avLst/>
                </a:prstGeom>
              </p:spPr>
            </p:pic>
            <p:sp>
              <p:nvSpPr>
                <p:cNvPr id="60" name="TextBox 59">
                  <a:extLst>
                    <a:ext uri="{FF2B5EF4-FFF2-40B4-BE49-F238E27FC236}">
                      <a16:creationId xmlns:a16="http://schemas.microsoft.com/office/drawing/2014/main" id="{F004D0A8-69AE-4B37-8FBD-0AD52F410303}"/>
                    </a:ext>
                  </a:extLst>
                </p:cNvPr>
                <p:cNvSpPr txBox="1"/>
                <p:nvPr/>
              </p:nvSpPr>
              <p:spPr>
                <a:xfrm>
                  <a:off x="10931492" y="5630040"/>
                  <a:ext cx="947707" cy="398279"/>
                </a:xfrm>
                <a:prstGeom prst="rect">
                  <a:avLst/>
                </a:prstGeom>
                <a:noFill/>
              </p:spPr>
              <p:txBody>
                <a:bodyPr wrap="square" rtlCol="0">
                  <a:spAutoFit/>
                </a:bodyPr>
                <a:lstStyle/>
                <a:p>
                  <a:pPr defTabSz="914225">
                    <a:defRPr/>
                  </a:pPr>
                  <a:r>
                    <a:rPr lang="en-GB" sz="1000">
                      <a:solidFill>
                        <a:srgbClr val="FFFFFF">
                          <a:lumMod val="50000"/>
                        </a:srgbClr>
                      </a:solidFill>
                      <a:cs typeface="Segoe UI" panose="020B0502040204020203" pitchFamily="34" charset="0"/>
                    </a:rPr>
                    <a:t>Productivity</a:t>
                  </a:r>
                </a:p>
                <a:p>
                  <a:pPr defTabSz="914225">
                    <a:defRPr/>
                  </a:pPr>
                  <a:r>
                    <a:rPr lang="en-GB" sz="1000">
                      <a:solidFill>
                        <a:srgbClr val="FFFFFF">
                          <a:lumMod val="50000"/>
                        </a:srgbClr>
                      </a:solidFill>
                      <a:cs typeface="Segoe UI" panose="020B0502040204020203" pitchFamily="34" charset="0"/>
                    </a:rPr>
                    <a:t>1</a:t>
                  </a:r>
                  <a:r>
                    <a:rPr lang="en-GB" sz="1000" baseline="30000">
                      <a:solidFill>
                        <a:srgbClr val="FFFFFF">
                          <a:lumMod val="50000"/>
                        </a:srgbClr>
                      </a:solidFill>
                      <a:cs typeface="Segoe UI" panose="020B0502040204020203" pitchFamily="34" charset="0"/>
                    </a:rPr>
                    <a:t>st</a:t>
                  </a:r>
                  <a:r>
                    <a:rPr lang="en-GB" sz="1000">
                      <a:solidFill>
                        <a:srgbClr val="FFFFFF">
                          <a:lumMod val="50000"/>
                        </a:srgbClr>
                      </a:solidFill>
                      <a:cs typeface="Segoe UI" panose="020B0502040204020203" pitchFamily="34" charset="0"/>
                    </a:rPr>
                    <a:t>/3</a:t>
                  </a:r>
                  <a:r>
                    <a:rPr lang="en-GB" sz="1000" baseline="30000">
                      <a:solidFill>
                        <a:srgbClr val="FFFFFF">
                          <a:lumMod val="50000"/>
                        </a:srgbClr>
                      </a:solidFill>
                      <a:cs typeface="Segoe UI" panose="020B0502040204020203" pitchFamily="34" charset="0"/>
                    </a:rPr>
                    <a:t>rd</a:t>
                  </a:r>
                  <a:r>
                    <a:rPr lang="en-GB" sz="1000">
                      <a:solidFill>
                        <a:srgbClr val="FFFFFF">
                          <a:lumMod val="50000"/>
                        </a:srgbClr>
                      </a:solidFill>
                      <a:cs typeface="Segoe UI" panose="020B0502040204020203" pitchFamily="34" charset="0"/>
                    </a:rPr>
                    <a:t> Party</a:t>
                  </a:r>
                </a:p>
              </p:txBody>
            </p:sp>
            <p:sp>
              <p:nvSpPr>
                <p:cNvPr id="61" name="TextBox 60">
                  <a:extLst>
                    <a:ext uri="{FF2B5EF4-FFF2-40B4-BE49-F238E27FC236}">
                      <a16:creationId xmlns:a16="http://schemas.microsoft.com/office/drawing/2014/main" id="{72982F3F-4A08-403E-8DBB-9036FD5A197A}"/>
                    </a:ext>
                  </a:extLst>
                </p:cNvPr>
                <p:cNvSpPr txBox="1"/>
                <p:nvPr/>
              </p:nvSpPr>
              <p:spPr>
                <a:xfrm>
                  <a:off x="10936057" y="6235196"/>
                  <a:ext cx="818079" cy="244398"/>
                </a:xfrm>
                <a:prstGeom prst="rect">
                  <a:avLst/>
                </a:prstGeom>
                <a:noFill/>
              </p:spPr>
              <p:txBody>
                <a:bodyPr wrap="square" rtlCol="0">
                  <a:spAutoFit/>
                </a:bodyPr>
                <a:lstStyle/>
                <a:p>
                  <a:pPr defTabSz="914225">
                    <a:defRPr/>
                  </a:pPr>
                  <a:r>
                    <a:rPr lang="en-GB" sz="1000">
                      <a:solidFill>
                        <a:srgbClr val="FFFFFF">
                          <a:lumMod val="50000"/>
                        </a:srgbClr>
                      </a:solidFill>
                      <a:cs typeface="Segoe UI" panose="020B0502040204020203" pitchFamily="34" charset="0"/>
                    </a:rPr>
                    <a:t>Directory</a:t>
                  </a:r>
                </a:p>
              </p:txBody>
            </p:sp>
            <p:sp>
              <p:nvSpPr>
                <p:cNvPr id="62" name="Oval 61">
                  <a:extLst>
                    <a:ext uri="{FF2B5EF4-FFF2-40B4-BE49-F238E27FC236}">
                      <a16:creationId xmlns:a16="http://schemas.microsoft.com/office/drawing/2014/main" id="{810A2E40-17DD-444B-9D42-7BCDA93CAA6E}"/>
                    </a:ext>
                  </a:extLst>
                </p:cNvPr>
                <p:cNvSpPr/>
                <p:nvPr/>
              </p:nvSpPr>
              <p:spPr>
                <a:xfrm>
                  <a:off x="9421425" y="2131242"/>
                  <a:ext cx="2611960" cy="2611958"/>
                </a:xfrm>
                <a:prstGeom prst="ellipse">
                  <a:avLst/>
                </a:prstGeom>
                <a:noFill/>
                <a:ln w="25400" cap="flat" cmpd="sng" algn="ctr">
                  <a:solidFill>
                    <a:schemeClr val="accent1"/>
                  </a:solidFill>
                  <a:prstDash val="solid"/>
                </a:ln>
                <a:effectLst/>
              </p:spPr>
              <p:txBody>
                <a:bodyPr rtlCol="0" anchor="ctr"/>
                <a:lstStyle/>
                <a:p>
                  <a:pPr algn="ctr" defTabSz="914225">
                    <a:defRPr/>
                  </a:pPr>
                  <a:endParaRPr lang="en-GB" sz="1765" kern="0">
                    <a:solidFill>
                      <a:prstClr val="white"/>
                    </a:solidFill>
                    <a:latin typeface="Calibri" panose="020F0502020204030204"/>
                  </a:endParaRPr>
                </a:p>
              </p:txBody>
            </p:sp>
            <p:sp>
              <p:nvSpPr>
                <p:cNvPr id="63" name="TextBox 62">
                  <a:extLst>
                    <a:ext uri="{FF2B5EF4-FFF2-40B4-BE49-F238E27FC236}">
                      <a16:creationId xmlns:a16="http://schemas.microsoft.com/office/drawing/2014/main" id="{F9007275-1D09-4644-87E9-3AAE121F48A1}"/>
                    </a:ext>
                  </a:extLst>
                </p:cNvPr>
                <p:cNvSpPr txBox="1"/>
                <p:nvPr/>
              </p:nvSpPr>
              <p:spPr>
                <a:xfrm>
                  <a:off x="10932845" y="2982145"/>
                  <a:ext cx="791988" cy="241381"/>
                </a:xfrm>
                <a:prstGeom prst="rect">
                  <a:avLst/>
                </a:prstGeom>
                <a:noFill/>
              </p:spPr>
              <p:txBody>
                <a:bodyPr wrap="square" lIns="35995" rIns="35995" rtlCol="0">
                  <a:spAutoFit/>
                </a:bodyPr>
                <a:lstStyle/>
                <a:p>
                  <a:pPr algn="ctr" defTabSz="914225">
                    <a:defRPr/>
                  </a:pPr>
                  <a:r>
                    <a:rPr lang="en-GB" sz="980">
                      <a:solidFill>
                        <a:srgbClr val="FFFFFF">
                          <a:lumMod val="50000"/>
                        </a:srgbClr>
                      </a:solidFill>
                      <a:cs typeface="Segoe UI" panose="020B0502040204020203" pitchFamily="34" charset="0"/>
                    </a:rPr>
                    <a:t>Tasks</a:t>
                  </a:r>
                </a:p>
              </p:txBody>
            </p:sp>
          </p:grpSp>
          <p:cxnSp>
            <p:nvCxnSpPr>
              <p:cNvPr id="42" name="Straight Connector 41">
                <a:extLst>
                  <a:ext uri="{FF2B5EF4-FFF2-40B4-BE49-F238E27FC236}">
                    <a16:creationId xmlns:a16="http://schemas.microsoft.com/office/drawing/2014/main" id="{BC3C68B4-8D58-4731-A91A-ADBA01A6CB07}"/>
                  </a:ext>
                </a:extLst>
              </p:cNvPr>
              <p:cNvCxnSpPr>
                <a:cxnSpLocks/>
                <a:endCxn id="62" idx="2"/>
              </p:cNvCxnSpPr>
              <p:nvPr/>
            </p:nvCxnSpPr>
            <p:spPr>
              <a:xfrm>
                <a:off x="7834115" y="3428998"/>
                <a:ext cx="1543836" cy="7950"/>
              </a:xfrm>
              <a:prstGeom prst="line">
                <a:avLst/>
              </a:prstGeom>
              <a:noFill/>
              <a:ln w="25400" cap="flat" cmpd="sng" algn="ctr">
                <a:solidFill>
                  <a:schemeClr val="accent1"/>
                </a:solidFill>
                <a:prstDash val="solid"/>
              </a:ln>
              <a:effectLst/>
            </p:spPr>
          </p:cxnSp>
          <p:sp>
            <p:nvSpPr>
              <p:cNvPr id="43" name="TextBox 42">
                <a:extLst>
                  <a:ext uri="{FF2B5EF4-FFF2-40B4-BE49-F238E27FC236}">
                    <a16:creationId xmlns:a16="http://schemas.microsoft.com/office/drawing/2014/main" id="{54C55DD9-2164-430D-86CC-9FE802662CFB}"/>
                  </a:ext>
                </a:extLst>
              </p:cNvPr>
              <p:cNvSpPr txBox="1"/>
              <p:nvPr/>
            </p:nvSpPr>
            <p:spPr>
              <a:xfrm>
                <a:off x="10974282" y="3412847"/>
                <a:ext cx="765782" cy="235098"/>
              </a:xfrm>
              <a:prstGeom prst="rect">
                <a:avLst/>
              </a:prstGeom>
              <a:noFill/>
            </p:spPr>
            <p:txBody>
              <a:bodyPr wrap="square" rtlCol="0">
                <a:spAutoFit/>
              </a:bodyPr>
              <a:lstStyle/>
              <a:p>
                <a:pPr algn="ctr" defTabSz="914225">
                  <a:defRPr/>
                </a:pPr>
                <a:r>
                  <a:rPr lang="en-GB" sz="980">
                    <a:solidFill>
                      <a:srgbClr val="FFFFFF">
                        <a:lumMod val="50000"/>
                      </a:srgbClr>
                    </a:solidFill>
                    <a:cs typeface="Segoe UI" panose="020B0502040204020203" pitchFamily="34" charset="0"/>
                  </a:rPr>
                  <a:t>Calendar</a:t>
                </a:r>
              </a:p>
            </p:txBody>
          </p:sp>
          <p:cxnSp>
            <p:nvCxnSpPr>
              <p:cNvPr id="44" name="Straight Connector 43">
                <a:extLst>
                  <a:ext uri="{FF2B5EF4-FFF2-40B4-BE49-F238E27FC236}">
                    <a16:creationId xmlns:a16="http://schemas.microsoft.com/office/drawing/2014/main" id="{99E81A4C-E706-4B8A-A8A8-EADA63821C45}"/>
                  </a:ext>
                </a:extLst>
              </p:cNvPr>
              <p:cNvCxnSpPr>
                <a:cxnSpLocks/>
              </p:cNvCxnSpPr>
              <p:nvPr/>
            </p:nvCxnSpPr>
            <p:spPr>
              <a:xfrm>
                <a:off x="10632410" y="5443276"/>
                <a:ext cx="0" cy="120747"/>
              </a:xfrm>
              <a:prstGeom prst="line">
                <a:avLst/>
              </a:prstGeom>
              <a:ln w="254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9734EE6-0A28-4CF7-868D-87D75FED621B}"/>
                  </a:ext>
                </a:extLst>
              </p:cNvPr>
              <p:cNvCxnSpPr>
                <a:cxnSpLocks/>
              </p:cNvCxnSpPr>
              <p:nvPr/>
            </p:nvCxnSpPr>
            <p:spPr>
              <a:xfrm>
                <a:off x="10632410" y="5910740"/>
                <a:ext cx="0" cy="120747"/>
              </a:xfrm>
              <a:prstGeom prst="line">
                <a:avLst/>
              </a:prstGeom>
              <a:ln w="254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E9932C7-0DB3-4530-AB54-D4484A31BCEC}"/>
                  </a:ext>
                </a:extLst>
              </p:cNvPr>
              <p:cNvCxnSpPr>
                <a:cxnSpLocks/>
              </p:cNvCxnSpPr>
              <p:nvPr/>
            </p:nvCxnSpPr>
            <p:spPr>
              <a:xfrm>
                <a:off x="10644602" y="4699714"/>
                <a:ext cx="0" cy="355970"/>
              </a:xfrm>
              <a:prstGeom prst="line">
                <a:avLst/>
              </a:prstGeom>
              <a:ln w="254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442F7B3-ABB4-42B1-AA13-79F5B00D23E0}"/>
                  </a:ext>
                </a:extLst>
              </p:cNvPr>
              <p:cNvSpPr txBox="1"/>
              <p:nvPr/>
            </p:nvSpPr>
            <p:spPr>
              <a:xfrm>
                <a:off x="7935596" y="3521949"/>
                <a:ext cx="765782" cy="396790"/>
              </a:xfrm>
              <a:prstGeom prst="rect">
                <a:avLst/>
              </a:prstGeom>
              <a:noFill/>
            </p:spPr>
            <p:txBody>
              <a:bodyPr wrap="square" rtlCol="0">
                <a:spAutoFit/>
              </a:bodyPr>
              <a:lstStyle/>
              <a:p>
                <a:pPr algn="ctr" defTabSz="914225">
                  <a:defRPr/>
                </a:pPr>
                <a:r>
                  <a:rPr lang="en-GB" sz="900">
                    <a:solidFill>
                      <a:schemeClr val="tx1">
                        <a:lumMod val="75000"/>
                        <a:lumOff val="25000"/>
                      </a:schemeClr>
                    </a:solidFill>
                    <a:cs typeface="Segoe UI" panose="020B0502040204020203" pitchFamily="34" charset="0"/>
                  </a:rPr>
                  <a:t>Linked</a:t>
                </a:r>
              </a:p>
              <a:p>
                <a:pPr algn="ctr" defTabSz="914225">
                  <a:defRPr/>
                </a:pPr>
                <a:r>
                  <a:rPr lang="en-GB" sz="900">
                    <a:solidFill>
                      <a:schemeClr val="tx1">
                        <a:lumMod val="75000"/>
                        <a:lumOff val="25000"/>
                      </a:schemeClr>
                    </a:solidFill>
                    <a:cs typeface="Segoe UI" panose="020B0502040204020203" pitchFamily="34" charset="0"/>
                  </a:rPr>
                  <a:t>Accounts</a:t>
                </a:r>
              </a:p>
            </p:txBody>
          </p:sp>
        </p:grpSp>
      </p:grpSp>
      <p:grpSp>
        <p:nvGrpSpPr>
          <p:cNvPr id="64" name="Group 63">
            <a:extLst>
              <a:ext uri="{FF2B5EF4-FFF2-40B4-BE49-F238E27FC236}">
                <a16:creationId xmlns:a16="http://schemas.microsoft.com/office/drawing/2014/main" id="{023A7F8E-F6D3-4603-838B-890BFD003961}"/>
              </a:ext>
            </a:extLst>
          </p:cNvPr>
          <p:cNvGrpSpPr/>
          <p:nvPr/>
        </p:nvGrpSpPr>
        <p:grpSpPr>
          <a:xfrm>
            <a:off x="5758033" y="5342149"/>
            <a:ext cx="753732" cy="1056696"/>
            <a:chOff x="5758033" y="5342149"/>
            <a:chExt cx="753732" cy="1056696"/>
          </a:xfrm>
        </p:grpSpPr>
        <p:pic>
          <p:nvPicPr>
            <p:cNvPr id="65" name="Graphic 64">
              <a:extLst>
                <a:ext uri="{FF2B5EF4-FFF2-40B4-BE49-F238E27FC236}">
                  <a16:creationId xmlns:a16="http://schemas.microsoft.com/office/drawing/2014/main" id="{998EAC24-B95B-4C32-9C65-921B98C08AC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99618" y="5342149"/>
              <a:ext cx="670562" cy="670562"/>
            </a:xfrm>
            <a:prstGeom prst="rect">
              <a:avLst/>
            </a:prstGeom>
          </p:spPr>
        </p:pic>
        <p:sp>
          <p:nvSpPr>
            <p:cNvPr id="66" name="Rectangle 65">
              <a:extLst>
                <a:ext uri="{FF2B5EF4-FFF2-40B4-BE49-F238E27FC236}">
                  <a16:creationId xmlns:a16="http://schemas.microsoft.com/office/drawing/2014/main" id="{3B73295E-CE9E-4E3A-9246-5F869CC7EBE5}"/>
                </a:ext>
              </a:extLst>
            </p:cNvPr>
            <p:cNvSpPr/>
            <p:nvPr/>
          </p:nvSpPr>
          <p:spPr>
            <a:xfrm>
              <a:off x="5758033" y="6125565"/>
              <a:ext cx="753732" cy="273280"/>
            </a:xfrm>
            <a:prstGeom prst="rect">
              <a:avLst/>
            </a:prstGeom>
          </p:spPr>
          <p:txBody>
            <a:bodyPr wrap="none">
              <a:spAutoFit/>
            </a:bodyPr>
            <a:lstStyle/>
            <a:p>
              <a:pPr algn="ctr" defTabSz="914225">
                <a:defRPr/>
              </a:pPr>
              <a:r>
                <a:rPr lang="en-GB" sz="1176" b="1">
                  <a:solidFill>
                    <a:prstClr val="black"/>
                  </a:solidFill>
                  <a:cs typeface="Segoe UI" panose="020B0502040204020203" pitchFamily="34" charset="0"/>
                </a:rPr>
                <a:t>IoT Edge</a:t>
              </a:r>
            </a:p>
          </p:txBody>
        </p:sp>
      </p:grpSp>
      <p:grpSp>
        <p:nvGrpSpPr>
          <p:cNvPr id="67" name="Group 66">
            <a:extLst>
              <a:ext uri="{FF2B5EF4-FFF2-40B4-BE49-F238E27FC236}">
                <a16:creationId xmlns:a16="http://schemas.microsoft.com/office/drawing/2014/main" id="{AC3B32BE-7BFC-48C4-B60E-04F9DCEF46D9}"/>
              </a:ext>
            </a:extLst>
          </p:cNvPr>
          <p:cNvGrpSpPr/>
          <p:nvPr/>
        </p:nvGrpSpPr>
        <p:grpSpPr>
          <a:xfrm>
            <a:off x="1995056" y="4097090"/>
            <a:ext cx="2134933" cy="2466626"/>
            <a:chOff x="1995056" y="4097090"/>
            <a:chExt cx="2134933" cy="2466626"/>
          </a:xfrm>
        </p:grpSpPr>
        <p:grpSp>
          <p:nvGrpSpPr>
            <p:cNvPr id="68" name="Group 67">
              <a:extLst>
                <a:ext uri="{FF2B5EF4-FFF2-40B4-BE49-F238E27FC236}">
                  <a16:creationId xmlns:a16="http://schemas.microsoft.com/office/drawing/2014/main" id="{023FFA7B-2144-45DF-8E79-477715263D3D}"/>
                </a:ext>
              </a:extLst>
            </p:cNvPr>
            <p:cNvGrpSpPr/>
            <p:nvPr/>
          </p:nvGrpSpPr>
          <p:grpSpPr>
            <a:xfrm>
              <a:off x="2185213" y="4619681"/>
              <a:ext cx="1944776" cy="1944035"/>
              <a:chOff x="2185213" y="4619681"/>
              <a:chExt cx="1944776" cy="1944035"/>
            </a:xfrm>
          </p:grpSpPr>
          <p:sp>
            <p:nvSpPr>
              <p:cNvPr id="70" name="car_3" title="Icon of a car with signal lines on top">
                <a:extLst>
                  <a:ext uri="{FF2B5EF4-FFF2-40B4-BE49-F238E27FC236}">
                    <a16:creationId xmlns:a16="http://schemas.microsoft.com/office/drawing/2014/main" id="{AB28DA38-C06B-4160-AC76-8BBDBBE781F4}"/>
                  </a:ext>
                </a:extLst>
              </p:cNvPr>
              <p:cNvSpPr>
                <a:spLocks noChangeAspect="1" noEditPoints="1"/>
              </p:cNvSpPr>
              <p:nvPr/>
            </p:nvSpPr>
            <p:spPr bwMode="auto">
              <a:xfrm>
                <a:off x="3535627" y="5379373"/>
                <a:ext cx="379285" cy="284870"/>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5875" cap="flat">
                <a:solidFill>
                  <a:srgbClr val="FFFFFF">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1043394">
                  <a:defRPr/>
                </a:pPr>
                <a:endParaRPr lang="en-US" sz="882" kern="0">
                  <a:gradFill>
                    <a:gsLst>
                      <a:gs pos="0">
                        <a:srgbClr val="505050"/>
                      </a:gs>
                      <a:gs pos="100000">
                        <a:srgbClr val="505050"/>
                      </a:gs>
                    </a:gsLst>
                    <a:lin ang="5400000" scaled="1"/>
                  </a:gradFill>
                  <a:latin typeface="Segoe UI Semilight"/>
                </a:endParaRPr>
              </a:p>
            </p:txBody>
          </p:sp>
          <p:sp>
            <p:nvSpPr>
              <p:cNvPr id="71" name="house" title="Icon of a house">
                <a:extLst>
                  <a:ext uri="{FF2B5EF4-FFF2-40B4-BE49-F238E27FC236}">
                    <a16:creationId xmlns:a16="http://schemas.microsoft.com/office/drawing/2014/main" id="{8C1B4BFB-47EB-418C-B1A2-5D16E13D1B96}"/>
                  </a:ext>
                </a:extLst>
              </p:cNvPr>
              <p:cNvSpPr>
                <a:spLocks noChangeAspect="1" noEditPoints="1"/>
              </p:cNvSpPr>
              <p:nvPr/>
            </p:nvSpPr>
            <p:spPr bwMode="auto">
              <a:xfrm>
                <a:off x="2671254" y="5914387"/>
                <a:ext cx="305825" cy="271297"/>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5875" cap="flat">
                <a:solidFill>
                  <a:srgbClr val="FFFFFF">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1043394">
                  <a:defRPr/>
                </a:pPr>
                <a:endParaRPr lang="en-US" sz="882" kern="0">
                  <a:gradFill>
                    <a:gsLst>
                      <a:gs pos="0">
                        <a:srgbClr val="505050"/>
                      </a:gs>
                      <a:gs pos="100000">
                        <a:srgbClr val="505050"/>
                      </a:gs>
                    </a:gsLst>
                  </a:gradFill>
                  <a:latin typeface="Segoe UI Semilight"/>
                </a:endParaRPr>
              </a:p>
            </p:txBody>
          </p:sp>
          <p:sp>
            <p:nvSpPr>
              <p:cNvPr id="72" name="AlarmClock_E919" title="Icon of an alarm clock">
                <a:extLst>
                  <a:ext uri="{FF2B5EF4-FFF2-40B4-BE49-F238E27FC236}">
                    <a16:creationId xmlns:a16="http://schemas.microsoft.com/office/drawing/2014/main" id="{19A13176-DF50-4FA4-B49E-75D0A46A5BE7}"/>
                  </a:ext>
                </a:extLst>
              </p:cNvPr>
              <p:cNvSpPr>
                <a:spLocks noChangeAspect="1" noEditPoints="1"/>
              </p:cNvSpPr>
              <p:nvPr/>
            </p:nvSpPr>
            <p:spPr bwMode="auto">
              <a:xfrm>
                <a:off x="3391833" y="5908982"/>
                <a:ext cx="305023" cy="284869"/>
              </a:xfrm>
              <a:custGeom>
                <a:avLst/>
                <a:gdLst>
                  <a:gd name="T0" fmla="*/ 309 w 3714"/>
                  <a:gd name="T1" fmla="*/ 1204 h 3467"/>
                  <a:gd name="T2" fmla="*/ 0 w 3714"/>
                  <a:gd name="T3" fmla="*/ 650 h 3467"/>
                  <a:gd name="T4" fmla="*/ 650 w 3714"/>
                  <a:gd name="T5" fmla="*/ 0 h 3467"/>
                  <a:gd name="T6" fmla="*/ 1204 w 3714"/>
                  <a:gd name="T7" fmla="*/ 310 h 3467"/>
                  <a:gd name="T8" fmla="*/ 3405 w 3714"/>
                  <a:gd name="T9" fmla="*/ 1204 h 3467"/>
                  <a:gd name="T10" fmla="*/ 3714 w 3714"/>
                  <a:gd name="T11" fmla="*/ 650 h 3467"/>
                  <a:gd name="T12" fmla="*/ 3064 w 3714"/>
                  <a:gd name="T13" fmla="*/ 0 h 3467"/>
                  <a:gd name="T14" fmla="*/ 2510 w 3714"/>
                  <a:gd name="T15" fmla="*/ 310 h 3467"/>
                  <a:gd name="T16" fmla="*/ 1857 w 3714"/>
                  <a:gd name="T17" fmla="*/ 248 h 3467"/>
                  <a:gd name="T18" fmla="*/ 247 w 3714"/>
                  <a:gd name="T19" fmla="*/ 1858 h 3467"/>
                  <a:gd name="T20" fmla="*/ 1857 w 3714"/>
                  <a:gd name="T21" fmla="*/ 3467 h 3467"/>
                  <a:gd name="T22" fmla="*/ 3467 w 3714"/>
                  <a:gd name="T23" fmla="*/ 1858 h 3467"/>
                  <a:gd name="T24" fmla="*/ 1857 w 3714"/>
                  <a:gd name="T25" fmla="*/ 248 h 3467"/>
                  <a:gd name="T26" fmla="*/ 1733 w 3714"/>
                  <a:gd name="T27" fmla="*/ 867 h 3467"/>
                  <a:gd name="T28" fmla="*/ 1733 w 3714"/>
                  <a:gd name="T29" fmla="*/ 1981 h 3467"/>
                  <a:gd name="T30" fmla="*/ 2600 w 3714"/>
                  <a:gd name="T31" fmla="*/ 1981 h 3467"/>
                  <a:gd name="T32" fmla="*/ 247 w 3714"/>
                  <a:gd name="T33" fmla="*/ 3467 h 3467"/>
                  <a:gd name="T34" fmla="*/ 681 w 3714"/>
                  <a:gd name="T35" fmla="*/ 3034 h 3467"/>
                  <a:gd name="T36" fmla="*/ 3467 w 3714"/>
                  <a:gd name="T37" fmla="*/ 3467 h 3467"/>
                  <a:gd name="T38" fmla="*/ 3033 w 3714"/>
                  <a:gd name="T39" fmla="*/ 3034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14" h="3467">
                    <a:moveTo>
                      <a:pt x="309" y="1204"/>
                    </a:moveTo>
                    <a:cubicBezTo>
                      <a:pt x="124" y="1090"/>
                      <a:pt x="0" y="885"/>
                      <a:pt x="0" y="650"/>
                    </a:cubicBezTo>
                    <a:cubicBezTo>
                      <a:pt x="0" y="291"/>
                      <a:pt x="291" y="0"/>
                      <a:pt x="650" y="0"/>
                    </a:cubicBezTo>
                    <a:cubicBezTo>
                      <a:pt x="884" y="0"/>
                      <a:pt x="1089" y="124"/>
                      <a:pt x="1204" y="310"/>
                    </a:cubicBezTo>
                    <a:moveTo>
                      <a:pt x="3405" y="1204"/>
                    </a:moveTo>
                    <a:cubicBezTo>
                      <a:pt x="3590" y="1090"/>
                      <a:pt x="3714" y="885"/>
                      <a:pt x="3714" y="650"/>
                    </a:cubicBezTo>
                    <a:cubicBezTo>
                      <a:pt x="3714" y="291"/>
                      <a:pt x="3423" y="0"/>
                      <a:pt x="3064" y="0"/>
                    </a:cubicBezTo>
                    <a:cubicBezTo>
                      <a:pt x="2830" y="0"/>
                      <a:pt x="2625" y="124"/>
                      <a:pt x="2510" y="310"/>
                    </a:cubicBezTo>
                    <a:moveTo>
                      <a:pt x="1857" y="248"/>
                    </a:moveTo>
                    <a:cubicBezTo>
                      <a:pt x="968" y="248"/>
                      <a:pt x="247" y="969"/>
                      <a:pt x="247" y="1858"/>
                    </a:cubicBezTo>
                    <a:cubicBezTo>
                      <a:pt x="247" y="2747"/>
                      <a:pt x="968" y="3467"/>
                      <a:pt x="1857" y="3467"/>
                    </a:cubicBezTo>
                    <a:cubicBezTo>
                      <a:pt x="2746" y="3467"/>
                      <a:pt x="3467" y="2747"/>
                      <a:pt x="3467" y="1858"/>
                    </a:cubicBezTo>
                    <a:cubicBezTo>
                      <a:pt x="3467" y="969"/>
                      <a:pt x="2746" y="248"/>
                      <a:pt x="1857" y="248"/>
                    </a:cubicBezTo>
                    <a:close/>
                    <a:moveTo>
                      <a:pt x="1733" y="867"/>
                    </a:moveTo>
                    <a:cubicBezTo>
                      <a:pt x="1733" y="1981"/>
                      <a:pt x="1733" y="1981"/>
                      <a:pt x="1733" y="1981"/>
                    </a:cubicBezTo>
                    <a:cubicBezTo>
                      <a:pt x="2600" y="1981"/>
                      <a:pt x="2600" y="1981"/>
                      <a:pt x="2600" y="1981"/>
                    </a:cubicBezTo>
                    <a:moveTo>
                      <a:pt x="247" y="3467"/>
                    </a:moveTo>
                    <a:cubicBezTo>
                      <a:pt x="681" y="3034"/>
                      <a:pt x="681" y="3034"/>
                      <a:pt x="681" y="3034"/>
                    </a:cubicBezTo>
                    <a:moveTo>
                      <a:pt x="3467" y="3467"/>
                    </a:moveTo>
                    <a:cubicBezTo>
                      <a:pt x="3033" y="3034"/>
                      <a:pt x="3033" y="3034"/>
                      <a:pt x="3033" y="3034"/>
                    </a:cubicBezTo>
                  </a:path>
                </a:pathLst>
              </a:custGeom>
              <a:noFill/>
              <a:ln w="15875" cap="sq">
                <a:solidFill>
                  <a:srgbClr val="FFFFFF">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1043394">
                  <a:defRPr/>
                </a:pPr>
                <a:endParaRPr lang="en-US" sz="2054" kern="0">
                  <a:solidFill>
                    <a:srgbClr val="353535"/>
                  </a:solidFill>
                  <a:latin typeface="Segoe UI Semilight"/>
                </a:endParaRPr>
              </a:p>
            </p:txBody>
          </p:sp>
          <p:sp>
            <p:nvSpPr>
              <p:cNvPr id="73" name="CellPhone_E8EA" title="Icon of a cellphone">
                <a:extLst>
                  <a:ext uri="{FF2B5EF4-FFF2-40B4-BE49-F238E27FC236}">
                    <a16:creationId xmlns:a16="http://schemas.microsoft.com/office/drawing/2014/main" id="{E6669B18-9AE2-4281-83D6-E27414685B72}"/>
                  </a:ext>
                </a:extLst>
              </p:cNvPr>
              <p:cNvSpPr>
                <a:spLocks noChangeAspect="1" noEditPoints="1"/>
              </p:cNvSpPr>
              <p:nvPr/>
            </p:nvSpPr>
            <p:spPr bwMode="auto">
              <a:xfrm>
                <a:off x="2492437" y="5370732"/>
                <a:ext cx="174668" cy="30215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rgbClr val="FFFFFF">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1043394">
                  <a:defRPr/>
                </a:pPr>
                <a:endParaRPr lang="en-US" sz="882" kern="0">
                  <a:gradFill>
                    <a:gsLst>
                      <a:gs pos="0">
                        <a:srgbClr val="505050"/>
                      </a:gs>
                      <a:gs pos="100000">
                        <a:srgbClr val="505050"/>
                      </a:gs>
                    </a:gsLst>
                  </a:gradFill>
                  <a:latin typeface="Segoe UI Semilight"/>
                </a:endParaRPr>
              </a:p>
            </p:txBody>
          </p:sp>
          <p:sp>
            <p:nvSpPr>
              <p:cNvPr id="74" name="TextBox 73">
                <a:extLst>
                  <a:ext uri="{FF2B5EF4-FFF2-40B4-BE49-F238E27FC236}">
                    <a16:creationId xmlns:a16="http://schemas.microsoft.com/office/drawing/2014/main" id="{2EB0FBE7-E4CC-417A-BFC4-25A48388FC3F}"/>
                  </a:ext>
                </a:extLst>
              </p:cNvPr>
              <p:cNvSpPr txBox="1"/>
              <p:nvPr/>
            </p:nvSpPr>
            <p:spPr>
              <a:xfrm>
                <a:off x="2636272" y="4835331"/>
                <a:ext cx="1042657" cy="455792"/>
              </a:xfrm>
              <a:prstGeom prst="rect">
                <a:avLst/>
              </a:prstGeom>
              <a:noFill/>
            </p:spPr>
            <p:txBody>
              <a:bodyPr wrap="square" lIns="179259" tIns="143407" rIns="179259" bIns="143407" rtlCol="0">
                <a:spAutoFit/>
              </a:bodyPr>
              <a:lstStyle/>
              <a:p>
                <a:pPr algn="ctr" defTabSz="914225">
                  <a:lnSpc>
                    <a:spcPct val="90000"/>
                  </a:lnSpc>
                  <a:spcAft>
                    <a:spcPts val="588"/>
                  </a:spcAft>
                  <a:defRPr/>
                </a:pPr>
                <a:r>
                  <a:rPr lang="en-US" sz="1176" b="1">
                    <a:solidFill>
                      <a:srgbClr val="353535">
                        <a:lumMod val="50000"/>
                      </a:srgbClr>
                    </a:solidFill>
                    <a:ea typeface="Segoe UI" panose="020B0502040204020203" pitchFamily="34" charset="0"/>
                    <a:cs typeface="Segoe UI" panose="020B0502040204020203" pitchFamily="34" charset="0"/>
                  </a:rPr>
                  <a:t>Devices</a:t>
                </a:r>
              </a:p>
            </p:txBody>
          </p:sp>
          <p:sp>
            <p:nvSpPr>
              <p:cNvPr id="75" name="Oval 74">
                <a:extLst>
                  <a:ext uri="{FF2B5EF4-FFF2-40B4-BE49-F238E27FC236}">
                    <a16:creationId xmlns:a16="http://schemas.microsoft.com/office/drawing/2014/main" id="{5BD07752-3458-4867-9542-3B14732CC89D}"/>
                  </a:ext>
                </a:extLst>
              </p:cNvPr>
              <p:cNvSpPr/>
              <p:nvPr/>
            </p:nvSpPr>
            <p:spPr>
              <a:xfrm>
                <a:off x="2911880" y="5339935"/>
                <a:ext cx="462310" cy="469426"/>
              </a:xfrm>
              <a:prstGeom prst="ellipse">
                <a:avLst/>
              </a:prstGeom>
              <a:solidFill>
                <a:schemeClr val="bg1">
                  <a:lumMod val="50000"/>
                </a:schemeClr>
              </a:solidFill>
              <a:ln w="28575" cap="flat" cmpd="sng" algn="ctr">
                <a:noFill/>
                <a:prstDash val="solid"/>
              </a:ln>
              <a:effectLst/>
            </p:spPr>
            <p:txBody>
              <a:bodyPr rtlCol="0" anchor="ctr"/>
              <a:lstStyle/>
              <a:p>
                <a:pPr algn="ctr" defTabSz="914225">
                  <a:defRPr/>
                </a:pPr>
                <a:endParaRPr lang="en-GB" sz="1765" kern="0">
                  <a:solidFill>
                    <a:prstClr val="white"/>
                  </a:solidFill>
                  <a:latin typeface="Calibri" panose="020F0502020204030204"/>
                </a:endParaRPr>
              </a:p>
            </p:txBody>
          </p:sp>
          <p:sp>
            <p:nvSpPr>
              <p:cNvPr id="76" name="signal" title="Icon of a communication signal">
                <a:extLst>
                  <a:ext uri="{FF2B5EF4-FFF2-40B4-BE49-F238E27FC236}">
                    <a16:creationId xmlns:a16="http://schemas.microsoft.com/office/drawing/2014/main" id="{C98924C6-EE98-42F6-80D3-DD9BB53FC84E}"/>
                  </a:ext>
                </a:extLst>
              </p:cNvPr>
              <p:cNvSpPr>
                <a:spLocks noChangeAspect="1" noEditPoints="1"/>
              </p:cNvSpPr>
              <p:nvPr/>
            </p:nvSpPr>
            <p:spPr bwMode="auto">
              <a:xfrm>
                <a:off x="3017395" y="5442354"/>
                <a:ext cx="241894" cy="274545"/>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15875" cap="sq">
                <a:solidFill>
                  <a:srgbClr val="EAEAE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1043394">
                  <a:defRPr/>
                </a:pPr>
                <a:endParaRPr lang="en-US" sz="2054" kern="0">
                  <a:solidFill>
                    <a:srgbClr val="353535"/>
                  </a:solidFill>
                  <a:latin typeface="Segoe UI Semilight"/>
                </a:endParaRPr>
              </a:p>
            </p:txBody>
          </p:sp>
          <p:sp>
            <p:nvSpPr>
              <p:cNvPr id="77" name="Oval 76">
                <a:extLst>
                  <a:ext uri="{FF2B5EF4-FFF2-40B4-BE49-F238E27FC236}">
                    <a16:creationId xmlns:a16="http://schemas.microsoft.com/office/drawing/2014/main" id="{E4D989AD-3273-456A-86DB-D16DD5CED777}"/>
                  </a:ext>
                </a:extLst>
              </p:cNvPr>
              <p:cNvSpPr/>
              <p:nvPr/>
            </p:nvSpPr>
            <p:spPr>
              <a:xfrm flipH="1">
                <a:off x="2185213" y="4619681"/>
                <a:ext cx="1944776" cy="1944035"/>
              </a:xfrm>
              <a:prstGeom prst="ellipse">
                <a:avLst/>
              </a:prstGeom>
              <a:noFill/>
              <a:ln w="25400" cap="flat" cmpd="sng" algn="ctr">
                <a:solidFill>
                  <a:schemeClr val="accent1"/>
                </a:solidFill>
                <a:prstDash val="solid"/>
              </a:ln>
              <a:effectLst/>
            </p:spPr>
            <p:txBody>
              <a:bodyPr rtlCol="0" anchor="ctr"/>
              <a:lstStyle/>
              <a:p>
                <a:pPr algn="ctr" defTabSz="914225">
                  <a:defRPr/>
                </a:pPr>
                <a:endParaRPr lang="en-GB" sz="1765" kern="0">
                  <a:solidFill>
                    <a:prstClr val="white"/>
                  </a:solidFill>
                  <a:latin typeface="Calibri" panose="020F0502020204030204"/>
                </a:endParaRPr>
              </a:p>
            </p:txBody>
          </p:sp>
        </p:grpSp>
        <p:cxnSp>
          <p:nvCxnSpPr>
            <p:cNvPr id="69" name="Straight Connector 68">
              <a:extLst>
                <a:ext uri="{FF2B5EF4-FFF2-40B4-BE49-F238E27FC236}">
                  <a16:creationId xmlns:a16="http://schemas.microsoft.com/office/drawing/2014/main" id="{37957167-0E2C-4704-A7B6-57E05CA96190}"/>
                </a:ext>
              </a:extLst>
            </p:cNvPr>
            <p:cNvCxnSpPr>
              <a:cxnSpLocks/>
            </p:cNvCxnSpPr>
            <p:nvPr/>
          </p:nvCxnSpPr>
          <p:spPr>
            <a:xfrm flipH="1" flipV="1">
              <a:off x="1995056" y="4097090"/>
              <a:ext cx="464964" cy="555251"/>
            </a:xfrm>
            <a:prstGeom prst="line">
              <a:avLst/>
            </a:prstGeom>
            <a:ln w="22225">
              <a:solidFill>
                <a:schemeClr val="accent1"/>
              </a:solidFill>
              <a:prstDash val="sysDot"/>
              <a:headEnd type="stealth"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DA11F641-323D-4CAA-B8E9-01D404183053}"/>
              </a:ext>
            </a:extLst>
          </p:cNvPr>
          <p:cNvGrpSpPr/>
          <p:nvPr/>
        </p:nvGrpSpPr>
        <p:grpSpPr>
          <a:xfrm>
            <a:off x="306670" y="2456983"/>
            <a:ext cx="1964290" cy="1944035"/>
            <a:chOff x="306670" y="2456983"/>
            <a:chExt cx="1964290" cy="1944035"/>
          </a:xfrm>
        </p:grpSpPr>
        <p:sp>
          <p:nvSpPr>
            <p:cNvPr id="79" name="keyboard" title="Icon of a keyboard">
              <a:extLst>
                <a:ext uri="{FF2B5EF4-FFF2-40B4-BE49-F238E27FC236}">
                  <a16:creationId xmlns:a16="http://schemas.microsoft.com/office/drawing/2014/main" id="{8D2AB334-9A97-4929-8E5E-74BA52918E10}"/>
                </a:ext>
              </a:extLst>
            </p:cNvPr>
            <p:cNvSpPr>
              <a:spLocks noChangeAspect="1" noEditPoints="1"/>
            </p:cNvSpPr>
            <p:nvPr/>
          </p:nvSpPr>
          <p:spPr bwMode="auto">
            <a:xfrm>
              <a:off x="802977" y="3758408"/>
              <a:ext cx="364600" cy="203747"/>
            </a:xfrm>
            <a:custGeom>
              <a:avLst/>
              <a:gdLst>
                <a:gd name="T0" fmla="*/ 238 w 238"/>
                <a:gd name="T1" fmla="*/ 63 h 133"/>
                <a:gd name="T2" fmla="*/ 238 w 238"/>
                <a:gd name="T3" fmla="*/ 133 h 133"/>
                <a:gd name="T4" fmla="*/ 0 w 238"/>
                <a:gd name="T5" fmla="*/ 133 h 133"/>
                <a:gd name="T6" fmla="*/ 0 w 238"/>
                <a:gd name="T7" fmla="*/ 0 h 133"/>
                <a:gd name="T8" fmla="*/ 238 w 238"/>
                <a:gd name="T9" fmla="*/ 0 h 133"/>
                <a:gd name="T10" fmla="*/ 238 w 238"/>
                <a:gd name="T11" fmla="*/ 63 h 133"/>
                <a:gd name="T12" fmla="*/ 24 w 238"/>
                <a:gd name="T13" fmla="*/ 31 h 133"/>
                <a:gd name="T14" fmla="*/ 41 w 238"/>
                <a:gd name="T15" fmla="*/ 31 h 133"/>
                <a:gd name="T16" fmla="*/ 76 w 238"/>
                <a:gd name="T17" fmla="*/ 66 h 133"/>
                <a:gd name="T18" fmla="*/ 93 w 238"/>
                <a:gd name="T19" fmla="*/ 66 h 133"/>
                <a:gd name="T20" fmla="*/ 110 w 238"/>
                <a:gd name="T21" fmla="*/ 66 h 133"/>
                <a:gd name="T22" fmla="*/ 127 w 238"/>
                <a:gd name="T23" fmla="*/ 66 h 133"/>
                <a:gd name="T24" fmla="*/ 144 w 238"/>
                <a:gd name="T25" fmla="*/ 66 h 133"/>
                <a:gd name="T26" fmla="*/ 161 w 238"/>
                <a:gd name="T27" fmla="*/ 66 h 133"/>
                <a:gd name="T28" fmla="*/ 179 w 238"/>
                <a:gd name="T29" fmla="*/ 66 h 133"/>
                <a:gd name="T30" fmla="*/ 213 w 238"/>
                <a:gd name="T31" fmla="*/ 66 h 133"/>
                <a:gd name="T32" fmla="*/ 24 w 238"/>
                <a:gd name="T33" fmla="*/ 66 h 133"/>
                <a:gd name="T34" fmla="*/ 58 w 238"/>
                <a:gd name="T35" fmla="*/ 66 h 133"/>
                <a:gd name="T36" fmla="*/ 24 w 238"/>
                <a:gd name="T37" fmla="*/ 100 h 133"/>
                <a:gd name="T38" fmla="*/ 58 w 238"/>
                <a:gd name="T39" fmla="*/ 100 h 133"/>
                <a:gd name="T40" fmla="*/ 76 w 238"/>
                <a:gd name="T41" fmla="*/ 100 h 133"/>
                <a:gd name="T42" fmla="*/ 161 w 238"/>
                <a:gd name="T43" fmla="*/ 100 h 133"/>
                <a:gd name="T44" fmla="*/ 179 w 238"/>
                <a:gd name="T45" fmla="*/ 100 h 133"/>
                <a:gd name="T46" fmla="*/ 213 w 238"/>
                <a:gd name="T47" fmla="*/ 100 h 133"/>
                <a:gd name="T48" fmla="*/ 58 w 238"/>
                <a:gd name="T49" fmla="*/ 31 h 133"/>
                <a:gd name="T50" fmla="*/ 76 w 238"/>
                <a:gd name="T51" fmla="*/ 31 h 133"/>
                <a:gd name="T52" fmla="*/ 93 w 238"/>
                <a:gd name="T53" fmla="*/ 31 h 133"/>
                <a:gd name="T54" fmla="*/ 110 w 238"/>
                <a:gd name="T55" fmla="*/ 31 h 133"/>
                <a:gd name="T56" fmla="*/ 127 w 238"/>
                <a:gd name="T57" fmla="*/ 31 h 133"/>
                <a:gd name="T58" fmla="*/ 144 w 238"/>
                <a:gd name="T59" fmla="*/ 31 h 133"/>
                <a:gd name="T60" fmla="*/ 161 w 238"/>
                <a:gd name="T61" fmla="*/ 31 h 133"/>
                <a:gd name="T62" fmla="*/ 179 w 238"/>
                <a:gd name="T63" fmla="*/ 31 h 133"/>
                <a:gd name="T64" fmla="*/ 196 w 238"/>
                <a:gd name="T65" fmla="*/ 31 h 133"/>
                <a:gd name="T66" fmla="*/ 213 w 238"/>
                <a:gd name="T67" fmla="*/ 3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8" h="133">
                  <a:moveTo>
                    <a:pt x="238" y="63"/>
                  </a:moveTo>
                  <a:lnTo>
                    <a:pt x="238" y="133"/>
                  </a:lnTo>
                  <a:lnTo>
                    <a:pt x="0" y="133"/>
                  </a:lnTo>
                  <a:lnTo>
                    <a:pt x="0" y="0"/>
                  </a:lnTo>
                  <a:lnTo>
                    <a:pt x="238" y="0"/>
                  </a:lnTo>
                  <a:lnTo>
                    <a:pt x="238" y="63"/>
                  </a:lnTo>
                  <a:moveTo>
                    <a:pt x="24" y="31"/>
                  </a:moveTo>
                  <a:lnTo>
                    <a:pt x="41" y="31"/>
                  </a:lnTo>
                  <a:moveTo>
                    <a:pt x="76" y="66"/>
                  </a:moveTo>
                  <a:lnTo>
                    <a:pt x="93" y="66"/>
                  </a:lnTo>
                  <a:moveTo>
                    <a:pt x="110" y="66"/>
                  </a:moveTo>
                  <a:lnTo>
                    <a:pt x="127" y="66"/>
                  </a:lnTo>
                  <a:moveTo>
                    <a:pt x="144" y="66"/>
                  </a:moveTo>
                  <a:lnTo>
                    <a:pt x="161" y="66"/>
                  </a:lnTo>
                  <a:moveTo>
                    <a:pt x="179" y="66"/>
                  </a:moveTo>
                  <a:lnTo>
                    <a:pt x="213" y="66"/>
                  </a:lnTo>
                  <a:moveTo>
                    <a:pt x="24" y="66"/>
                  </a:moveTo>
                  <a:lnTo>
                    <a:pt x="58" y="66"/>
                  </a:lnTo>
                  <a:moveTo>
                    <a:pt x="24" y="100"/>
                  </a:moveTo>
                  <a:lnTo>
                    <a:pt x="58" y="100"/>
                  </a:lnTo>
                  <a:moveTo>
                    <a:pt x="76" y="100"/>
                  </a:moveTo>
                  <a:lnTo>
                    <a:pt x="161" y="100"/>
                  </a:lnTo>
                  <a:moveTo>
                    <a:pt x="179" y="100"/>
                  </a:moveTo>
                  <a:lnTo>
                    <a:pt x="213" y="100"/>
                  </a:lnTo>
                  <a:moveTo>
                    <a:pt x="58" y="31"/>
                  </a:moveTo>
                  <a:lnTo>
                    <a:pt x="76" y="31"/>
                  </a:lnTo>
                  <a:moveTo>
                    <a:pt x="93" y="31"/>
                  </a:moveTo>
                  <a:lnTo>
                    <a:pt x="110" y="31"/>
                  </a:lnTo>
                  <a:moveTo>
                    <a:pt x="127" y="31"/>
                  </a:moveTo>
                  <a:lnTo>
                    <a:pt x="144" y="31"/>
                  </a:lnTo>
                  <a:moveTo>
                    <a:pt x="161" y="31"/>
                  </a:moveTo>
                  <a:lnTo>
                    <a:pt x="179" y="31"/>
                  </a:lnTo>
                  <a:moveTo>
                    <a:pt x="196" y="31"/>
                  </a:moveTo>
                  <a:lnTo>
                    <a:pt x="213" y="31"/>
                  </a:lnTo>
                </a:path>
              </a:pathLst>
            </a:custGeom>
            <a:noFill/>
            <a:ln w="15875"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1043394">
                <a:defRPr/>
              </a:pPr>
              <a:endParaRPr lang="en-US" sz="2054" kern="0">
                <a:gradFill>
                  <a:gsLst>
                    <a:gs pos="0">
                      <a:srgbClr val="505050"/>
                    </a:gs>
                    <a:gs pos="100000">
                      <a:srgbClr val="505050"/>
                    </a:gs>
                  </a:gsLst>
                </a:gradFill>
                <a:latin typeface="Segoe UI Semilight"/>
              </a:endParaRPr>
            </a:p>
          </p:txBody>
        </p:sp>
        <p:sp>
          <p:nvSpPr>
            <p:cNvPr id="80" name="speech_2" title="Icon of a chat bubble">
              <a:extLst>
                <a:ext uri="{FF2B5EF4-FFF2-40B4-BE49-F238E27FC236}">
                  <a16:creationId xmlns:a16="http://schemas.microsoft.com/office/drawing/2014/main" id="{CF94AE8E-8EC3-40E7-886C-4499470EF3FD}"/>
                </a:ext>
              </a:extLst>
            </p:cNvPr>
            <p:cNvSpPr>
              <a:spLocks noChangeAspect="1" noEditPoints="1"/>
            </p:cNvSpPr>
            <p:nvPr/>
          </p:nvSpPr>
          <p:spPr bwMode="auto">
            <a:xfrm>
              <a:off x="1424280" y="3738721"/>
              <a:ext cx="324089" cy="287912"/>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1043394">
                <a:defRPr/>
              </a:pPr>
              <a:endParaRPr lang="en-US" sz="2054" kern="0">
                <a:gradFill>
                  <a:gsLst>
                    <a:gs pos="0">
                      <a:srgbClr val="505050"/>
                    </a:gs>
                    <a:gs pos="100000">
                      <a:srgbClr val="505050"/>
                    </a:gs>
                  </a:gsLst>
                </a:gradFill>
                <a:latin typeface="Segoe UI Semilight"/>
              </a:endParaRPr>
            </a:p>
          </p:txBody>
        </p:sp>
        <p:sp>
          <p:nvSpPr>
            <p:cNvPr id="81" name="FingerInking_ED5F" title="Icon of a closed hand with one finger pointed and a curved line below the finger">
              <a:extLst>
                <a:ext uri="{FF2B5EF4-FFF2-40B4-BE49-F238E27FC236}">
                  <a16:creationId xmlns:a16="http://schemas.microsoft.com/office/drawing/2014/main" id="{5D255589-44F1-478D-BA2D-73B8D2132DAB}"/>
                </a:ext>
              </a:extLst>
            </p:cNvPr>
            <p:cNvSpPr>
              <a:spLocks noChangeAspect="1" noEditPoints="1"/>
            </p:cNvSpPr>
            <p:nvPr/>
          </p:nvSpPr>
          <p:spPr bwMode="auto">
            <a:xfrm>
              <a:off x="534274" y="2982874"/>
              <a:ext cx="324011" cy="324089"/>
            </a:xfrm>
            <a:custGeom>
              <a:avLst/>
              <a:gdLst>
                <a:gd name="T0" fmla="*/ 2250 w 3750"/>
                <a:gd name="T1" fmla="*/ 1219 h 3750"/>
                <a:gd name="T2" fmla="*/ 2250 w 3750"/>
                <a:gd name="T3" fmla="*/ 1500 h 3750"/>
                <a:gd name="T4" fmla="*/ 2250 w 3750"/>
                <a:gd name="T5" fmla="*/ 250 h 3750"/>
                <a:gd name="T6" fmla="*/ 2000 w 3750"/>
                <a:gd name="T7" fmla="*/ 0 h 3750"/>
                <a:gd name="T8" fmla="*/ 1750 w 3750"/>
                <a:gd name="T9" fmla="*/ 250 h 3750"/>
                <a:gd name="T10" fmla="*/ 1750 w 3750"/>
                <a:gd name="T11" fmla="*/ 267 h 3750"/>
                <a:gd name="T12" fmla="*/ 1750 w 3750"/>
                <a:gd name="T13" fmla="*/ 2287 h 3750"/>
                <a:gd name="T14" fmla="*/ 1599 w 3750"/>
                <a:gd name="T15" fmla="*/ 2349 h 3750"/>
                <a:gd name="T16" fmla="*/ 1328 w 3750"/>
                <a:gd name="T17" fmla="*/ 2078 h 3750"/>
                <a:gd name="T18" fmla="*/ 953 w 3750"/>
                <a:gd name="T19" fmla="*/ 2078 h 3750"/>
                <a:gd name="T20" fmla="*/ 953 w 3750"/>
                <a:gd name="T21" fmla="*/ 2453 h 3750"/>
                <a:gd name="T22" fmla="*/ 1875 w 3750"/>
                <a:gd name="T23" fmla="*/ 3375 h 3750"/>
                <a:gd name="T24" fmla="*/ 2750 w 3750"/>
                <a:gd name="T25" fmla="*/ 3750 h 3750"/>
                <a:gd name="T26" fmla="*/ 3750 w 3750"/>
                <a:gd name="T27" fmla="*/ 2750 h 3750"/>
                <a:gd name="T28" fmla="*/ 3750 w 3750"/>
                <a:gd name="T29" fmla="*/ 1789 h 3750"/>
                <a:gd name="T30" fmla="*/ 3561 w 3750"/>
                <a:gd name="T31" fmla="*/ 1546 h 3750"/>
                <a:gd name="T32" fmla="*/ 2250 w 3750"/>
                <a:gd name="T33" fmla="*/ 1219 h 3750"/>
                <a:gd name="T34" fmla="*/ 2250 w 3750"/>
                <a:gd name="T35" fmla="*/ 250 h 3750"/>
                <a:gd name="T36" fmla="*/ 1291 w 3750"/>
                <a:gd name="T37" fmla="*/ 500 h 3750"/>
                <a:gd name="T38" fmla="*/ 500 w 3750"/>
                <a:gd name="T39" fmla="*/ 500 h 3750"/>
                <a:gd name="T40" fmla="*/ 500 w 3750"/>
                <a:gd name="T41" fmla="*/ 500 h 3750"/>
                <a:gd name="T42" fmla="*/ 0 w 3750"/>
                <a:gd name="T43" fmla="*/ 1000 h 3750"/>
                <a:gd name="T44" fmla="*/ 500 w 3750"/>
                <a:gd name="T45" fmla="*/ 1500 h 3750"/>
                <a:gd name="T46" fmla="*/ 2699 w 3750"/>
                <a:gd name="T47" fmla="*/ 500 h 3750"/>
                <a:gd name="T48" fmla="*/ 3000 w 3750"/>
                <a:gd name="T49" fmla="*/ 500 h 3750"/>
                <a:gd name="T50" fmla="*/ 3000 w 3750"/>
                <a:gd name="T51" fmla="*/ 500 h 3750"/>
                <a:gd name="T52" fmla="*/ 3250 w 3750"/>
                <a:gd name="T53" fmla="*/ 250 h 3750"/>
                <a:gd name="T54" fmla="*/ 3000 w 3750"/>
                <a:gd name="T55" fmla="*/ 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750">
                  <a:moveTo>
                    <a:pt x="2250" y="1219"/>
                  </a:moveTo>
                  <a:cubicBezTo>
                    <a:pt x="2250" y="1500"/>
                    <a:pt x="2250" y="1500"/>
                    <a:pt x="2250" y="1500"/>
                  </a:cubicBezTo>
                  <a:moveTo>
                    <a:pt x="2250" y="250"/>
                  </a:moveTo>
                  <a:cubicBezTo>
                    <a:pt x="2250" y="112"/>
                    <a:pt x="2138" y="0"/>
                    <a:pt x="2000" y="0"/>
                  </a:cubicBezTo>
                  <a:cubicBezTo>
                    <a:pt x="1862" y="0"/>
                    <a:pt x="1750" y="112"/>
                    <a:pt x="1750" y="250"/>
                  </a:cubicBezTo>
                  <a:cubicBezTo>
                    <a:pt x="1750" y="250"/>
                    <a:pt x="1750" y="256"/>
                    <a:pt x="1750" y="267"/>
                  </a:cubicBezTo>
                  <a:cubicBezTo>
                    <a:pt x="1750" y="436"/>
                    <a:pt x="1750" y="1804"/>
                    <a:pt x="1750" y="2287"/>
                  </a:cubicBezTo>
                  <a:cubicBezTo>
                    <a:pt x="1750" y="2366"/>
                    <a:pt x="1654" y="2404"/>
                    <a:pt x="1599" y="2349"/>
                  </a:cubicBezTo>
                  <a:cubicBezTo>
                    <a:pt x="1328" y="2078"/>
                    <a:pt x="1328" y="2078"/>
                    <a:pt x="1328" y="2078"/>
                  </a:cubicBezTo>
                  <a:cubicBezTo>
                    <a:pt x="1224" y="1974"/>
                    <a:pt x="1056" y="1974"/>
                    <a:pt x="953" y="2078"/>
                  </a:cubicBezTo>
                  <a:cubicBezTo>
                    <a:pt x="849" y="2181"/>
                    <a:pt x="849" y="2349"/>
                    <a:pt x="953" y="2453"/>
                  </a:cubicBezTo>
                  <a:cubicBezTo>
                    <a:pt x="1875" y="3375"/>
                    <a:pt x="1875" y="3375"/>
                    <a:pt x="1875" y="3375"/>
                  </a:cubicBezTo>
                  <a:cubicBezTo>
                    <a:pt x="2099" y="3607"/>
                    <a:pt x="2408" y="3750"/>
                    <a:pt x="2750" y="3750"/>
                  </a:cubicBezTo>
                  <a:cubicBezTo>
                    <a:pt x="3303" y="3750"/>
                    <a:pt x="3750" y="3303"/>
                    <a:pt x="3750" y="2750"/>
                  </a:cubicBezTo>
                  <a:cubicBezTo>
                    <a:pt x="3750" y="1789"/>
                    <a:pt x="3750" y="1789"/>
                    <a:pt x="3750" y="1789"/>
                  </a:cubicBezTo>
                  <a:cubicBezTo>
                    <a:pt x="3750" y="1674"/>
                    <a:pt x="3672" y="1574"/>
                    <a:pt x="3561" y="1546"/>
                  </a:cubicBezTo>
                  <a:cubicBezTo>
                    <a:pt x="2250" y="1219"/>
                    <a:pt x="2250" y="1219"/>
                    <a:pt x="2250" y="1219"/>
                  </a:cubicBezTo>
                  <a:lnTo>
                    <a:pt x="2250" y="250"/>
                  </a:lnTo>
                  <a:close/>
                  <a:moveTo>
                    <a:pt x="1291" y="500"/>
                  </a:moveTo>
                  <a:cubicBezTo>
                    <a:pt x="500" y="500"/>
                    <a:pt x="500" y="500"/>
                    <a:pt x="500" y="500"/>
                  </a:cubicBezTo>
                  <a:cubicBezTo>
                    <a:pt x="500" y="500"/>
                    <a:pt x="500" y="500"/>
                    <a:pt x="500" y="500"/>
                  </a:cubicBezTo>
                  <a:cubicBezTo>
                    <a:pt x="224" y="500"/>
                    <a:pt x="0" y="724"/>
                    <a:pt x="0" y="1000"/>
                  </a:cubicBezTo>
                  <a:cubicBezTo>
                    <a:pt x="0" y="1276"/>
                    <a:pt x="224" y="1500"/>
                    <a:pt x="500" y="1500"/>
                  </a:cubicBezTo>
                  <a:moveTo>
                    <a:pt x="2699" y="500"/>
                  </a:moveTo>
                  <a:cubicBezTo>
                    <a:pt x="3000" y="500"/>
                    <a:pt x="3000" y="500"/>
                    <a:pt x="3000" y="500"/>
                  </a:cubicBezTo>
                  <a:cubicBezTo>
                    <a:pt x="3000" y="500"/>
                    <a:pt x="3000" y="500"/>
                    <a:pt x="3000" y="500"/>
                  </a:cubicBezTo>
                  <a:cubicBezTo>
                    <a:pt x="3138" y="500"/>
                    <a:pt x="3250" y="388"/>
                    <a:pt x="3250" y="250"/>
                  </a:cubicBezTo>
                  <a:cubicBezTo>
                    <a:pt x="3250" y="112"/>
                    <a:pt x="3138" y="0"/>
                    <a:pt x="3000" y="0"/>
                  </a:cubicBezTo>
                </a:path>
              </a:pathLst>
            </a:custGeom>
            <a:noFill/>
            <a:ln w="15875"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1043394">
                <a:defRPr/>
              </a:pPr>
              <a:endParaRPr lang="en-US" sz="2054" kern="0">
                <a:gradFill>
                  <a:gsLst>
                    <a:gs pos="0">
                      <a:srgbClr val="505050"/>
                    </a:gs>
                    <a:gs pos="100000">
                      <a:srgbClr val="505050"/>
                    </a:gs>
                  </a:gsLst>
                  <a:lin ang="5400000" scaled="1"/>
                </a:gradFill>
                <a:latin typeface="Segoe UI Semilight"/>
              </a:endParaRPr>
            </a:p>
          </p:txBody>
        </p:sp>
        <p:sp>
          <p:nvSpPr>
            <p:cNvPr id="82" name="TextBox 81">
              <a:extLst>
                <a:ext uri="{FF2B5EF4-FFF2-40B4-BE49-F238E27FC236}">
                  <a16:creationId xmlns:a16="http://schemas.microsoft.com/office/drawing/2014/main" id="{317AD815-E3A2-41FE-9931-228D040F89DB}"/>
                </a:ext>
              </a:extLst>
            </p:cNvPr>
            <p:cNvSpPr txBox="1"/>
            <p:nvPr/>
          </p:nvSpPr>
          <p:spPr>
            <a:xfrm>
              <a:off x="515244" y="4027415"/>
              <a:ext cx="981704" cy="241381"/>
            </a:xfrm>
            <a:prstGeom prst="rect">
              <a:avLst/>
            </a:prstGeom>
            <a:noFill/>
          </p:spPr>
          <p:txBody>
            <a:bodyPr wrap="square" rtlCol="0">
              <a:spAutoFit/>
            </a:bodyPr>
            <a:lstStyle/>
            <a:p>
              <a:pPr algn="ctr" defTabSz="914225">
                <a:defRPr/>
              </a:pPr>
              <a:r>
                <a:rPr lang="en-GB" sz="980">
                  <a:solidFill>
                    <a:srgbClr val="FFFFFF">
                      <a:lumMod val="50000"/>
                    </a:srgbClr>
                  </a:solidFill>
                  <a:cs typeface="Segoe UI" panose="020B0502040204020203" pitchFamily="34" charset="0"/>
                </a:rPr>
                <a:t>Type</a:t>
              </a:r>
            </a:p>
          </p:txBody>
        </p:sp>
        <p:sp>
          <p:nvSpPr>
            <p:cNvPr id="83" name="TextBox 82">
              <a:extLst>
                <a:ext uri="{FF2B5EF4-FFF2-40B4-BE49-F238E27FC236}">
                  <a16:creationId xmlns:a16="http://schemas.microsoft.com/office/drawing/2014/main" id="{6A0F3028-837E-405D-941D-EFE827B29EE2}"/>
                </a:ext>
              </a:extLst>
            </p:cNvPr>
            <p:cNvSpPr txBox="1"/>
            <p:nvPr/>
          </p:nvSpPr>
          <p:spPr>
            <a:xfrm>
              <a:off x="1278520" y="4027415"/>
              <a:ext cx="615608" cy="241381"/>
            </a:xfrm>
            <a:prstGeom prst="rect">
              <a:avLst/>
            </a:prstGeom>
            <a:noFill/>
          </p:spPr>
          <p:txBody>
            <a:bodyPr wrap="square" rtlCol="0">
              <a:spAutoFit/>
            </a:bodyPr>
            <a:lstStyle/>
            <a:p>
              <a:pPr algn="ctr" defTabSz="914225">
                <a:defRPr/>
              </a:pPr>
              <a:r>
                <a:rPr lang="en-GB" sz="980">
                  <a:solidFill>
                    <a:srgbClr val="FFFFFF">
                      <a:lumMod val="50000"/>
                    </a:srgbClr>
                  </a:solidFill>
                  <a:cs typeface="Segoe UI" panose="020B0502040204020203" pitchFamily="34" charset="0"/>
                </a:rPr>
                <a:t>Speak</a:t>
              </a:r>
            </a:p>
          </p:txBody>
        </p:sp>
        <p:sp>
          <p:nvSpPr>
            <p:cNvPr id="84" name="TextBox 83">
              <a:extLst>
                <a:ext uri="{FF2B5EF4-FFF2-40B4-BE49-F238E27FC236}">
                  <a16:creationId xmlns:a16="http://schemas.microsoft.com/office/drawing/2014/main" id="{F0D5A705-2229-4B61-8AFA-62B324316F0F}"/>
                </a:ext>
              </a:extLst>
            </p:cNvPr>
            <p:cNvSpPr txBox="1"/>
            <p:nvPr/>
          </p:nvSpPr>
          <p:spPr>
            <a:xfrm>
              <a:off x="434268" y="3324594"/>
              <a:ext cx="568544" cy="241381"/>
            </a:xfrm>
            <a:prstGeom prst="rect">
              <a:avLst/>
            </a:prstGeom>
            <a:noFill/>
          </p:spPr>
          <p:txBody>
            <a:bodyPr wrap="square" rtlCol="0">
              <a:spAutoFit/>
            </a:bodyPr>
            <a:lstStyle/>
            <a:p>
              <a:pPr algn="ctr" defTabSz="914225">
                <a:defRPr/>
              </a:pPr>
              <a:r>
                <a:rPr lang="en-GB" sz="980">
                  <a:solidFill>
                    <a:srgbClr val="FFFFFF">
                      <a:lumMod val="50000"/>
                    </a:srgbClr>
                  </a:solidFill>
                  <a:cs typeface="Segoe UI" panose="020B0502040204020203" pitchFamily="34" charset="0"/>
                </a:rPr>
                <a:t>Tap</a:t>
              </a:r>
            </a:p>
          </p:txBody>
        </p:sp>
        <p:sp>
          <p:nvSpPr>
            <p:cNvPr id="85" name="Oval 84">
              <a:extLst>
                <a:ext uri="{FF2B5EF4-FFF2-40B4-BE49-F238E27FC236}">
                  <a16:creationId xmlns:a16="http://schemas.microsoft.com/office/drawing/2014/main" id="{3BDD37C8-B71C-4A6E-9192-C4DD6B17E942}"/>
                </a:ext>
              </a:extLst>
            </p:cNvPr>
            <p:cNvSpPr/>
            <p:nvPr/>
          </p:nvSpPr>
          <p:spPr>
            <a:xfrm>
              <a:off x="1041116" y="3147172"/>
              <a:ext cx="462310" cy="469426"/>
            </a:xfrm>
            <a:prstGeom prst="ellipse">
              <a:avLst/>
            </a:prstGeom>
            <a:solidFill>
              <a:schemeClr val="bg1">
                <a:lumMod val="50000"/>
              </a:schemeClr>
            </a:solidFill>
            <a:ln w="28575" cap="flat" cmpd="sng" algn="ctr">
              <a:noFill/>
              <a:prstDash val="solid"/>
            </a:ln>
            <a:effectLst/>
          </p:spPr>
          <p:txBody>
            <a:bodyPr rtlCol="0" anchor="ctr"/>
            <a:lstStyle/>
            <a:p>
              <a:pPr algn="ctr" defTabSz="914225">
                <a:defRPr/>
              </a:pPr>
              <a:endParaRPr lang="en-GB" sz="1765" kern="0">
                <a:solidFill>
                  <a:prstClr val="white"/>
                </a:solidFill>
                <a:latin typeface="Calibri" panose="020F0502020204030204"/>
              </a:endParaRPr>
            </a:p>
          </p:txBody>
        </p:sp>
        <p:sp>
          <p:nvSpPr>
            <p:cNvPr id="86" name="boy" title="Icon of a man">
              <a:extLst>
                <a:ext uri="{FF2B5EF4-FFF2-40B4-BE49-F238E27FC236}">
                  <a16:creationId xmlns:a16="http://schemas.microsoft.com/office/drawing/2014/main" id="{FC50D5C5-FE41-4788-92CB-ABDA4162B28D}"/>
                </a:ext>
              </a:extLst>
            </p:cNvPr>
            <p:cNvSpPr>
              <a:spLocks noChangeAspect="1" noEditPoints="1"/>
            </p:cNvSpPr>
            <p:nvPr/>
          </p:nvSpPr>
          <p:spPr bwMode="auto">
            <a:xfrm>
              <a:off x="1187165" y="3265003"/>
              <a:ext cx="179597" cy="233761"/>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EAEAE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1043394">
                <a:defRPr/>
              </a:pPr>
              <a:endParaRPr lang="en-US" sz="882" kern="0">
                <a:gradFill>
                  <a:gsLst>
                    <a:gs pos="0">
                      <a:srgbClr val="505050"/>
                    </a:gs>
                    <a:gs pos="100000">
                      <a:srgbClr val="505050"/>
                    </a:gs>
                  </a:gsLst>
                </a:gradFill>
                <a:latin typeface="Segoe UI Semilight"/>
              </a:endParaRPr>
            </a:p>
          </p:txBody>
        </p:sp>
        <p:sp>
          <p:nvSpPr>
            <p:cNvPr id="87" name="Rectangle 86">
              <a:extLst>
                <a:ext uri="{FF2B5EF4-FFF2-40B4-BE49-F238E27FC236}">
                  <a16:creationId xmlns:a16="http://schemas.microsoft.com/office/drawing/2014/main" id="{BBF31DC2-CBDE-432E-A8BE-66FC89D4FC77}"/>
                </a:ext>
              </a:extLst>
            </p:cNvPr>
            <p:cNvSpPr/>
            <p:nvPr/>
          </p:nvSpPr>
          <p:spPr>
            <a:xfrm>
              <a:off x="1025386" y="2564490"/>
              <a:ext cx="522900" cy="454227"/>
            </a:xfrm>
            <a:prstGeom prst="rect">
              <a:avLst/>
            </a:prstGeom>
          </p:spPr>
          <p:txBody>
            <a:bodyPr wrap="none">
              <a:spAutoFit/>
            </a:bodyPr>
            <a:lstStyle/>
            <a:p>
              <a:pPr algn="ctr" defTabSz="914225">
                <a:defRPr/>
              </a:pPr>
              <a:r>
                <a:rPr lang="en-GB" sz="1176" b="1">
                  <a:solidFill>
                    <a:prstClr val="black"/>
                  </a:solidFill>
                  <a:cs typeface="Segoe UI" panose="020B0502040204020203" pitchFamily="34" charset="0"/>
                </a:rPr>
                <a:t>User</a:t>
              </a:r>
            </a:p>
            <a:p>
              <a:pPr algn="ctr" defTabSz="914225">
                <a:defRPr/>
              </a:pPr>
              <a:r>
                <a:rPr lang="en-GB" sz="1176" b="1">
                  <a:solidFill>
                    <a:prstClr val="black"/>
                  </a:solidFill>
                  <a:cs typeface="Segoe UI" panose="020B0502040204020203" pitchFamily="34" charset="0"/>
                </a:rPr>
                <a:t>Input</a:t>
              </a:r>
            </a:p>
          </p:txBody>
        </p:sp>
        <p:pic>
          <p:nvPicPr>
            <p:cNvPr id="88" name="Picture 87">
              <a:extLst>
                <a:ext uri="{FF2B5EF4-FFF2-40B4-BE49-F238E27FC236}">
                  <a16:creationId xmlns:a16="http://schemas.microsoft.com/office/drawing/2014/main" id="{36B2362F-F53A-4600-93E6-9C228AC5C3C4}"/>
                </a:ext>
              </a:extLst>
            </p:cNvPr>
            <p:cNvPicPr>
              <a:picLocks noChangeAspect="1"/>
            </p:cNvPicPr>
            <p:nvPr/>
          </p:nvPicPr>
          <p:blipFill>
            <a:blip r:embed="rId10"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66327" y="2920940"/>
              <a:ext cx="352750" cy="352750"/>
            </a:xfrm>
            <a:prstGeom prst="ellipse">
              <a:avLst/>
            </a:prstGeom>
            <a:noFill/>
            <a:ln>
              <a:solidFill>
                <a:srgbClr val="737373"/>
              </a:solidFill>
            </a:ln>
          </p:spPr>
        </p:pic>
        <p:sp>
          <p:nvSpPr>
            <p:cNvPr id="89" name="Oval 88">
              <a:extLst>
                <a:ext uri="{FF2B5EF4-FFF2-40B4-BE49-F238E27FC236}">
                  <a16:creationId xmlns:a16="http://schemas.microsoft.com/office/drawing/2014/main" id="{B315E9CF-7513-41B6-8EA9-E5323B03B949}"/>
                </a:ext>
              </a:extLst>
            </p:cNvPr>
            <p:cNvSpPr/>
            <p:nvPr/>
          </p:nvSpPr>
          <p:spPr>
            <a:xfrm flipH="1">
              <a:off x="306670" y="2456983"/>
              <a:ext cx="1944776" cy="1944035"/>
            </a:xfrm>
            <a:prstGeom prst="ellipse">
              <a:avLst/>
            </a:prstGeom>
            <a:noFill/>
            <a:ln w="25400" cap="flat" cmpd="sng" algn="ctr">
              <a:solidFill>
                <a:schemeClr val="accent1"/>
              </a:solidFill>
              <a:prstDash val="solid"/>
            </a:ln>
            <a:effectLst/>
          </p:spPr>
          <p:txBody>
            <a:bodyPr rtlCol="0" anchor="ctr"/>
            <a:lstStyle/>
            <a:p>
              <a:pPr algn="ctr" defTabSz="914225">
                <a:defRPr/>
              </a:pPr>
              <a:endParaRPr lang="en-GB" sz="1765" kern="0">
                <a:solidFill>
                  <a:prstClr val="white"/>
                </a:solidFill>
                <a:latin typeface="Calibri" panose="020F0502020204030204"/>
              </a:endParaRPr>
            </a:p>
          </p:txBody>
        </p:sp>
        <p:sp>
          <p:nvSpPr>
            <p:cNvPr id="90" name="TextBox 89">
              <a:extLst>
                <a:ext uri="{FF2B5EF4-FFF2-40B4-BE49-F238E27FC236}">
                  <a16:creationId xmlns:a16="http://schemas.microsoft.com/office/drawing/2014/main" id="{617EA585-1CC9-491E-95CF-A07706B24E68}"/>
                </a:ext>
              </a:extLst>
            </p:cNvPr>
            <p:cNvSpPr txBox="1"/>
            <p:nvPr/>
          </p:nvSpPr>
          <p:spPr>
            <a:xfrm>
              <a:off x="1419210" y="3284818"/>
              <a:ext cx="851750" cy="393954"/>
            </a:xfrm>
            <a:prstGeom prst="rect">
              <a:avLst/>
            </a:prstGeom>
            <a:noFill/>
          </p:spPr>
          <p:txBody>
            <a:bodyPr wrap="square" rtlCol="0">
              <a:spAutoFit/>
            </a:bodyPr>
            <a:lstStyle/>
            <a:p>
              <a:pPr algn="ctr" defTabSz="914225">
                <a:defRPr/>
              </a:pPr>
              <a:r>
                <a:rPr lang="en-GB" sz="980">
                  <a:solidFill>
                    <a:srgbClr val="FFFFFF">
                      <a:lumMod val="50000"/>
                    </a:srgbClr>
                  </a:solidFill>
                  <a:cs typeface="Segoe UI" panose="020B0502040204020203" pitchFamily="34" charset="0"/>
                </a:rPr>
                <a:t>Adaptive Cards</a:t>
              </a:r>
            </a:p>
          </p:txBody>
        </p:sp>
      </p:grpSp>
      <p:grpSp>
        <p:nvGrpSpPr>
          <p:cNvPr id="91" name="Group 90">
            <a:extLst>
              <a:ext uri="{FF2B5EF4-FFF2-40B4-BE49-F238E27FC236}">
                <a16:creationId xmlns:a16="http://schemas.microsoft.com/office/drawing/2014/main" id="{401EAC0D-81B5-49A9-9931-E9EEA0516F38}"/>
              </a:ext>
            </a:extLst>
          </p:cNvPr>
          <p:cNvGrpSpPr/>
          <p:nvPr/>
        </p:nvGrpSpPr>
        <p:grpSpPr>
          <a:xfrm>
            <a:off x="1995056" y="294286"/>
            <a:ext cx="2134933" cy="2471291"/>
            <a:chOff x="1995056" y="294286"/>
            <a:chExt cx="2134933" cy="2471291"/>
          </a:xfrm>
        </p:grpSpPr>
        <p:grpSp>
          <p:nvGrpSpPr>
            <p:cNvPr id="92" name="Group 91">
              <a:extLst>
                <a:ext uri="{FF2B5EF4-FFF2-40B4-BE49-F238E27FC236}">
                  <a16:creationId xmlns:a16="http://schemas.microsoft.com/office/drawing/2014/main" id="{56FCDD97-1347-4362-86F6-5D99BE0A13FE}"/>
                </a:ext>
              </a:extLst>
            </p:cNvPr>
            <p:cNvGrpSpPr/>
            <p:nvPr/>
          </p:nvGrpSpPr>
          <p:grpSpPr>
            <a:xfrm>
              <a:off x="2185213" y="294286"/>
              <a:ext cx="1944776" cy="1944035"/>
              <a:chOff x="2185213" y="294286"/>
              <a:chExt cx="1944776" cy="1944035"/>
            </a:xfrm>
          </p:grpSpPr>
          <p:sp>
            <p:nvSpPr>
              <p:cNvPr id="94" name="Oval 93">
                <a:extLst>
                  <a:ext uri="{FF2B5EF4-FFF2-40B4-BE49-F238E27FC236}">
                    <a16:creationId xmlns:a16="http://schemas.microsoft.com/office/drawing/2014/main" id="{A865D8FB-6BF8-4803-86E9-B5FBFCCDACB2}"/>
                  </a:ext>
                </a:extLst>
              </p:cNvPr>
              <p:cNvSpPr/>
              <p:nvPr/>
            </p:nvSpPr>
            <p:spPr>
              <a:xfrm flipH="1">
                <a:off x="2185213" y="294286"/>
                <a:ext cx="1944776" cy="1944035"/>
              </a:xfrm>
              <a:prstGeom prst="ellipse">
                <a:avLst/>
              </a:prstGeom>
              <a:noFill/>
              <a:ln w="25400" cap="flat" cmpd="sng" algn="ctr">
                <a:solidFill>
                  <a:schemeClr val="accent1"/>
                </a:solidFill>
                <a:prstDash val="solid"/>
              </a:ln>
              <a:effectLst/>
            </p:spPr>
            <p:txBody>
              <a:bodyPr rtlCol="0" anchor="ctr"/>
              <a:lstStyle/>
              <a:p>
                <a:pPr algn="ctr" defTabSz="914225">
                  <a:defRPr/>
                </a:pPr>
                <a:endParaRPr lang="en-GB" sz="1765" kern="0">
                  <a:solidFill>
                    <a:prstClr val="white"/>
                  </a:solidFill>
                  <a:latin typeface="Calibri" panose="020F0502020204030204"/>
                </a:endParaRPr>
              </a:p>
            </p:txBody>
          </p:sp>
          <p:sp>
            <p:nvSpPr>
              <p:cNvPr id="95" name="TextBox 94">
                <a:extLst>
                  <a:ext uri="{FF2B5EF4-FFF2-40B4-BE49-F238E27FC236}">
                    <a16:creationId xmlns:a16="http://schemas.microsoft.com/office/drawing/2014/main" id="{B78DEA61-48EF-4127-877A-92DF730C38F1}"/>
                  </a:ext>
                </a:extLst>
              </p:cNvPr>
              <p:cNvSpPr txBox="1"/>
              <p:nvPr/>
            </p:nvSpPr>
            <p:spPr>
              <a:xfrm>
                <a:off x="2654922" y="312963"/>
                <a:ext cx="1042657" cy="452547"/>
              </a:xfrm>
              <a:prstGeom prst="rect">
                <a:avLst/>
              </a:prstGeom>
              <a:noFill/>
            </p:spPr>
            <p:txBody>
              <a:bodyPr wrap="square" lIns="179259" tIns="143407" rIns="179259" bIns="143407" rtlCol="0">
                <a:spAutoFit/>
              </a:bodyPr>
              <a:lstStyle/>
              <a:p>
                <a:pPr algn="ctr" defTabSz="914225">
                  <a:lnSpc>
                    <a:spcPct val="90000"/>
                  </a:lnSpc>
                  <a:spcAft>
                    <a:spcPts val="588"/>
                  </a:spcAft>
                  <a:defRPr/>
                </a:pPr>
                <a:r>
                  <a:rPr lang="en-US" sz="1176" b="1">
                    <a:solidFill>
                      <a:srgbClr val="353535">
                        <a:lumMod val="50000"/>
                      </a:srgbClr>
                    </a:solidFill>
                    <a:ea typeface="Segoe UI" panose="020B0502040204020203" pitchFamily="34" charset="0"/>
                    <a:cs typeface="Segoe UI" panose="020B0502040204020203" pitchFamily="34" charset="0"/>
                  </a:rPr>
                  <a:t>Channels</a:t>
                </a:r>
              </a:p>
            </p:txBody>
          </p:sp>
          <p:grpSp>
            <p:nvGrpSpPr>
              <p:cNvPr id="96" name="Group 95">
                <a:extLst>
                  <a:ext uri="{FF2B5EF4-FFF2-40B4-BE49-F238E27FC236}">
                    <a16:creationId xmlns:a16="http://schemas.microsoft.com/office/drawing/2014/main" id="{55C5E408-47C6-4251-AE7D-6110329EEDC1}"/>
                  </a:ext>
                </a:extLst>
              </p:cNvPr>
              <p:cNvGrpSpPr/>
              <p:nvPr/>
            </p:nvGrpSpPr>
            <p:grpSpPr>
              <a:xfrm>
                <a:off x="2874740" y="998644"/>
                <a:ext cx="527203" cy="535319"/>
                <a:chOff x="-1901900" y="3130855"/>
                <a:chExt cx="527203" cy="535319"/>
              </a:xfrm>
            </p:grpSpPr>
            <p:sp>
              <p:nvSpPr>
                <p:cNvPr id="106" name="Oval 105">
                  <a:extLst>
                    <a:ext uri="{FF2B5EF4-FFF2-40B4-BE49-F238E27FC236}">
                      <a16:creationId xmlns:a16="http://schemas.microsoft.com/office/drawing/2014/main" id="{76CC7471-A2CD-4815-B019-34DF7DF2FF60}"/>
                    </a:ext>
                  </a:extLst>
                </p:cNvPr>
                <p:cNvSpPr/>
                <p:nvPr/>
              </p:nvSpPr>
              <p:spPr>
                <a:xfrm>
                  <a:off x="-1901900" y="3130855"/>
                  <a:ext cx="527203" cy="535319"/>
                </a:xfrm>
                <a:prstGeom prst="ellipse">
                  <a:avLst/>
                </a:prstGeom>
                <a:solidFill>
                  <a:schemeClr val="bg1">
                    <a:lumMod val="50000"/>
                  </a:schemeClr>
                </a:solidFill>
                <a:ln w="28575" cap="flat" cmpd="sng" algn="ctr">
                  <a:noFill/>
                  <a:prstDash val="solid"/>
                </a:ln>
                <a:effectLst/>
              </p:spPr>
              <p:txBody>
                <a:bodyPr rtlCol="0" anchor="ctr"/>
                <a:lstStyle/>
                <a:p>
                  <a:pPr algn="ctr" defTabSz="914225">
                    <a:defRPr/>
                  </a:pPr>
                  <a:endParaRPr lang="en-GB" sz="1765" kern="0">
                    <a:solidFill>
                      <a:prstClr val="white"/>
                    </a:solidFill>
                    <a:latin typeface="Calibri" panose="020F0502020204030204"/>
                  </a:endParaRPr>
                </a:p>
              </p:txBody>
            </p:sp>
            <p:sp>
              <p:nvSpPr>
                <p:cNvPr id="107" name="Modern_workplace" title="Icon of three people connected by a dotted line">
                  <a:extLst>
                    <a:ext uri="{FF2B5EF4-FFF2-40B4-BE49-F238E27FC236}">
                      <a16:creationId xmlns:a16="http://schemas.microsoft.com/office/drawing/2014/main" id="{4AFFF3C9-6330-4D57-967D-BCB368DED818}"/>
                    </a:ext>
                  </a:extLst>
                </p:cNvPr>
                <p:cNvSpPr>
                  <a:spLocks noChangeAspect="1" noEditPoints="1"/>
                </p:cNvSpPr>
                <p:nvPr/>
              </p:nvSpPr>
              <p:spPr bwMode="auto">
                <a:xfrm>
                  <a:off x="-1816024" y="3205291"/>
                  <a:ext cx="355914" cy="344924"/>
                </a:xfrm>
                <a:custGeom>
                  <a:avLst/>
                  <a:gdLst>
                    <a:gd name="T0" fmla="*/ 210 w 584"/>
                    <a:gd name="T1" fmla="*/ 515 h 564"/>
                    <a:gd name="T2" fmla="*/ 226 w 584"/>
                    <a:gd name="T3" fmla="*/ 515 h 564"/>
                    <a:gd name="T4" fmla="*/ 239 w 584"/>
                    <a:gd name="T5" fmla="*/ 515 h 564"/>
                    <a:gd name="T6" fmla="*/ 255 w 584"/>
                    <a:gd name="T7" fmla="*/ 515 h 564"/>
                    <a:gd name="T8" fmla="*/ 269 w 584"/>
                    <a:gd name="T9" fmla="*/ 515 h 564"/>
                    <a:gd name="T10" fmla="*/ 285 w 584"/>
                    <a:gd name="T11" fmla="*/ 515 h 564"/>
                    <a:gd name="T12" fmla="*/ 298 w 584"/>
                    <a:gd name="T13" fmla="*/ 515 h 564"/>
                    <a:gd name="T14" fmla="*/ 314 w 584"/>
                    <a:gd name="T15" fmla="*/ 515 h 564"/>
                    <a:gd name="T16" fmla="*/ 328 w 584"/>
                    <a:gd name="T17" fmla="*/ 515 h 564"/>
                    <a:gd name="T18" fmla="*/ 344 w 584"/>
                    <a:gd name="T19" fmla="*/ 515 h 564"/>
                    <a:gd name="T20" fmla="*/ 357 w 584"/>
                    <a:gd name="T21" fmla="*/ 515 h 564"/>
                    <a:gd name="T22" fmla="*/ 373 w 584"/>
                    <a:gd name="T23" fmla="*/ 515 h 564"/>
                    <a:gd name="T24" fmla="*/ 366 w 584"/>
                    <a:gd name="T25" fmla="*/ 247 h 564"/>
                    <a:gd name="T26" fmla="*/ 358 w 584"/>
                    <a:gd name="T27" fmla="*/ 233 h 564"/>
                    <a:gd name="T28" fmla="*/ 372 w 584"/>
                    <a:gd name="T29" fmla="*/ 259 h 564"/>
                    <a:gd name="T30" fmla="*/ 380 w 584"/>
                    <a:gd name="T31" fmla="*/ 273 h 564"/>
                    <a:gd name="T32" fmla="*/ 386 w 584"/>
                    <a:gd name="T33" fmla="*/ 285 h 564"/>
                    <a:gd name="T34" fmla="*/ 393 w 584"/>
                    <a:gd name="T35" fmla="*/ 299 h 564"/>
                    <a:gd name="T36" fmla="*/ 400 w 584"/>
                    <a:gd name="T37" fmla="*/ 311 h 564"/>
                    <a:gd name="T38" fmla="*/ 407 w 584"/>
                    <a:gd name="T39" fmla="*/ 325 h 564"/>
                    <a:gd name="T40" fmla="*/ 414 w 584"/>
                    <a:gd name="T41" fmla="*/ 337 h 564"/>
                    <a:gd name="T42" fmla="*/ 421 w 584"/>
                    <a:gd name="T43" fmla="*/ 351 h 564"/>
                    <a:gd name="T44" fmla="*/ 226 w 584"/>
                    <a:gd name="T45" fmla="*/ 233 h 564"/>
                    <a:gd name="T46" fmla="*/ 218 w 584"/>
                    <a:gd name="T47" fmla="*/ 247 h 564"/>
                    <a:gd name="T48" fmla="*/ 212 w 584"/>
                    <a:gd name="T49" fmla="*/ 259 h 564"/>
                    <a:gd name="T50" fmla="*/ 204 w 584"/>
                    <a:gd name="T51" fmla="*/ 273 h 564"/>
                    <a:gd name="T52" fmla="*/ 198 w 584"/>
                    <a:gd name="T53" fmla="*/ 285 h 564"/>
                    <a:gd name="T54" fmla="*/ 191 w 584"/>
                    <a:gd name="T55" fmla="*/ 299 h 564"/>
                    <a:gd name="T56" fmla="*/ 184 w 584"/>
                    <a:gd name="T57" fmla="*/ 311 h 564"/>
                    <a:gd name="T58" fmla="*/ 177 w 584"/>
                    <a:gd name="T59" fmla="*/ 325 h 564"/>
                    <a:gd name="T60" fmla="*/ 170 w 584"/>
                    <a:gd name="T61" fmla="*/ 337 h 564"/>
                    <a:gd name="T62" fmla="*/ 163 w 584"/>
                    <a:gd name="T63" fmla="*/ 351 h 564"/>
                    <a:gd name="T64" fmla="*/ 239 w 584"/>
                    <a:gd name="T65" fmla="*/ 53 h 564"/>
                    <a:gd name="T66" fmla="*/ 293 w 584"/>
                    <a:gd name="T67" fmla="*/ 105 h 564"/>
                    <a:gd name="T68" fmla="*/ 347 w 584"/>
                    <a:gd name="T69" fmla="*/ 53 h 564"/>
                    <a:gd name="T70" fmla="*/ 293 w 584"/>
                    <a:gd name="T71" fmla="*/ 0 h 564"/>
                    <a:gd name="T72" fmla="*/ 239 w 584"/>
                    <a:gd name="T73" fmla="*/ 53 h 564"/>
                    <a:gd name="T74" fmla="*/ 205 w 584"/>
                    <a:gd name="T75" fmla="*/ 190 h 564"/>
                    <a:gd name="T76" fmla="*/ 292 w 584"/>
                    <a:gd name="T77" fmla="*/ 105 h 564"/>
                    <a:gd name="T78" fmla="*/ 379 w 584"/>
                    <a:gd name="T79" fmla="*/ 190 h 564"/>
                    <a:gd name="T80" fmla="*/ 444 w 584"/>
                    <a:gd name="T81" fmla="*/ 427 h 564"/>
                    <a:gd name="T82" fmla="*/ 498 w 584"/>
                    <a:gd name="T83" fmla="*/ 479 h 564"/>
                    <a:gd name="T84" fmla="*/ 553 w 584"/>
                    <a:gd name="T85" fmla="*/ 427 h 564"/>
                    <a:gd name="T86" fmla="*/ 498 w 584"/>
                    <a:gd name="T87" fmla="*/ 374 h 564"/>
                    <a:gd name="T88" fmla="*/ 444 w 584"/>
                    <a:gd name="T89" fmla="*/ 427 h 564"/>
                    <a:gd name="T90" fmla="*/ 411 w 584"/>
                    <a:gd name="T91" fmla="*/ 564 h 564"/>
                    <a:gd name="T92" fmla="*/ 498 w 584"/>
                    <a:gd name="T93" fmla="*/ 479 h 564"/>
                    <a:gd name="T94" fmla="*/ 584 w 584"/>
                    <a:gd name="T95" fmla="*/ 564 h 564"/>
                    <a:gd name="T96" fmla="*/ 34 w 584"/>
                    <a:gd name="T97" fmla="*/ 427 h 564"/>
                    <a:gd name="T98" fmla="*/ 87 w 584"/>
                    <a:gd name="T99" fmla="*/ 479 h 564"/>
                    <a:gd name="T100" fmla="*/ 142 w 584"/>
                    <a:gd name="T101" fmla="*/ 427 h 564"/>
                    <a:gd name="T102" fmla="*/ 87 w 584"/>
                    <a:gd name="T103" fmla="*/ 374 h 564"/>
                    <a:gd name="T104" fmla="*/ 34 w 584"/>
                    <a:gd name="T105" fmla="*/ 427 h 564"/>
                    <a:gd name="T106" fmla="*/ 0 w 584"/>
                    <a:gd name="T107" fmla="*/ 564 h 564"/>
                    <a:gd name="T108" fmla="*/ 87 w 584"/>
                    <a:gd name="T109" fmla="*/ 479 h 564"/>
                    <a:gd name="T110" fmla="*/ 173 w 584"/>
                    <a:gd name="T11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4" h="564">
                      <a:moveTo>
                        <a:pt x="210" y="515"/>
                      </a:moveTo>
                      <a:cubicBezTo>
                        <a:pt x="226" y="515"/>
                        <a:pt x="226" y="515"/>
                        <a:pt x="226" y="515"/>
                      </a:cubicBezTo>
                      <a:moveTo>
                        <a:pt x="239" y="515"/>
                      </a:moveTo>
                      <a:cubicBezTo>
                        <a:pt x="255" y="515"/>
                        <a:pt x="255" y="515"/>
                        <a:pt x="255" y="515"/>
                      </a:cubicBezTo>
                      <a:moveTo>
                        <a:pt x="269" y="515"/>
                      </a:moveTo>
                      <a:cubicBezTo>
                        <a:pt x="285" y="515"/>
                        <a:pt x="285" y="515"/>
                        <a:pt x="285" y="515"/>
                      </a:cubicBezTo>
                      <a:moveTo>
                        <a:pt x="298" y="515"/>
                      </a:moveTo>
                      <a:cubicBezTo>
                        <a:pt x="314" y="515"/>
                        <a:pt x="314" y="515"/>
                        <a:pt x="314" y="515"/>
                      </a:cubicBezTo>
                      <a:moveTo>
                        <a:pt x="328" y="515"/>
                      </a:moveTo>
                      <a:cubicBezTo>
                        <a:pt x="344" y="515"/>
                        <a:pt x="344" y="515"/>
                        <a:pt x="344" y="515"/>
                      </a:cubicBezTo>
                      <a:moveTo>
                        <a:pt x="357" y="515"/>
                      </a:moveTo>
                      <a:cubicBezTo>
                        <a:pt x="373" y="515"/>
                        <a:pt x="373" y="515"/>
                        <a:pt x="373" y="515"/>
                      </a:cubicBezTo>
                      <a:moveTo>
                        <a:pt x="366" y="247"/>
                      </a:moveTo>
                      <a:cubicBezTo>
                        <a:pt x="358" y="233"/>
                        <a:pt x="358" y="233"/>
                        <a:pt x="358" y="233"/>
                      </a:cubicBezTo>
                      <a:moveTo>
                        <a:pt x="372" y="259"/>
                      </a:moveTo>
                      <a:cubicBezTo>
                        <a:pt x="380" y="273"/>
                        <a:pt x="380" y="273"/>
                        <a:pt x="380" y="273"/>
                      </a:cubicBezTo>
                      <a:moveTo>
                        <a:pt x="386" y="285"/>
                      </a:moveTo>
                      <a:cubicBezTo>
                        <a:pt x="393" y="299"/>
                        <a:pt x="393" y="299"/>
                        <a:pt x="393" y="299"/>
                      </a:cubicBezTo>
                      <a:moveTo>
                        <a:pt x="400" y="311"/>
                      </a:moveTo>
                      <a:cubicBezTo>
                        <a:pt x="407" y="325"/>
                        <a:pt x="407" y="325"/>
                        <a:pt x="407" y="325"/>
                      </a:cubicBezTo>
                      <a:moveTo>
                        <a:pt x="414" y="337"/>
                      </a:moveTo>
                      <a:cubicBezTo>
                        <a:pt x="421" y="351"/>
                        <a:pt x="421" y="351"/>
                        <a:pt x="421" y="351"/>
                      </a:cubicBezTo>
                      <a:moveTo>
                        <a:pt x="226" y="233"/>
                      </a:moveTo>
                      <a:cubicBezTo>
                        <a:pt x="218" y="247"/>
                        <a:pt x="218" y="247"/>
                        <a:pt x="218" y="247"/>
                      </a:cubicBezTo>
                      <a:moveTo>
                        <a:pt x="212" y="259"/>
                      </a:moveTo>
                      <a:cubicBezTo>
                        <a:pt x="204" y="273"/>
                        <a:pt x="204" y="273"/>
                        <a:pt x="204" y="273"/>
                      </a:cubicBezTo>
                      <a:moveTo>
                        <a:pt x="198" y="285"/>
                      </a:moveTo>
                      <a:cubicBezTo>
                        <a:pt x="191" y="299"/>
                        <a:pt x="191" y="299"/>
                        <a:pt x="191" y="299"/>
                      </a:cubicBezTo>
                      <a:moveTo>
                        <a:pt x="184" y="311"/>
                      </a:moveTo>
                      <a:cubicBezTo>
                        <a:pt x="177" y="325"/>
                        <a:pt x="177" y="325"/>
                        <a:pt x="177" y="325"/>
                      </a:cubicBezTo>
                      <a:moveTo>
                        <a:pt x="170" y="337"/>
                      </a:moveTo>
                      <a:cubicBezTo>
                        <a:pt x="163" y="351"/>
                        <a:pt x="163" y="351"/>
                        <a:pt x="163" y="351"/>
                      </a:cubicBezTo>
                      <a:moveTo>
                        <a:pt x="239" y="53"/>
                      </a:moveTo>
                      <a:cubicBezTo>
                        <a:pt x="239" y="82"/>
                        <a:pt x="263" y="105"/>
                        <a:pt x="293" y="105"/>
                      </a:cubicBezTo>
                      <a:cubicBezTo>
                        <a:pt x="322" y="105"/>
                        <a:pt x="347" y="82"/>
                        <a:pt x="347" y="53"/>
                      </a:cubicBezTo>
                      <a:cubicBezTo>
                        <a:pt x="347" y="24"/>
                        <a:pt x="322" y="0"/>
                        <a:pt x="293" y="0"/>
                      </a:cubicBezTo>
                      <a:cubicBezTo>
                        <a:pt x="263" y="0"/>
                        <a:pt x="239" y="24"/>
                        <a:pt x="239" y="53"/>
                      </a:cubicBezTo>
                      <a:close/>
                      <a:moveTo>
                        <a:pt x="205" y="190"/>
                      </a:moveTo>
                      <a:cubicBezTo>
                        <a:pt x="205" y="143"/>
                        <a:pt x="244" y="105"/>
                        <a:pt x="292" y="105"/>
                      </a:cubicBezTo>
                      <a:cubicBezTo>
                        <a:pt x="340" y="105"/>
                        <a:pt x="379" y="143"/>
                        <a:pt x="379" y="190"/>
                      </a:cubicBezTo>
                      <a:moveTo>
                        <a:pt x="444" y="427"/>
                      </a:moveTo>
                      <a:cubicBezTo>
                        <a:pt x="444" y="456"/>
                        <a:pt x="469" y="479"/>
                        <a:pt x="498" y="479"/>
                      </a:cubicBezTo>
                      <a:cubicBezTo>
                        <a:pt x="528" y="479"/>
                        <a:pt x="553" y="456"/>
                        <a:pt x="553" y="427"/>
                      </a:cubicBezTo>
                      <a:cubicBezTo>
                        <a:pt x="553" y="398"/>
                        <a:pt x="528" y="374"/>
                        <a:pt x="498" y="374"/>
                      </a:cubicBezTo>
                      <a:cubicBezTo>
                        <a:pt x="469" y="374"/>
                        <a:pt x="444" y="398"/>
                        <a:pt x="444" y="427"/>
                      </a:cubicBezTo>
                      <a:close/>
                      <a:moveTo>
                        <a:pt x="411" y="564"/>
                      </a:moveTo>
                      <a:cubicBezTo>
                        <a:pt x="411" y="517"/>
                        <a:pt x="449" y="479"/>
                        <a:pt x="498" y="479"/>
                      </a:cubicBezTo>
                      <a:cubicBezTo>
                        <a:pt x="546" y="479"/>
                        <a:pt x="584" y="517"/>
                        <a:pt x="584" y="564"/>
                      </a:cubicBezTo>
                      <a:moveTo>
                        <a:pt x="34" y="427"/>
                      </a:moveTo>
                      <a:cubicBezTo>
                        <a:pt x="34" y="456"/>
                        <a:pt x="58" y="479"/>
                        <a:pt x="87" y="479"/>
                      </a:cubicBezTo>
                      <a:cubicBezTo>
                        <a:pt x="117" y="479"/>
                        <a:pt x="142" y="456"/>
                        <a:pt x="142" y="427"/>
                      </a:cubicBezTo>
                      <a:cubicBezTo>
                        <a:pt x="142" y="398"/>
                        <a:pt x="117" y="374"/>
                        <a:pt x="87" y="374"/>
                      </a:cubicBezTo>
                      <a:cubicBezTo>
                        <a:pt x="58" y="374"/>
                        <a:pt x="34" y="398"/>
                        <a:pt x="34" y="427"/>
                      </a:cubicBezTo>
                      <a:close/>
                      <a:moveTo>
                        <a:pt x="0" y="564"/>
                      </a:moveTo>
                      <a:cubicBezTo>
                        <a:pt x="0" y="517"/>
                        <a:pt x="38" y="479"/>
                        <a:pt x="87" y="479"/>
                      </a:cubicBezTo>
                      <a:cubicBezTo>
                        <a:pt x="135" y="479"/>
                        <a:pt x="173" y="517"/>
                        <a:pt x="173" y="564"/>
                      </a:cubicBez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1043394"/>
                  <a:endParaRPr lang="en-US" sz="2054">
                    <a:gradFill>
                      <a:gsLst>
                        <a:gs pos="0">
                          <a:srgbClr val="505050"/>
                        </a:gs>
                        <a:gs pos="100000">
                          <a:srgbClr val="505050"/>
                        </a:gs>
                      </a:gsLst>
                    </a:gradFill>
                    <a:latin typeface="Segoe UI Semilight"/>
                  </a:endParaRPr>
                </a:p>
              </p:txBody>
            </p:sp>
          </p:grpSp>
          <p:pic>
            <p:nvPicPr>
              <p:cNvPr id="97" name="Picture 96">
                <a:extLst>
                  <a:ext uri="{FF2B5EF4-FFF2-40B4-BE49-F238E27FC236}">
                    <a16:creationId xmlns:a16="http://schemas.microsoft.com/office/drawing/2014/main" id="{D7979414-945A-4BED-8FA4-C96B4EB1575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21079" y="969992"/>
                <a:ext cx="351926" cy="351927"/>
              </a:xfrm>
              <a:prstGeom prst="rect">
                <a:avLst/>
              </a:prstGeom>
            </p:spPr>
          </p:pic>
          <p:pic>
            <p:nvPicPr>
              <p:cNvPr id="98" name="Picture 97">
                <a:extLst>
                  <a:ext uri="{FF2B5EF4-FFF2-40B4-BE49-F238E27FC236}">
                    <a16:creationId xmlns:a16="http://schemas.microsoft.com/office/drawing/2014/main" id="{E4379F64-0CFB-4851-8AD1-D382C22B76D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48336" y="1337691"/>
                <a:ext cx="351926" cy="351927"/>
              </a:xfrm>
              <a:prstGeom prst="rect">
                <a:avLst/>
              </a:prstGeom>
            </p:spPr>
          </p:pic>
          <p:pic>
            <p:nvPicPr>
              <p:cNvPr id="99" name="Picture 98">
                <a:extLst>
                  <a:ext uri="{FF2B5EF4-FFF2-40B4-BE49-F238E27FC236}">
                    <a16:creationId xmlns:a16="http://schemas.microsoft.com/office/drawing/2014/main" id="{959AD715-014B-4CAF-BBE4-F0F959BF9B3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595470" y="1335465"/>
                <a:ext cx="351926" cy="351927"/>
              </a:xfrm>
              <a:prstGeom prst="rect">
                <a:avLst/>
              </a:prstGeom>
            </p:spPr>
          </p:pic>
          <p:pic>
            <p:nvPicPr>
              <p:cNvPr id="100" name="Picture 99">
                <a:extLst>
                  <a:ext uri="{FF2B5EF4-FFF2-40B4-BE49-F238E27FC236}">
                    <a16:creationId xmlns:a16="http://schemas.microsoft.com/office/drawing/2014/main" id="{FD2616FC-4FEE-42E9-A801-7A8EE78366C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404957" y="1628282"/>
                <a:ext cx="351926" cy="351927"/>
              </a:xfrm>
              <a:prstGeom prst="rect">
                <a:avLst/>
              </a:prstGeom>
            </p:spPr>
          </p:pic>
          <p:pic>
            <p:nvPicPr>
              <p:cNvPr id="101" name="Picture 100">
                <a:extLst>
                  <a:ext uri="{FF2B5EF4-FFF2-40B4-BE49-F238E27FC236}">
                    <a16:creationId xmlns:a16="http://schemas.microsoft.com/office/drawing/2014/main" id="{BE908298-8CBB-45FF-B521-4C1797551757}"/>
                  </a:ext>
                </a:extLst>
              </p:cNvPr>
              <p:cNvPicPr>
                <a:picLocks noChangeAspect="1"/>
              </p:cNvPicPr>
              <p:nvPr/>
            </p:nvPicPr>
            <p:blipFill>
              <a:blip r:embed="rId15"/>
              <a:stretch>
                <a:fillRect/>
              </a:stretch>
            </p:blipFill>
            <p:spPr>
              <a:xfrm>
                <a:off x="2683616" y="1685128"/>
                <a:ext cx="267769" cy="267769"/>
              </a:xfrm>
              <a:prstGeom prst="rect">
                <a:avLst/>
              </a:prstGeom>
              <a:ln>
                <a:noFill/>
              </a:ln>
            </p:spPr>
          </p:pic>
          <p:pic>
            <p:nvPicPr>
              <p:cNvPr id="102" name="Picture 101">
                <a:extLst>
                  <a:ext uri="{FF2B5EF4-FFF2-40B4-BE49-F238E27FC236}">
                    <a16:creationId xmlns:a16="http://schemas.microsoft.com/office/drawing/2014/main" id="{3E192236-6E7C-4B9F-89D2-AE51A02E1AE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35064" y="642462"/>
                <a:ext cx="351926" cy="351927"/>
              </a:xfrm>
              <a:prstGeom prst="rect">
                <a:avLst/>
              </a:prstGeom>
            </p:spPr>
          </p:pic>
          <p:pic>
            <p:nvPicPr>
              <p:cNvPr id="103" name="Picture 102">
                <a:extLst>
                  <a:ext uri="{FF2B5EF4-FFF2-40B4-BE49-F238E27FC236}">
                    <a16:creationId xmlns:a16="http://schemas.microsoft.com/office/drawing/2014/main" id="{89487AA9-576F-485C-BF84-8F4E5C2CDE5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445116" y="638272"/>
                <a:ext cx="351926" cy="351927"/>
              </a:xfrm>
              <a:prstGeom prst="rect">
                <a:avLst/>
              </a:prstGeom>
            </p:spPr>
          </p:pic>
          <p:pic>
            <p:nvPicPr>
              <p:cNvPr id="104" name="Picture 103">
                <a:extLst>
                  <a:ext uri="{FF2B5EF4-FFF2-40B4-BE49-F238E27FC236}">
                    <a16:creationId xmlns:a16="http://schemas.microsoft.com/office/drawing/2014/main" id="{0416B98A-F1C1-4EDC-96E3-5834F507709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016119" y="1788120"/>
                <a:ext cx="351926" cy="351927"/>
              </a:xfrm>
              <a:prstGeom prst="rect">
                <a:avLst/>
              </a:prstGeom>
            </p:spPr>
          </p:pic>
          <p:pic>
            <p:nvPicPr>
              <p:cNvPr id="105" name="Picture 104">
                <a:extLst>
                  <a:ext uri="{FF2B5EF4-FFF2-40B4-BE49-F238E27FC236}">
                    <a16:creationId xmlns:a16="http://schemas.microsoft.com/office/drawing/2014/main" id="{4BE806B5-819D-49E5-9FBF-114B0DD87D0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355513" y="978128"/>
                <a:ext cx="351926" cy="351927"/>
              </a:xfrm>
              <a:prstGeom prst="rect">
                <a:avLst/>
              </a:prstGeom>
            </p:spPr>
          </p:pic>
        </p:grpSp>
        <p:cxnSp>
          <p:nvCxnSpPr>
            <p:cNvPr id="93" name="Straight Connector 92">
              <a:extLst>
                <a:ext uri="{FF2B5EF4-FFF2-40B4-BE49-F238E27FC236}">
                  <a16:creationId xmlns:a16="http://schemas.microsoft.com/office/drawing/2014/main" id="{106D0877-C6F2-433D-9C31-8709548F60CB}"/>
                </a:ext>
              </a:extLst>
            </p:cNvPr>
            <p:cNvCxnSpPr>
              <a:cxnSpLocks/>
            </p:cNvCxnSpPr>
            <p:nvPr/>
          </p:nvCxnSpPr>
          <p:spPr>
            <a:xfrm flipH="1">
              <a:off x="1995056" y="2210326"/>
              <a:ext cx="464964" cy="555251"/>
            </a:xfrm>
            <a:prstGeom prst="line">
              <a:avLst/>
            </a:prstGeom>
            <a:ln w="22225">
              <a:solidFill>
                <a:schemeClr val="accent1"/>
              </a:solidFill>
              <a:prstDash val="sysDot"/>
              <a:headEnd type="stealth"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2FA492BF-A597-42A3-AFE6-8D7719C14637}"/>
              </a:ext>
            </a:extLst>
          </p:cNvPr>
          <p:cNvGrpSpPr/>
          <p:nvPr/>
        </p:nvGrpSpPr>
        <p:grpSpPr>
          <a:xfrm>
            <a:off x="2270960" y="2437937"/>
            <a:ext cx="2124839" cy="1482166"/>
            <a:chOff x="2270960" y="2437937"/>
            <a:chExt cx="2124839" cy="1482166"/>
          </a:xfrm>
        </p:grpSpPr>
        <p:grpSp>
          <p:nvGrpSpPr>
            <p:cNvPr id="109" name="Group 108">
              <a:extLst>
                <a:ext uri="{FF2B5EF4-FFF2-40B4-BE49-F238E27FC236}">
                  <a16:creationId xmlns:a16="http://schemas.microsoft.com/office/drawing/2014/main" id="{B981A82A-445E-49C3-8CF9-AD56445DACB1}"/>
                </a:ext>
              </a:extLst>
            </p:cNvPr>
            <p:cNvGrpSpPr/>
            <p:nvPr/>
          </p:nvGrpSpPr>
          <p:grpSpPr>
            <a:xfrm>
              <a:off x="3278640" y="3019931"/>
              <a:ext cx="861974" cy="900172"/>
              <a:chOff x="3281815" y="3019931"/>
              <a:chExt cx="861974" cy="900172"/>
            </a:xfrm>
          </p:grpSpPr>
          <p:sp>
            <p:nvSpPr>
              <p:cNvPr id="113" name="Robot_E99A" title="Icon of a robot">
                <a:extLst>
                  <a:ext uri="{FF2B5EF4-FFF2-40B4-BE49-F238E27FC236}">
                    <a16:creationId xmlns:a16="http://schemas.microsoft.com/office/drawing/2014/main" id="{FFC34611-E9E5-4472-8B31-2CAB81426CF8}"/>
                  </a:ext>
                </a:extLst>
              </p:cNvPr>
              <p:cNvSpPr>
                <a:spLocks noChangeAspect="1" noEditPoints="1"/>
              </p:cNvSpPr>
              <p:nvPr/>
            </p:nvSpPr>
            <p:spPr bwMode="auto">
              <a:xfrm>
                <a:off x="3528529" y="3211012"/>
                <a:ext cx="379380" cy="490232"/>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905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1043394">
                  <a:defRPr/>
                </a:pPr>
                <a:endParaRPr lang="en-US" sz="882" kern="0">
                  <a:gradFill>
                    <a:gsLst>
                      <a:gs pos="0">
                        <a:srgbClr val="505050"/>
                      </a:gs>
                      <a:gs pos="100000">
                        <a:srgbClr val="505050"/>
                      </a:gs>
                    </a:gsLst>
                  </a:gradFill>
                  <a:latin typeface="Segoe UI Semilight"/>
                </a:endParaRPr>
              </a:p>
            </p:txBody>
          </p:sp>
          <p:sp>
            <p:nvSpPr>
              <p:cNvPr id="114" name="Freeform 305">
                <a:extLst>
                  <a:ext uri="{FF2B5EF4-FFF2-40B4-BE49-F238E27FC236}">
                    <a16:creationId xmlns:a16="http://schemas.microsoft.com/office/drawing/2014/main" id="{18843527-020A-4675-AE8B-F07C746A0FC9}"/>
                  </a:ext>
                </a:extLst>
              </p:cNvPr>
              <p:cNvSpPr/>
              <p:nvPr/>
            </p:nvSpPr>
            <p:spPr bwMode="auto">
              <a:xfrm flipH="1">
                <a:off x="3281815" y="3306817"/>
                <a:ext cx="94474" cy="284234"/>
              </a:xfrm>
              <a:custGeom>
                <a:avLst/>
                <a:gdLst>
                  <a:gd name="connsiteX0" fmla="*/ 0 w 171450"/>
                  <a:gd name="connsiteY0" fmla="*/ 0 h 500062"/>
                  <a:gd name="connsiteX1" fmla="*/ 171450 w 171450"/>
                  <a:gd name="connsiteY1" fmla="*/ 242887 h 500062"/>
                  <a:gd name="connsiteX2" fmla="*/ 28575 w 171450"/>
                  <a:gd name="connsiteY2" fmla="*/ 500062 h 500062"/>
                  <a:gd name="connsiteX0" fmla="*/ 51813 w 142875"/>
                  <a:gd name="connsiteY0" fmla="*/ 0 h 396228"/>
                  <a:gd name="connsiteX1" fmla="*/ 142875 w 142875"/>
                  <a:gd name="connsiteY1" fmla="*/ 139053 h 396228"/>
                  <a:gd name="connsiteX2" fmla="*/ 0 w 142875"/>
                  <a:gd name="connsiteY2" fmla="*/ 396228 h 396228"/>
                  <a:gd name="connsiteX0" fmla="*/ 0 w 91062"/>
                  <a:gd name="connsiteY0" fmla="*/ 0 h 295743"/>
                  <a:gd name="connsiteX1" fmla="*/ 91062 w 91062"/>
                  <a:gd name="connsiteY1" fmla="*/ 139053 h 295743"/>
                  <a:gd name="connsiteX2" fmla="*/ 8478 w 91062"/>
                  <a:gd name="connsiteY2" fmla="*/ 295743 h 295743"/>
                  <a:gd name="connsiteX0" fmla="*/ 0 w 11805"/>
                  <a:gd name="connsiteY0" fmla="*/ 0 h 295743"/>
                  <a:gd name="connsiteX1" fmla="*/ 11805 w 11805"/>
                  <a:gd name="connsiteY1" fmla="*/ 139053 h 295743"/>
                  <a:gd name="connsiteX2" fmla="*/ 8478 w 11805"/>
                  <a:gd name="connsiteY2" fmla="*/ 295743 h 295743"/>
                  <a:gd name="connsiteX0" fmla="*/ 1405 w 9883"/>
                  <a:gd name="connsiteY0" fmla="*/ 0 h 295743"/>
                  <a:gd name="connsiteX1" fmla="*/ 0 w 9883"/>
                  <a:gd name="connsiteY1" fmla="*/ 142357 h 295743"/>
                  <a:gd name="connsiteX2" fmla="*/ 9883 w 9883"/>
                  <a:gd name="connsiteY2" fmla="*/ 295743 h 295743"/>
                  <a:gd name="connsiteX0" fmla="*/ 18155 w 18155"/>
                  <a:gd name="connsiteY0" fmla="*/ 0 h 10000"/>
                  <a:gd name="connsiteX1" fmla="*/ 16733 w 18155"/>
                  <a:gd name="connsiteY1" fmla="*/ 4814 h 10000"/>
                  <a:gd name="connsiteX2" fmla="*/ 0 w 18155"/>
                  <a:gd name="connsiteY2" fmla="*/ 10000 h 10000"/>
                  <a:gd name="connsiteX0" fmla="*/ 1422 w 1422"/>
                  <a:gd name="connsiteY0" fmla="*/ 0 h 10000"/>
                  <a:gd name="connsiteX1" fmla="*/ 0 w 1422"/>
                  <a:gd name="connsiteY1" fmla="*/ 4814 h 10000"/>
                  <a:gd name="connsiteX2" fmla="*/ 1089 w 1422"/>
                  <a:gd name="connsiteY2" fmla="*/ 10000 h 10000"/>
                  <a:gd name="connsiteX0" fmla="*/ 2340 w 650533"/>
                  <a:gd name="connsiteY0" fmla="*/ 0 h 10000"/>
                  <a:gd name="connsiteX1" fmla="*/ 650533 w 650533"/>
                  <a:gd name="connsiteY1" fmla="*/ 5037 h 10000"/>
                  <a:gd name="connsiteX2" fmla="*/ -2 w 650533"/>
                  <a:gd name="connsiteY2" fmla="*/ 10000 h 10000"/>
                  <a:gd name="connsiteX0" fmla="*/ 2340 w 932616"/>
                  <a:gd name="connsiteY0" fmla="*/ 0 h 10000"/>
                  <a:gd name="connsiteX1" fmla="*/ 932616 w 932616"/>
                  <a:gd name="connsiteY1" fmla="*/ 5149 h 10000"/>
                  <a:gd name="connsiteX2" fmla="*/ -2 w 932616"/>
                  <a:gd name="connsiteY2" fmla="*/ 10000 h 10000"/>
                </a:gdLst>
                <a:ahLst/>
                <a:cxnLst>
                  <a:cxn ang="0">
                    <a:pos x="connsiteX0" y="connsiteY0"/>
                  </a:cxn>
                  <a:cxn ang="0">
                    <a:pos x="connsiteX1" y="connsiteY1"/>
                  </a:cxn>
                  <a:cxn ang="0">
                    <a:pos x="connsiteX2" y="connsiteY2"/>
                  </a:cxn>
                </a:cxnLst>
                <a:rect l="l" t="t" r="r" b="b"/>
                <a:pathLst>
                  <a:path w="932616" h="10000">
                    <a:moveTo>
                      <a:pt x="2340" y="0"/>
                    </a:moveTo>
                    <a:lnTo>
                      <a:pt x="932616" y="5149"/>
                    </a:lnTo>
                    <a:lnTo>
                      <a:pt x="-2" y="10000"/>
                    </a:lnTo>
                  </a:path>
                </a:pathLst>
              </a:custGeom>
              <a:noFill/>
              <a:ln w="28575" cap="flat" cmpd="sng" algn="ctr">
                <a:solidFill>
                  <a:schemeClr val="bg1">
                    <a:lumMod val="50000"/>
                  </a:schemeClr>
                </a:solidFill>
                <a:prstDash val="solid"/>
                <a:headEnd type="none" w="med" len="med"/>
                <a:tailEnd type="none" w="med" len="med"/>
              </a:ln>
              <a:effectLst/>
            </p:spPr>
            <p:txBody>
              <a:bodyPr rtlCol="0" anchor="ctr"/>
              <a:lstStyle/>
              <a:p>
                <a:pPr algn="ctr" defTabSz="1043394">
                  <a:defRPr/>
                </a:pPr>
                <a:endParaRPr lang="en-US" sz="2054" kern="0">
                  <a:solidFill>
                    <a:srgbClr val="FFFFFF"/>
                  </a:solidFill>
                  <a:latin typeface="Segoe UI Semilight"/>
                </a:endParaRPr>
              </a:p>
            </p:txBody>
          </p:sp>
          <p:sp>
            <p:nvSpPr>
              <p:cNvPr id="115" name="Freeform 305">
                <a:extLst>
                  <a:ext uri="{FF2B5EF4-FFF2-40B4-BE49-F238E27FC236}">
                    <a16:creationId xmlns:a16="http://schemas.microsoft.com/office/drawing/2014/main" id="{4A337032-627B-427E-A51E-577BE3C15D63}"/>
                  </a:ext>
                </a:extLst>
              </p:cNvPr>
              <p:cNvSpPr/>
              <p:nvPr/>
            </p:nvSpPr>
            <p:spPr bwMode="auto">
              <a:xfrm rot="10800000" flipH="1">
                <a:off x="4049315" y="3306817"/>
                <a:ext cx="94474" cy="284234"/>
              </a:xfrm>
              <a:custGeom>
                <a:avLst/>
                <a:gdLst>
                  <a:gd name="connsiteX0" fmla="*/ 0 w 171450"/>
                  <a:gd name="connsiteY0" fmla="*/ 0 h 500062"/>
                  <a:gd name="connsiteX1" fmla="*/ 171450 w 171450"/>
                  <a:gd name="connsiteY1" fmla="*/ 242887 h 500062"/>
                  <a:gd name="connsiteX2" fmla="*/ 28575 w 171450"/>
                  <a:gd name="connsiteY2" fmla="*/ 500062 h 500062"/>
                  <a:gd name="connsiteX0" fmla="*/ 51813 w 142875"/>
                  <a:gd name="connsiteY0" fmla="*/ 0 h 396228"/>
                  <a:gd name="connsiteX1" fmla="*/ 142875 w 142875"/>
                  <a:gd name="connsiteY1" fmla="*/ 139053 h 396228"/>
                  <a:gd name="connsiteX2" fmla="*/ 0 w 142875"/>
                  <a:gd name="connsiteY2" fmla="*/ 396228 h 396228"/>
                  <a:gd name="connsiteX0" fmla="*/ 0 w 91062"/>
                  <a:gd name="connsiteY0" fmla="*/ 0 h 295743"/>
                  <a:gd name="connsiteX1" fmla="*/ 91062 w 91062"/>
                  <a:gd name="connsiteY1" fmla="*/ 139053 h 295743"/>
                  <a:gd name="connsiteX2" fmla="*/ 8478 w 91062"/>
                  <a:gd name="connsiteY2" fmla="*/ 295743 h 295743"/>
                  <a:gd name="connsiteX0" fmla="*/ 0 w 11805"/>
                  <a:gd name="connsiteY0" fmla="*/ 0 h 295743"/>
                  <a:gd name="connsiteX1" fmla="*/ 11805 w 11805"/>
                  <a:gd name="connsiteY1" fmla="*/ 139053 h 295743"/>
                  <a:gd name="connsiteX2" fmla="*/ 8478 w 11805"/>
                  <a:gd name="connsiteY2" fmla="*/ 295743 h 295743"/>
                  <a:gd name="connsiteX0" fmla="*/ 1405 w 9883"/>
                  <a:gd name="connsiteY0" fmla="*/ 0 h 295743"/>
                  <a:gd name="connsiteX1" fmla="*/ 0 w 9883"/>
                  <a:gd name="connsiteY1" fmla="*/ 142357 h 295743"/>
                  <a:gd name="connsiteX2" fmla="*/ 9883 w 9883"/>
                  <a:gd name="connsiteY2" fmla="*/ 295743 h 295743"/>
                  <a:gd name="connsiteX0" fmla="*/ 18155 w 18155"/>
                  <a:gd name="connsiteY0" fmla="*/ 0 h 10000"/>
                  <a:gd name="connsiteX1" fmla="*/ 16733 w 18155"/>
                  <a:gd name="connsiteY1" fmla="*/ 4814 h 10000"/>
                  <a:gd name="connsiteX2" fmla="*/ 0 w 18155"/>
                  <a:gd name="connsiteY2" fmla="*/ 10000 h 10000"/>
                  <a:gd name="connsiteX0" fmla="*/ 1422 w 1422"/>
                  <a:gd name="connsiteY0" fmla="*/ 0 h 10000"/>
                  <a:gd name="connsiteX1" fmla="*/ 0 w 1422"/>
                  <a:gd name="connsiteY1" fmla="*/ 4814 h 10000"/>
                  <a:gd name="connsiteX2" fmla="*/ 1089 w 1422"/>
                  <a:gd name="connsiteY2" fmla="*/ 10000 h 10000"/>
                  <a:gd name="connsiteX0" fmla="*/ 2340 w 650533"/>
                  <a:gd name="connsiteY0" fmla="*/ 0 h 10000"/>
                  <a:gd name="connsiteX1" fmla="*/ 650533 w 650533"/>
                  <a:gd name="connsiteY1" fmla="*/ 5037 h 10000"/>
                  <a:gd name="connsiteX2" fmla="*/ -2 w 650533"/>
                  <a:gd name="connsiteY2" fmla="*/ 10000 h 10000"/>
                  <a:gd name="connsiteX0" fmla="*/ 2340 w 932616"/>
                  <a:gd name="connsiteY0" fmla="*/ 0 h 10000"/>
                  <a:gd name="connsiteX1" fmla="*/ 932616 w 932616"/>
                  <a:gd name="connsiteY1" fmla="*/ 5149 h 10000"/>
                  <a:gd name="connsiteX2" fmla="*/ -2 w 932616"/>
                  <a:gd name="connsiteY2" fmla="*/ 10000 h 10000"/>
                </a:gdLst>
                <a:ahLst/>
                <a:cxnLst>
                  <a:cxn ang="0">
                    <a:pos x="connsiteX0" y="connsiteY0"/>
                  </a:cxn>
                  <a:cxn ang="0">
                    <a:pos x="connsiteX1" y="connsiteY1"/>
                  </a:cxn>
                  <a:cxn ang="0">
                    <a:pos x="connsiteX2" y="connsiteY2"/>
                  </a:cxn>
                </a:cxnLst>
                <a:rect l="l" t="t" r="r" b="b"/>
                <a:pathLst>
                  <a:path w="932616" h="10000">
                    <a:moveTo>
                      <a:pt x="2340" y="0"/>
                    </a:moveTo>
                    <a:lnTo>
                      <a:pt x="932616" y="5149"/>
                    </a:lnTo>
                    <a:lnTo>
                      <a:pt x="-2" y="10000"/>
                    </a:lnTo>
                  </a:path>
                </a:pathLst>
              </a:custGeom>
              <a:noFill/>
              <a:ln w="28575" cap="flat" cmpd="sng" algn="ctr">
                <a:solidFill>
                  <a:schemeClr val="bg1">
                    <a:lumMod val="50000"/>
                  </a:schemeClr>
                </a:solidFill>
                <a:prstDash val="solid"/>
                <a:headEnd type="none" w="med" len="med"/>
                <a:tailEnd type="none" w="med" len="med"/>
              </a:ln>
              <a:effectLst/>
            </p:spPr>
            <p:txBody>
              <a:bodyPr rtlCol="0" anchor="ctr"/>
              <a:lstStyle/>
              <a:p>
                <a:pPr algn="ctr" defTabSz="1043394">
                  <a:defRPr/>
                </a:pPr>
                <a:endParaRPr lang="en-US" sz="2054" kern="0">
                  <a:solidFill>
                    <a:srgbClr val="FFFFFF"/>
                  </a:solidFill>
                  <a:latin typeface="Segoe UI Semilight"/>
                </a:endParaRPr>
              </a:p>
            </p:txBody>
          </p:sp>
          <p:sp>
            <p:nvSpPr>
              <p:cNvPr id="116" name="Freeform 305">
                <a:extLst>
                  <a:ext uri="{FF2B5EF4-FFF2-40B4-BE49-F238E27FC236}">
                    <a16:creationId xmlns:a16="http://schemas.microsoft.com/office/drawing/2014/main" id="{27181036-8ADB-4BFA-A9EE-7C20BE518D85}"/>
                  </a:ext>
                </a:extLst>
              </p:cNvPr>
              <p:cNvSpPr/>
              <p:nvPr/>
            </p:nvSpPr>
            <p:spPr bwMode="auto">
              <a:xfrm rot="16200000" flipH="1">
                <a:off x="3670982" y="3730749"/>
                <a:ext cx="94474" cy="284234"/>
              </a:xfrm>
              <a:custGeom>
                <a:avLst/>
                <a:gdLst>
                  <a:gd name="connsiteX0" fmla="*/ 0 w 171450"/>
                  <a:gd name="connsiteY0" fmla="*/ 0 h 500062"/>
                  <a:gd name="connsiteX1" fmla="*/ 171450 w 171450"/>
                  <a:gd name="connsiteY1" fmla="*/ 242887 h 500062"/>
                  <a:gd name="connsiteX2" fmla="*/ 28575 w 171450"/>
                  <a:gd name="connsiteY2" fmla="*/ 500062 h 500062"/>
                  <a:gd name="connsiteX0" fmla="*/ 51813 w 142875"/>
                  <a:gd name="connsiteY0" fmla="*/ 0 h 396228"/>
                  <a:gd name="connsiteX1" fmla="*/ 142875 w 142875"/>
                  <a:gd name="connsiteY1" fmla="*/ 139053 h 396228"/>
                  <a:gd name="connsiteX2" fmla="*/ 0 w 142875"/>
                  <a:gd name="connsiteY2" fmla="*/ 396228 h 396228"/>
                  <a:gd name="connsiteX0" fmla="*/ 0 w 91062"/>
                  <a:gd name="connsiteY0" fmla="*/ 0 h 295743"/>
                  <a:gd name="connsiteX1" fmla="*/ 91062 w 91062"/>
                  <a:gd name="connsiteY1" fmla="*/ 139053 h 295743"/>
                  <a:gd name="connsiteX2" fmla="*/ 8478 w 91062"/>
                  <a:gd name="connsiteY2" fmla="*/ 295743 h 295743"/>
                  <a:gd name="connsiteX0" fmla="*/ 0 w 11805"/>
                  <a:gd name="connsiteY0" fmla="*/ 0 h 295743"/>
                  <a:gd name="connsiteX1" fmla="*/ 11805 w 11805"/>
                  <a:gd name="connsiteY1" fmla="*/ 139053 h 295743"/>
                  <a:gd name="connsiteX2" fmla="*/ 8478 w 11805"/>
                  <a:gd name="connsiteY2" fmla="*/ 295743 h 295743"/>
                  <a:gd name="connsiteX0" fmla="*/ 1405 w 9883"/>
                  <a:gd name="connsiteY0" fmla="*/ 0 h 295743"/>
                  <a:gd name="connsiteX1" fmla="*/ 0 w 9883"/>
                  <a:gd name="connsiteY1" fmla="*/ 142357 h 295743"/>
                  <a:gd name="connsiteX2" fmla="*/ 9883 w 9883"/>
                  <a:gd name="connsiteY2" fmla="*/ 295743 h 295743"/>
                  <a:gd name="connsiteX0" fmla="*/ 18155 w 18155"/>
                  <a:gd name="connsiteY0" fmla="*/ 0 h 10000"/>
                  <a:gd name="connsiteX1" fmla="*/ 16733 w 18155"/>
                  <a:gd name="connsiteY1" fmla="*/ 4814 h 10000"/>
                  <a:gd name="connsiteX2" fmla="*/ 0 w 18155"/>
                  <a:gd name="connsiteY2" fmla="*/ 10000 h 10000"/>
                  <a:gd name="connsiteX0" fmla="*/ 1422 w 1422"/>
                  <a:gd name="connsiteY0" fmla="*/ 0 h 10000"/>
                  <a:gd name="connsiteX1" fmla="*/ 0 w 1422"/>
                  <a:gd name="connsiteY1" fmla="*/ 4814 h 10000"/>
                  <a:gd name="connsiteX2" fmla="*/ 1089 w 1422"/>
                  <a:gd name="connsiteY2" fmla="*/ 10000 h 10000"/>
                  <a:gd name="connsiteX0" fmla="*/ 2340 w 650533"/>
                  <a:gd name="connsiteY0" fmla="*/ 0 h 10000"/>
                  <a:gd name="connsiteX1" fmla="*/ 650533 w 650533"/>
                  <a:gd name="connsiteY1" fmla="*/ 5037 h 10000"/>
                  <a:gd name="connsiteX2" fmla="*/ -2 w 650533"/>
                  <a:gd name="connsiteY2" fmla="*/ 10000 h 10000"/>
                  <a:gd name="connsiteX0" fmla="*/ 2340 w 932616"/>
                  <a:gd name="connsiteY0" fmla="*/ 0 h 10000"/>
                  <a:gd name="connsiteX1" fmla="*/ 932616 w 932616"/>
                  <a:gd name="connsiteY1" fmla="*/ 5149 h 10000"/>
                  <a:gd name="connsiteX2" fmla="*/ -2 w 932616"/>
                  <a:gd name="connsiteY2" fmla="*/ 10000 h 10000"/>
                </a:gdLst>
                <a:ahLst/>
                <a:cxnLst>
                  <a:cxn ang="0">
                    <a:pos x="connsiteX0" y="connsiteY0"/>
                  </a:cxn>
                  <a:cxn ang="0">
                    <a:pos x="connsiteX1" y="connsiteY1"/>
                  </a:cxn>
                  <a:cxn ang="0">
                    <a:pos x="connsiteX2" y="connsiteY2"/>
                  </a:cxn>
                </a:cxnLst>
                <a:rect l="l" t="t" r="r" b="b"/>
                <a:pathLst>
                  <a:path w="932616" h="10000">
                    <a:moveTo>
                      <a:pt x="2340" y="0"/>
                    </a:moveTo>
                    <a:lnTo>
                      <a:pt x="932616" y="5149"/>
                    </a:lnTo>
                    <a:lnTo>
                      <a:pt x="-2" y="10000"/>
                    </a:lnTo>
                  </a:path>
                </a:pathLst>
              </a:custGeom>
              <a:noFill/>
              <a:ln w="28575" cap="flat" cmpd="sng" algn="ctr">
                <a:solidFill>
                  <a:schemeClr val="bg1">
                    <a:lumMod val="50000"/>
                  </a:schemeClr>
                </a:solidFill>
                <a:prstDash val="solid"/>
                <a:headEnd type="none" w="med" len="med"/>
                <a:tailEnd type="none" w="med" len="med"/>
              </a:ln>
              <a:effectLst/>
            </p:spPr>
            <p:txBody>
              <a:bodyPr rtlCol="0" anchor="ctr"/>
              <a:lstStyle/>
              <a:p>
                <a:pPr algn="ctr" defTabSz="1043394">
                  <a:defRPr/>
                </a:pPr>
                <a:endParaRPr lang="en-US" sz="2054" kern="0">
                  <a:solidFill>
                    <a:srgbClr val="FFFFFF"/>
                  </a:solidFill>
                  <a:latin typeface="Segoe UI Semilight"/>
                </a:endParaRPr>
              </a:p>
            </p:txBody>
          </p:sp>
          <p:sp>
            <p:nvSpPr>
              <p:cNvPr id="117" name="Freeform 305">
                <a:extLst>
                  <a:ext uri="{FF2B5EF4-FFF2-40B4-BE49-F238E27FC236}">
                    <a16:creationId xmlns:a16="http://schemas.microsoft.com/office/drawing/2014/main" id="{07B18087-4F5D-4D44-9948-5457145C3878}"/>
                  </a:ext>
                </a:extLst>
              </p:cNvPr>
              <p:cNvSpPr/>
              <p:nvPr/>
            </p:nvSpPr>
            <p:spPr bwMode="auto">
              <a:xfrm rot="5400000" flipH="1">
                <a:off x="3670982" y="2925051"/>
                <a:ext cx="94474" cy="284234"/>
              </a:xfrm>
              <a:custGeom>
                <a:avLst/>
                <a:gdLst>
                  <a:gd name="connsiteX0" fmla="*/ 0 w 171450"/>
                  <a:gd name="connsiteY0" fmla="*/ 0 h 500062"/>
                  <a:gd name="connsiteX1" fmla="*/ 171450 w 171450"/>
                  <a:gd name="connsiteY1" fmla="*/ 242887 h 500062"/>
                  <a:gd name="connsiteX2" fmla="*/ 28575 w 171450"/>
                  <a:gd name="connsiteY2" fmla="*/ 500062 h 500062"/>
                  <a:gd name="connsiteX0" fmla="*/ 51813 w 142875"/>
                  <a:gd name="connsiteY0" fmla="*/ 0 h 396228"/>
                  <a:gd name="connsiteX1" fmla="*/ 142875 w 142875"/>
                  <a:gd name="connsiteY1" fmla="*/ 139053 h 396228"/>
                  <a:gd name="connsiteX2" fmla="*/ 0 w 142875"/>
                  <a:gd name="connsiteY2" fmla="*/ 396228 h 396228"/>
                  <a:gd name="connsiteX0" fmla="*/ 0 w 91062"/>
                  <a:gd name="connsiteY0" fmla="*/ 0 h 295743"/>
                  <a:gd name="connsiteX1" fmla="*/ 91062 w 91062"/>
                  <a:gd name="connsiteY1" fmla="*/ 139053 h 295743"/>
                  <a:gd name="connsiteX2" fmla="*/ 8478 w 91062"/>
                  <a:gd name="connsiteY2" fmla="*/ 295743 h 295743"/>
                  <a:gd name="connsiteX0" fmla="*/ 0 w 11805"/>
                  <a:gd name="connsiteY0" fmla="*/ 0 h 295743"/>
                  <a:gd name="connsiteX1" fmla="*/ 11805 w 11805"/>
                  <a:gd name="connsiteY1" fmla="*/ 139053 h 295743"/>
                  <a:gd name="connsiteX2" fmla="*/ 8478 w 11805"/>
                  <a:gd name="connsiteY2" fmla="*/ 295743 h 295743"/>
                  <a:gd name="connsiteX0" fmla="*/ 1405 w 9883"/>
                  <a:gd name="connsiteY0" fmla="*/ 0 h 295743"/>
                  <a:gd name="connsiteX1" fmla="*/ 0 w 9883"/>
                  <a:gd name="connsiteY1" fmla="*/ 142357 h 295743"/>
                  <a:gd name="connsiteX2" fmla="*/ 9883 w 9883"/>
                  <a:gd name="connsiteY2" fmla="*/ 295743 h 295743"/>
                  <a:gd name="connsiteX0" fmla="*/ 18155 w 18155"/>
                  <a:gd name="connsiteY0" fmla="*/ 0 h 10000"/>
                  <a:gd name="connsiteX1" fmla="*/ 16733 w 18155"/>
                  <a:gd name="connsiteY1" fmla="*/ 4814 h 10000"/>
                  <a:gd name="connsiteX2" fmla="*/ 0 w 18155"/>
                  <a:gd name="connsiteY2" fmla="*/ 10000 h 10000"/>
                  <a:gd name="connsiteX0" fmla="*/ 1422 w 1422"/>
                  <a:gd name="connsiteY0" fmla="*/ 0 h 10000"/>
                  <a:gd name="connsiteX1" fmla="*/ 0 w 1422"/>
                  <a:gd name="connsiteY1" fmla="*/ 4814 h 10000"/>
                  <a:gd name="connsiteX2" fmla="*/ 1089 w 1422"/>
                  <a:gd name="connsiteY2" fmla="*/ 10000 h 10000"/>
                  <a:gd name="connsiteX0" fmla="*/ 2340 w 650533"/>
                  <a:gd name="connsiteY0" fmla="*/ 0 h 10000"/>
                  <a:gd name="connsiteX1" fmla="*/ 650533 w 650533"/>
                  <a:gd name="connsiteY1" fmla="*/ 5037 h 10000"/>
                  <a:gd name="connsiteX2" fmla="*/ -2 w 650533"/>
                  <a:gd name="connsiteY2" fmla="*/ 10000 h 10000"/>
                  <a:gd name="connsiteX0" fmla="*/ 2340 w 932616"/>
                  <a:gd name="connsiteY0" fmla="*/ 0 h 10000"/>
                  <a:gd name="connsiteX1" fmla="*/ 932616 w 932616"/>
                  <a:gd name="connsiteY1" fmla="*/ 5149 h 10000"/>
                  <a:gd name="connsiteX2" fmla="*/ -2 w 932616"/>
                  <a:gd name="connsiteY2" fmla="*/ 10000 h 10000"/>
                </a:gdLst>
                <a:ahLst/>
                <a:cxnLst>
                  <a:cxn ang="0">
                    <a:pos x="connsiteX0" y="connsiteY0"/>
                  </a:cxn>
                  <a:cxn ang="0">
                    <a:pos x="connsiteX1" y="connsiteY1"/>
                  </a:cxn>
                  <a:cxn ang="0">
                    <a:pos x="connsiteX2" y="connsiteY2"/>
                  </a:cxn>
                </a:cxnLst>
                <a:rect l="l" t="t" r="r" b="b"/>
                <a:pathLst>
                  <a:path w="932616" h="10000">
                    <a:moveTo>
                      <a:pt x="2340" y="0"/>
                    </a:moveTo>
                    <a:lnTo>
                      <a:pt x="932616" y="5149"/>
                    </a:lnTo>
                    <a:lnTo>
                      <a:pt x="-2" y="10000"/>
                    </a:lnTo>
                  </a:path>
                </a:pathLst>
              </a:custGeom>
              <a:noFill/>
              <a:ln w="28575" cap="flat" cmpd="sng" algn="ctr">
                <a:solidFill>
                  <a:schemeClr val="bg1">
                    <a:lumMod val="50000"/>
                  </a:schemeClr>
                </a:solidFill>
                <a:prstDash val="solid"/>
                <a:headEnd type="none" w="med" len="med"/>
                <a:tailEnd type="none" w="med" len="med"/>
              </a:ln>
              <a:effectLst/>
            </p:spPr>
            <p:txBody>
              <a:bodyPr rtlCol="0" anchor="ctr"/>
              <a:lstStyle/>
              <a:p>
                <a:pPr algn="ctr" defTabSz="1043394">
                  <a:defRPr/>
                </a:pPr>
                <a:endParaRPr lang="en-US" sz="2054" kern="0">
                  <a:solidFill>
                    <a:srgbClr val="FFFFFF"/>
                  </a:solidFill>
                  <a:latin typeface="Segoe UI Semilight"/>
                </a:endParaRPr>
              </a:p>
            </p:txBody>
          </p:sp>
        </p:grpSp>
        <p:cxnSp>
          <p:nvCxnSpPr>
            <p:cNvPr id="110" name="Straight Connector 109">
              <a:extLst>
                <a:ext uri="{FF2B5EF4-FFF2-40B4-BE49-F238E27FC236}">
                  <a16:creationId xmlns:a16="http://schemas.microsoft.com/office/drawing/2014/main" id="{72BECBEB-5A67-434B-9D22-C0853C42E706}"/>
                </a:ext>
              </a:extLst>
            </p:cNvPr>
            <p:cNvCxnSpPr>
              <a:cxnSpLocks/>
            </p:cNvCxnSpPr>
            <p:nvPr/>
          </p:nvCxnSpPr>
          <p:spPr>
            <a:xfrm flipV="1">
              <a:off x="4200801" y="3481794"/>
              <a:ext cx="194998" cy="1"/>
            </a:xfrm>
            <a:prstGeom prst="line">
              <a:avLst/>
            </a:prstGeom>
            <a:ln w="22225">
              <a:solidFill>
                <a:schemeClr val="accent1"/>
              </a:solidFill>
              <a:prstDash val="sysDot"/>
              <a:headEnd type="none" w="lg" len="med"/>
              <a:tailEnd type="stealth" w="lg" len="med"/>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787F6EDA-67E2-4272-BA7A-71F68CA32C4D}"/>
                </a:ext>
              </a:extLst>
            </p:cNvPr>
            <p:cNvSpPr/>
            <p:nvPr/>
          </p:nvSpPr>
          <p:spPr>
            <a:xfrm>
              <a:off x="3296248" y="2437937"/>
              <a:ext cx="822662" cy="454227"/>
            </a:xfrm>
            <a:prstGeom prst="rect">
              <a:avLst/>
            </a:prstGeom>
          </p:spPr>
          <p:txBody>
            <a:bodyPr wrap="none">
              <a:spAutoFit/>
            </a:bodyPr>
            <a:lstStyle/>
            <a:p>
              <a:pPr algn="ctr" defTabSz="914225">
                <a:defRPr/>
              </a:pPr>
              <a:r>
                <a:rPr lang="en-GB" sz="1176" b="1">
                  <a:solidFill>
                    <a:schemeClr val="bg1">
                      <a:lumMod val="50000"/>
                    </a:schemeClr>
                  </a:solidFill>
                  <a:ea typeface="Segoe UI" panose="020B0502040204020203" pitchFamily="34" charset="0"/>
                  <a:cs typeface="Segoe UI" panose="020B0502040204020203" pitchFamily="34" charset="0"/>
                </a:rPr>
                <a:t>Azure Bot</a:t>
              </a:r>
            </a:p>
            <a:p>
              <a:pPr algn="ctr" defTabSz="914225">
                <a:defRPr/>
              </a:pPr>
              <a:r>
                <a:rPr lang="en-GB" sz="1176" b="1">
                  <a:solidFill>
                    <a:schemeClr val="bg1">
                      <a:lumMod val="50000"/>
                    </a:schemeClr>
                  </a:solidFill>
                  <a:ea typeface="Segoe UI" panose="020B0502040204020203" pitchFamily="34" charset="0"/>
                  <a:cs typeface="Segoe UI" panose="020B0502040204020203" pitchFamily="34" charset="0"/>
                </a:rPr>
                <a:t>Services</a:t>
              </a:r>
            </a:p>
          </p:txBody>
        </p:sp>
        <p:cxnSp>
          <p:nvCxnSpPr>
            <p:cNvPr id="112" name="Straight Connector 111">
              <a:extLst>
                <a:ext uri="{FF2B5EF4-FFF2-40B4-BE49-F238E27FC236}">
                  <a16:creationId xmlns:a16="http://schemas.microsoft.com/office/drawing/2014/main" id="{FA2A66C2-9201-45EA-B234-BE7E946E4D1B}"/>
                </a:ext>
              </a:extLst>
            </p:cNvPr>
            <p:cNvCxnSpPr>
              <a:cxnSpLocks/>
            </p:cNvCxnSpPr>
            <p:nvPr/>
          </p:nvCxnSpPr>
          <p:spPr>
            <a:xfrm>
              <a:off x="2270960" y="3481795"/>
              <a:ext cx="905290" cy="0"/>
            </a:xfrm>
            <a:prstGeom prst="line">
              <a:avLst/>
            </a:prstGeom>
            <a:ln w="22225">
              <a:solidFill>
                <a:schemeClr val="accent1"/>
              </a:solidFill>
              <a:prstDash val="sysDot"/>
              <a:headEnd type="none" w="lg" len="med"/>
              <a:tailEnd type="stealth" w="lg" len="med"/>
            </a:ln>
          </p:spPr>
          <p:style>
            <a:lnRef idx="1">
              <a:schemeClr val="accent1"/>
            </a:lnRef>
            <a:fillRef idx="0">
              <a:schemeClr val="accent1"/>
            </a:fillRef>
            <a:effectRef idx="0">
              <a:schemeClr val="accent1"/>
            </a:effectRef>
            <a:fontRef idx="minor">
              <a:schemeClr val="tx1"/>
            </a:fontRef>
          </p:style>
        </p:cxnSp>
      </p:grpSp>
      <p:grpSp>
        <p:nvGrpSpPr>
          <p:cNvPr id="118" name="Group 117">
            <a:extLst>
              <a:ext uri="{FF2B5EF4-FFF2-40B4-BE49-F238E27FC236}">
                <a16:creationId xmlns:a16="http://schemas.microsoft.com/office/drawing/2014/main" id="{2557462A-6499-4FA5-992A-94A25BF49D16}"/>
              </a:ext>
            </a:extLst>
          </p:cNvPr>
          <p:cNvGrpSpPr/>
          <p:nvPr/>
        </p:nvGrpSpPr>
        <p:grpSpPr>
          <a:xfrm>
            <a:off x="5252686" y="2511332"/>
            <a:ext cx="1823712" cy="1851783"/>
            <a:chOff x="5252686" y="2511332"/>
            <a:chExt cx="1823712" cy="1851783"/>
          </a:xfrm>
        </p:grpSpPr>
        <p:sp>
          <p:nvSpPr>
            <p:cNvPr id="119" name="Oval 118">
              <a:extLst>
                <a:ext uri="{FF2B5EF4-FFF2-40B4-BE49-F238E27FC236}">
                  <a16:creationId xmlns:a16="http://schemas.microsoft.com/office/drawing/2014/main" id="{13C7B41D-DF24-405A-8ABB-E1372DCC3E2F}"/>
                </a:ext>
              </a:extLst>
            </p:cNvPr>
            <p:cNvSpPr/>
            <p:nvPr/>
          </p:nvSpPr>
          <p:spPr>
            <a:xfrm>
              <a:off x="5252686" y="2511332"/>
              <a:ext cx="1823712" cy="1851783"/>
            </a:xfrm>
            <a:prstGeom prst="ellipse">
              <a:avLst/>
            </a:prstGeom>
            <a:solidFill>
              <a:srgbClr val="FFFFFF"/>
            </a:solidFill>
            <a:ln w="28575" cap="flat" cmpd="sng" algn="ctr">
              <a:noFill/>
              <a:prstDash val="solid"/>
            </a:ln>
            <a:effectLst/>
          </p:spPr>
          <p:txBody>
            <a:bodyPr rtlCol="0" anchor="ctr"/>
            <a:lstStyle/>
            <a:p>
              <a:pPr algn="ctr" defTabSz="914225">
                <a:defRPr/>
              </a:pPr>
              <a:endParaRPr lang="en-GB" sz="1765" kern="0">
                <a:solidFill>
                  <a:prstClr val="white"/>
                </a:solidFill>
                <a:latin typeface="Calibri" panose="020F0502020204030204"/>
              </a:endParaRPr>
            </a:p>
          </p:txBody>
        </p:sp>
        <p:sp>
          <p:nvSpPr>
            <p:cNvPr id="120" name="TextBox 119">
              <a:extLst>
                <a:ext uri="{FF2B5EF4-FFF2-40B4-BE49-F238E27FC236}">
                  <a16:creationId xmlns:a16="http://schemas.microsoft.com/office/drawing/2014/main" id="{1B0DF71E-C499-4E29-915E-A01AD7DB060B}"/>
                </a:ext>
              </a:extLst>
            </p:cNvPr>
            <p:cNvSpPr txBox="1"/>
            <p:nvPr/>
          </p:nvSpPr>
          <p:spPr>
            <a:xfrm>
              <a:off x="5500934" y="3067168"/>
              <a:ext cx="1327213" cy="938719"/>
            </a:xfrm>
            <a:prstGeom prst="rect">
              <a:avLst/>
            </a:prstGeom>
            <a:noFill/>
          </p:spPr>
          <p:txBody>
            <a:bodyPr wrap="square" rtlCol="0">
              <a:spAutoFit/>
            </a:bodyPr>
            <a:lstStyle/>
            <a:p>
              <a:pPr algn="ctr" defTabSz="914225">
                <a:defRPr/>
              </a:pPr>
              <a:r>
                <a:rPr lang="en-GB" sz="1100" b="1">
                  <a:solidFill>
                    <a:srgbClr val="FFFFFF">
                      <a:lumMod val="50000"/>
                    </a:srgbClr>
                  </a:solidFill>
                  <a:cs typeface="Segoe UI" panose="020B0502040204020203" pitchFamily="34" charset="0"/>
                </a:rPr>
                <a:t>Virtual Assistant</a:t>
              </a:r>
            </a:p>
            <a:p>
              <a:pPr algn="ctr" defTabSz="914225">
                <a:defRPr/>
              </a:pPr>
              <a:r>
                <a:rPr lang="en-GB" sz="1100">
                  <a:solidFill>
                    <a:srgbClr val="FFFFFF">
                      <a:lumMod val="50000"/>
                    </a:srgbClr>
                  </a:solidFill>
                  <a:cs typeface="Segoe UI" panose="020B0502040204020203" pitchFamily="34" charset="0"/>
                </a:rPr>
                <a:t>Your Brand</a:t>
              </a:r>
            </a:p>
            <a:p>
              <a:pPr algn="ctr" defTabSz="914225">
                <a:defRPr/>
              </a:pPr>
              <a:r>
                <a:rPr lang="en-GB" sz="1100">
                  <a:solidFill>
                    <a:srgbClr val="FFFFFF">
                      <a:lumMod val="50000"/>
                    </a:srgbClr>
                  </a:solidFill>
                  <a:cs typeface="Segoe UI" panose="020B0502040204020203" pitchFamily="34" charset="0"/>
                </a:rPr>
                <a:t>Your Personality</a:t>
              </a:r>
            </a:p>
            <a:p>
              <a:pPr algn="ctr" defTabSz="914225">
                <a:defRPr/>
              </a:pPr>
              <a:r>
                <a:rPr lang="en-GB" sz="1100">
                  <a:solidFill>
                    <a:srgbClr val="FFFFFF">
                      <a:lumMod val="50000"/>
                    </a:srgbClr>
                  </a:solidFill>
                  <a:cs typeface="Segoe UI" panose="020B0502040204020203" pitchFamily="34" charset="0"/>
                </a:rPr>
                <a:t>Dialogs</a:t>
              </a:r>
            </a:p>
            <a:p>
              <a:pPr algn="ctr" defTabSz="914225">
                <a:defRPr/>
              </a:pPr>
              <a:r>
                <a:rPr lang="en-GB" sz="1100">
                  <a:solidFill>
                    <a:srgbClr val="FFFFFF">
                      <a:lumMod val="50000"/>
                    </a:srgbClr>
                  </a:solidFill>
                  <a:cs typeface="Segoe UI" panose="020B0502040204020203" pitchFamily="34" charset="0"/>
                </a:rPr>
                <a:t>Language Model</a:t>
              </a:r>
            </a:p>
          </p:txBody>
        </p:sp>
        <p:sp>
          <p:nvSpPr>
            <p:cNvPr id="121" name="Robot_E99A" title="Icon of a robot">
              <a:extLst>
                <a:ext uri="{FF2B5EF4-FFF2-40B4-BE49-F238E27FC236}">
                  <a16:creationId xmlns:a16="http://schemas.microsoft.com/office/drawing/2014/main" id="{B2AB1156-C829-4BCD-9B0F-A128978B6606}"/>
                </a:ext>
              </a:extLst>
            </p:cNvPr>
            <p:cNvSpPr>
              <a:spLocks noChangeAspect="1" noEditPoints="1"/>
            </p:cNvSpPr>
            <p:nvPr/>
          </p:nvSpPr>
          <p:spPr bwMode="auto">
            <a:xfrm>
              <a:off x="6015267" y="2637110"/>
              <a:ext cx="298548" cy="385782"/>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905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1043394">
                <a:defRPr/>
              </a:pPr>
              <a:endParaRPr lang="en-US" sz="882" kern="0">
                <a:gradFill>
                  <a:gsLst>
                    <a:gs pos="0">
                      <a:srgbClr val="505050"/>
                    </a:gs>
                    <a:gs pos="100000">
                      <a:srgbClr val="505050"/>
                    </a:gs>
                  </a:gsLst>
                </a:gradFill>
                <a:latin typeface="Segoe UI Semilight"/>
              </a:endParaRPr>
            </a:p>
          </p:txBody>
        </p:sp>
      </p:grpSp>
      <p:sp>
        <p:nvSpPr>
          <p:cNvPr id="122" name="TextBox 121">
            <a:extLst>
              <a:ext uri="{FF2B5EF4-FFF2-40B4-BE49-F238E27FC236}">
                <a16:creationId xmlns:a16="http://schemas.microsoft.com/office/drawing/2014/main" id="{58000703-9227-466A-99DA-E28E71303185}"/>
              </a:ext>
            </a:extLst>
          </p:cNvPr>
          <p:cNvSpPr txBox="1"/>
          <p:nvPr/>
        </p:nvSpPr>
        <p:spPr>
          <a:xfrm>
            <a:off x="4358359" y="376032"/>
            <a:ext cx="3475283" cy="769441"/>
          </a:xfrm>
          <a:prstGeom prst="rect">
            <a:avLst/>
          </a:prstGeom>
          <a:noFill/>
        </p:spPr>
        <p:txBody>
          <a:bodyPr wrap="square" rtlCol="0">
            <a:spAutoFit/>
          </a:bodyPr>
          <a:lstStyle/>
          <a:p>
            <a:pPr algn="ctr" defTabSz="914225">
              <a:defRPr/>
            </a:pPr>
            <a:r>
              <a:rPr lang="en-GB" sz="2800" b="1">
                <a:solidFill>
                  <a:prstClr val="black"/>
                </a:solidFill>
                <a:latin typeface="Segoe UI Light" panose="020B0502040204020203" pitchFamily="34" charset="0"/>
                <a:ea typeface="Segoe UI Semibold" panose="020B0502040204020203" pitchFamily="34" charset="0"/>
                <a:cs typeface="Segoe UI Light" panose="020B0502040204020203" pitchFamily="34" charset="0"/>
              </a:rPr>
              <a:t>Virtual Assistant</a:t>
            </a:r>
          </a:p>
          <a:p>
            <a:pPr algn="ctr" defTabSz="914225">
              <a:defRPr/>
            </a:pPr>
            <a:r>
              <a:rPr lang="en-GB" sz="1600">
                <a:latin typeface="Segoe UI Light" panose="020B0502040204020203" pitchFamily="34" charset="0"/>
                <a:cs typeface="Segoe UI Light" panose="020B0502040204020203" pitchFamily="34" charset="0"/>
              </a:rPr>
              <a:t>Your brand, your assistant</a:t>
            </a:r>
            <a:endParaRPr lang="en-GB" sz="2353">
              <a:latin typeface="Segoe UI Light" panose="020B0502040204020203" pitchFamily="34" charset="0"/>
              <a:cs typeface="Segoe UI Light" panose="020B0502040204020203" pitchFamily="34" charset="0"/>
            </a:endParaRPr>
          </a:p>
        </p:txBody>
      </p:sp>
      <p:grpSp>
        <p:nvGrpSpPr>
          <p:cNvPr id="123" name="Group 122">
            <a:extLst>
              <a:ext uri="{FF2B5EF4-FFF2-40B4-BE49-F238E27FC236}">
                <a16:creationId xmlns:a16="http://schemas.microsoft.com/office/drawing/2014/main" id="{6286358E-CD17-4F5D-B596-7C74ABBE186C}"/>
              </a:ext>
            </a:extLst>
          </p:cNvPr>
          <p:cNvGrpSpPr/>
          <p:nvPr/>
        </p:nvGrpSpPr>
        <p:grpSpPr>
          <a:xfrm>
            <a:off x="6971147" y="2942278"/>
            <a:ext cx="973445" cy="973445"/>
            <a:chOff x="6971147" y="2942278"/>
            <a:chExt cx="973445" cy="973445"/>
          </a:xfrm>
        </p:grpSpPr>
        <p:grpSp>
          <p:nvGrpSpPr>
            <p:cNvPr id="124" name="Group 123">
              <a:extLst>
                <a:ext uri="{FF2B5EF4-FFF2-40B4-BE49-F238E27FC236}">
                  <a16:creationId xmlns:a16="http://schemas.microsoft.com/office/drawing/2014/main" id="{8ECEA210-BB68-4565-A721-A5EA441BD93C}"/>
                </a:ext>
              </a:extLst>
            </p:cNvPr>
            <p:cNvGrpSpPr/>
            <p:nvPr/>
          </p:nvGrpSpPr>
          <p:grpSpPr>
            <a:xfrm>
              <a:off x="6971147" y="2942278"/>
              <a:ext cx="973445" cy="973445"/>
              <a:chOff x="6971147" y="2942278"/>
              <a:chExt cx="973445" cy="973445"/>
            </a:xfrm>
          </p:grpSpPr>
          <p:sp>
            <p:nvSpPr>
              <p:cNvPr id="131" name="Oval 130">
                <a:extLst>
                  <a:ext uri="{FF2B5EF4-FFF2-40B4-BE49-F238E27FC236}">
                    <a16:creationId xmlns:a16="http://schemas.microsoft.com/office/drawing/2014/main" id="{2E2ECF40-2FFA-4009-9B10-F54F6E970C8F}"/>
                  </a:ext>
                </a:extLst>
              </p:cNvPr>
              <p:cNvSpPr/>
              <p:nvPr/>
            </p:nvSpPr>
            <p:spPr bwMode="auto">
              <a:xfrm>
                <a:off x="6971147" y="2942278"/>
                <a:ext cx="973445" cy="973445"/>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2" name="Oval 131">
                <a:extLst>
                  <a:ext uri="{FF2B5EF4-FFF2-40B4-BE49-F238E27FC236}">
                    <a16:creationId xmlns:a16="http://schemas.microsoft.com/office/drawing/2014/main" id="{BB36E1FB-167D-47BC-B0BB-9DFED0AA82B1}"/>
                  </a:ext>
                </a:extLst>
              </p:cNvPr>
              <p:cNvSpPr/>
              <p:nvPr/>
            </p:nvSpPr>
            <p:spPr bwMode="auto">
              <a:xfrm>
                <a:off x="7038074" y="3009206"/>
                <a:ext cx="839589" cy="839589"/>
              </a:xfrm>
              <a:prstGeom prst="ellipse">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25" name="Group 124">
              <a:extLst>
                <a:ext uri="{FF2B5EF4-FFF2-40B4-BE49-F238E27FC236}">
                  <a16:creationId xmlns:a16="http://schemas.microsoft.com/office/drawing/2014/main" id="{4060F674-5782-4AF5-BF70-A34BA10DA5A8}"/>
                </a:ext>
              </a:extLst>
            </p:cNvPr>
            <p:cNvGrpSpPr/>
            <p:nvPr/>
          </p:nvGrpSpPr>
          <p:grpSpPr>
            <a:xfrm>
              <a:off x="7257463" y="3257872"/>
              <a:ext cx="385493" cy="314370"/>
              <a:chOff x="9255650" y="4052167"/>
              <a:chExt cx="321999" cy="262590"/>
            </a:xfrm>
          </p:grpSpPr>
          <p:sp>
            <p:nvSpPr>
              <p:cNvPr id="126" name="Oval 125">
                <a:extLst>
                  <a:ext uri="{FF2B5EF4-FFF2-40B4-BE49-F238E27FC236}">
                    <a16:creationId xmlns:a16="http://schemas.microsoft.com/office/drawing/2014/main" id="{9138DECE-B61C-466A-926F-8D1D276E525D}"/>
                  </a:ext>
                </a:extLst>
              </p:cNvPr>
              <p:cNvSpPr/>
              <p:nvPr/>
            </p:nvSpPr>
            <p:spPr bwMode="auto">
              <a:xfrm>
                <a:off x="9255650" y="4112625"/>
                <a:ext cx="125856" cy="125856"/>
              </a:xfrm>
              <a:prstGeom prst="ellipse">
                <a:avLst/>
              </a:prstGeom>
              <a:noFill/>
              <a:ln w="2286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7" name="Oval 126">
                <a:extLst>
                  <a:ext uri="{FF2B5EF4-FFF2-40B4-BE49-F238E27FC236}">
                    <a16:creationId xmlns:a16="http://schemas.microsoft.com/office/drawing/2014/main" id="{5949DEED-4E25-4F05-92BE-4D1CDFD7B725}"/>
                  </a:ext>
                </a:extLst>
              </p:cNvPr>
              <p:cNvSpPr/>
              <p:nvPr/>
            </p:nvSpPr>
            <p:spPr bwMode="auto">
              <a:xfrm>
                <a:off x="9495319" y="4052167"/>
                <a:ext cx="82330" cy="82330"/>
              </a:xfrm>
              <a:prstGeom prst="ellipse">
                <a:avLst/>
              </a:prstGeom>
              <a:noFill/>
              <a:ln w="2286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Oval 127">
                <a:extLst>
                  <a:ext uri="{FF2B5EF4-FFF2-40B4-BE49-F238E27FC236}">
                    <a16:creationId xmlns:a16="http://schemas.microsoft.com/office/drawing/2014/main" id="{8D2A8EC1-91C0-46F6-B0F3-29EC750CB79C}"/>
                  </a:ext>
                </a:extLst>
              </p:cNvPr>
              <p:cNvSpPr/>
              <p:nvPr/>
            </p:nvSpPr>
            <p:spPr bwMode="auto">
              <a:xfrm>
                <a:off x="9495319" y="4232427"/>
                <a:ext cx="82330" cy="82330"/>
              </a:xfrm>
              <a:prstGeom prst="ellipse">
                <a:avLst/>
              </a:prstGeom>
              <a:noFill/>
              <a:ln w="2286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29" name="Straight Connector 128">
                <a:extLst>
                  <a:ext uri="{FF2B5EF4-FFF2-40B4-BE49-F238E27FC236}">
                    <a16:creationId xmlns:a16="http://schemas.microsoft.com/office/drawing/2014/main" id="{4E087491-B663-4822-8BDA-B523EBB79A63}"/>
                  </a:ext>
                </a:extLst>
              </p:cNvPr>
              <p:cNvCxnSpPr>
                <a:cxnSpLocks/>
              </p:cNvCxnSpPr>
              <p:nvPr/>
            </p:nvCxnSpPr>
            <p:spPr>
              <a:xfrm flipH="1">
                <a:off x="9375156" y="4098938"/>
                <a:ext cx="125730" cy="54390"/>
              </a:xfrm>
              <a:prstGeom prst="line">
                <a:avLst/>
              </a:prstGeom>
              <a:noFill/>
              <a:ln w="22860" cap="flat" cmpd="sng" algn="ctr">
                <a:solidFill>
                  <a:srgbClr val="FFFFFF"/>
                </a:solidFill>
                <a:prstDash val="solid"/>
                <a:headEnd type="none"/>
                <a:tailEnd type="none"/>
              </a:ln>
              <a:effectLst/>
            </p:spPr>
          </p:cxnSp>
          <p:cxnSp>
            <p:nvCxnSpPr>
              <p:cNvPr id="130" name="Straight Connector 129">
                <a:extLst>
                  <a:ext uri="{FF2B5EF4-FFF2-40B4-BE49-F238E27FC236}">
                    <a16:creationId xmlns:a16="http://schemas.microsoft.com/office/drawing/2014/main" id="{52C974E0-B066-4E58-914D-93E0FF12C012}"/>
                  </a:ext>
                </a:extLst>
              </p:cNvPr>
              <p:cNvCxnSpPr>
                <a:cxnSpLocks/>
              </p:cNvCxnSpPr>
              <p:nvPr/>
            </p:nvCxnSpPr>
            <p:spPr>
              <a:xfrm flipH="1" flipV="1">
                <a:off x="9375156" y="4204482"/>
                <a:ext cx="125730" cy="54390"/>
              </a:xfrm>
              <a:prstGeom prst="line">
                <a:avLst/>
              </a:prstGeom>
              <a:noFill/>
              <a:ln w="22860" cap="flat" cmpd="sng" algn="ctr">
                <a:solidFill>
                  <a:srgbClr val="FFFFFF"/>
                </a:solidFill>
                <a:prstDash val="solid"/>
                <a:headEnd type="none"/>
                <a:tailEnd type="none"/>
              </a:ln>
              <a:effectLst/>
            </p:spPr>
          </p:cxnSp>
        </p:grpSp>
      </p:grpSp>
      <p:pic>
        <p:nvPicPr>
          <p:cNvPr id="135" name="Picture 134">
            <a:extLst>
              <a:ext uri="{FF2B5EF4-FFF2-40B4-BE49-F238E27FC236}">
                <a16:creationId xmlns:a16="http://schemas.microsoft.com/office/drawing/2014/main" id="{F768DBBD-1920-4131-8F53-646F207C2ED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0463992" y="5574240"/>
            <a:ext cx="336498" cy="336498"/>
          </a:xfrm>
          <a:prstGeom prst="rect">
            <a:avLst/>
          </a:prstGeom>
        </p:spPr>
      </p:pic>
    </p:spTree>
    <p:extLst>
      <p:ext uri="{BB962C8B-B14F-4D97-AF65-F5344CB8AC3E}">
        <p14:creationId xmlns:p14="http://schemas.microsoft.com/office/powerpoint/2010/main" val="1791566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fade">
                                      <p:cBhvr>
                                        <p:cTn id="7" dur="500"/>
                                        <p:tgtEl>
                                          <p:spTgt spid="1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1"/>
                                        </p:tgtEl>
                                        <p:attrNameLst>
                                          <p:attrName>style.visibility</p:attrName>
                                        </p:attrNameLst>
                                      </p:cBhvr>
                                      <p:to>
                                        <p:strVal val="visible"/>
                                      </p:to>
                                    </p:set>
                                    <p:animEffect transition="in" filter="fade">
                                      <p:cBhvr>
                                        <p:cTn id="17" dur="500"/>
                                        <p:tgtEl>
                                          <p:spTgt spid="91"/>
                                        </p:tgtEl>
                                      </p:cBhvr>
                                    </p:animEffect>
                                  </p:childTnLst>
                                </p:cTn>
                              </p:par>
                              <p:par>
                                <p:cTn id="18" presetID="10" presetClass="entr" presetSubtype="0" fill="hold" nodeType="withEffect">
                                  <p:stCondLst>
                                    <p:cond delay="0"/>
                                  </p:stCondLst>
                                  <p:childTnLst>
                                    <p:set>
                                      <p:cBhvr>
                                        <p:cTn id="19" dur="1" fill="hold">
                                          <p:stCondLst>
                                            <p:cond delay="0"/>
                                          </p:stCondLst>
                                        </p:cTn>
                                        <p:tgtEl>
                                          <p:spTgt spid="78"/>
                                        </p:tgtEl>
                                        <p:attrNameLst>
                                          <p:attrName>style.visibility</p:attrName>
                                        </p:attrNameLst>
                                      </p:cBhvr>
                                      <p:to>
                                        <p:strVal val="visible"/>
                                      </p:to>
                                    </p:set>
                                    <p:animEffect transition="in" filter="fade">
                                      <p:cBhvr>
                                        <p:cTn id="20" dur="500"/>
                                        <p:tgtEl>
                                          <p:spTgt spid="78"/>
                                        </p:tgtEl>
                                      </p:cBhvr>
                                    </p:animEffect>
                                  </p:childTnLst>
                                </p:cTn>
                              </p:par>
                              <p:par>
                                <p:cTn id="21" presetID="10" presetClass="entr" presetSubtype="0" fill="hold" nodeType="withEffect">
                                  <p:stCondLst>
                                    <p:cond delay="0"/>
                                  </p:stCondLst>
                                  <p:childTnLst>
                                    <p:set>
                                      <p:cBhvr>
                                        <p:cTn id="22" dur="1" fill="hold">
                                          <p:stCondLst>
                                            <p:cond delay="0"/>
                                          </p:stCondLst>
                                        </p:cTn>
                                        <p:tgtEl>
                                          <p:spTgt spid="108"/>
                                        </p:tgtEl>
                                        <p:attrNameLst>
                                          <p:attrName>style.visibility</p:attrName>
                                        </p:attrNameLst>
                                      </p:cBhvr>
                                      <p:to>
                                        <p:strVal val="visible"/>
                                      </p:to>
                                    </p:set>
                                    <p:animEffect transition="in" filter="fade">
                                      <p:cBhvr>
                                        <p:cTn id="23" dur="500"/>
                                        <p:tgtEl>
                                          <p:spTgt spid="108"/>
                                        </p:tgtEl>
                                      </p:cBhvr>
                                    </p:animEffect>
                                  </p:childTnLst>
                                </p:cTn>
                              </p:par>
                              <p:par>
                                <p:cTn id="24" presetID="10" presetClass="entr" presetSubtype="0" fill="hold" nodeType="withEffect">
                                  <p:stCondLst>
                                    <p:cond delay="0"/>
                                  </p:stCondLst>
                                  <p:childTnLst>
                                    <p:set>
                                      <p:cBhvr>
                                        <p:cTn id="25" dur="1" fill="hold">
                                          <p:stCondLst>
                                            <p:cond delay="0"/>
                                          </p:stCondLst>
                                        </p:cTn>
                                        <p:tgtEl>
                                          <p:spTgt spid="67"/>
                                        </p:tgtEl>
                                        <p:attrNameLst>
                                          <p:attrName>style.visibility</p:attrName>
                                        </p:attrNameLst>
                                      </p:cBhvr>
                                      <p:to>
                                        <p:strVal val="visible"/>
                                      </p:to>
                                    </p:set>
                                    <p:animEffect transition="in" filter="fade">
                                      <p:cBhvr>
                                        <p:cTn id="26" dur="500"/>
                                        <p:tgtEl>
                                          <p:spTgt spid="6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3"/>
                                        </p:tgtEl>
                                        <p:attrNameLst>
                                          <p:attrName>style.visibility</p:attrName>
                                        </p:attrNameLst>
                                      </p:cBhvr>
                                      <p:to>
                                        <p:strVal val="visible"/>
                                      </p:to>
                                    </p:set>
                                    <p:animEffect transition="in" filter="fade">
                                      <p:cBhvr>
                                        <p:cTn id="31" dur="500"/>
                                        <p:tgtEl>
                                          <p:spTgt spid="1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nodeType="withEffect">
                                  <p:stCondLst>
                                    <p:cond delay="0"/>
                                  </p:stCondLst>
                                  <p:childTnLst>
                                    <p:set>
                                      <p:cBhvr>
                                        <p:cTn id="38" dur="1" fill="hold">
                                          <p:stCondLst>
                                            <p:cond delay="0"/>
                                          </p:stCondLst>
                                        </p:cTn>
                                        <p:tgtEl>
                                          <p:spTgt spid="135"/>
                                        </p:tgtEl>
                                        <p:attrNameLst>
                                          <p:attrName>style.visibility</p:attrName>
                                        </p:attrNameLst>
                                      </p:cBhvr>
                                      <p:to>
                                        <p:strVal val="visible"/>
                                      </p:to>
                                    </p:set>
                                    <p:animEffect transition="in" filter="fade">
                                      <p:cBhvr>
                                        <p:cTn id="39" dur="500"/>
                                        <p:tgtEl>
                                          <p:spTgt spid="13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fade">
                                      <p:cBhvr>
                                        <p:cTn id="54"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81884-6715-477E-AB63-C74FAA77D503}"/>
              </a:ext>
            </a:extLst>
          </p:cNvPr>
          <p:cNvSpPr>
            <a:spLocks noGrp="1"/>
          </p:cNvSpPr>
          <p:nvPr>
            <p:ph type="title"/>
          </p:nvPr>
        </p:nvSpPr>
        <p:spPr/>
        <p:txBody>
          <a:bodyPr/>
          <a:lstStyle/>
          <a:p>
            <a:r>
              <a:rPr lang="de-AT" dirty="0"/>
              <a:t>Modelling </a:t>
            </a:r>
            <a:r>
              <a:rPr lang="de-AT" dirty="0" err="1"/>
              <a:t>your</a:t>
            </a:r>
            <a:r>
              <a:rPr lang="de-AT" dirty="0"/>
              <a:t> </a:t>
            </a:r>
            <a:r>
              <a:rPr lang="de-AT" dirty="0" err="1"/>
              <a:t>conversation</a:t>
            </a:r>
            <a:endParaRPr lang="de-AT" dirty="0"/>
          </a:p>
        </p:txBody>
      </p:sp>
      <p:cxnSp>
        <p:nvCxnSpPr>
          <p:cNvPr id="3" name="Straight Arrow Connector 2">
            <a:extLst>
              <a:ext uri="{FF2B5EF4-FFF2-40B4-BE49-F238E27FC236}">
                <a16:creationId xmlns:a16="http://schemas.microsoft.com/office/drawing/2014/main" id="{A0E75032-6EC4-4F63-9DF4-E4B8C4D1E586}"/>
              </a:ext>
            </a:extLst>
          </p:cNvPr>
          <p:cNvCxnSpPr>
            <a:cxnSpLocks/>
          </p:cNvCxnSpPr>
          <p:nvPr/>
        </p:nvCxnSpPr>
        <p:spPr>
          <a:xfrm flipV="1">
            <a:off x="719220" y="1178201"/>
            <a:ext cx="0" cy="5050254"/>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47F3061-D82A-4B9A-B4ED-BB8828E31DFC}"/>
              </a:ext>
            </a:extLst>
          </p:cNvPr>
          <p:cNvSpPr txBox="1"/>
          <p:nvPr/>
        </p:nvSpPr>
        <p:spPr>
          <a:xfrm rot="16200000">
            <a:off x="-2113808" y="3524522"/>
            <a:ext cx="5050255" cy="392245"/>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GB" sz="1961" b="0" i="0" u="none" strike="noStrike" kern="1200" cap="none" spc="0" normalizeH="0" baseline="0" noProof="0" dirty="0">
                <a:ln>
                  <a:noFill/>
                </a:ln>
                <a:solidFill>
                  <a:prstClr val="black"/>
                </a:solidFill>
                <a:effectLst/>
                <a:uLnTx/>
                <a:uFillTx/>
                <a:latin typeface="Segoe UI Light"/>
                <a:ea typeface="+mn-ea"/>
                <a:cs typeface="Segoe UI Semilight" panose="020B0402040204020203" pitchFamily="34" charset="0"/>
              </a:rPr>
              <a:t>Flexibility</a:t>
            </a:r>
          </a:p>
        </p:txBody>
      </p:sp>
      <p:sp>
        <p:nvSpPr>
          <p:cNvPr id="5" name="TextBox 4">
            <a:extLst>
              <a:ext uri="{FF2B5EF4-FFF2-40B4-BE49-F238E27FC236}">
                <a16:creationId xmlns:a16="http://schemas.microsoft.com/office/drawing/2014/main" id="{2C301C07-DE2F-40E7-A2B2-4D447CAA49ED}"/>
              </a:ext>
            </a:extLst>
          </p:cNvPr>
          <p:cNvSpPr txBox="1"/>
          <p:nvPr/>
        </p:nvSpPr>
        <p:spPr>
          <a:xfrm>
            <a:off x="681126" y="6291788"/>
            <a:ext cx="11265116" cy="392245"/>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GB" sz="1961" b="0" i="0" u="none" strike="noStrike" kern="1200" cap="none" spc="0" normalizeH="0" baseline="0" noProof="0" dirty="0">
                <a:ln>
                  <a:noFill/>
                </a:ln>
                <a:solidFill>
                  <a:prstClr val="black"/>
                </a:solidFill>
                <a:effectLst/>
                <a:uLnTx/>
                <a:uFillTx/>
                <a:latin typeface="Segoe UI Light"/>
                <a:ea typeface="+mn-ea"/>
                <a:cs typeface="Segoe UI Semilight" panose="020B0402040204020203" pitchFamily="34" charset="0"/>
              </a:rPr>
              <a:t>Effort to implement</a:t>
            </a:r>
          </a:p>
        </p:txBody>
      </p:sp>
      <p:cxnSp>
        <p:nvCxnSpPr>
          <p:cNvPr id="6" name="Straight Arrow Connector 5">
            <a:extLst>
              <a:ext uri="{FF2B5EF4-FFF2-40B4-BE49-F238E27FC236}">
                <a16:creationId xmlns:a16="http://schemas.microsoft.com/office/drawing/2014/main" id="{5B7631CD-1B05-469E-ACEC-70016ADE594C}"/>
              </a:ext>
            </a:extLst>
          </p:cNvPr>
          <p:cNvCxnSpPr>
            <a:cxnSpLocks/>
          </p:cNvCxnSpPr>
          <p:nvPr/>
        </p:nvCxnSpPr>
        <p:spPr>
          <a:xfrm>
            <a:off x="681126" y="6188662"/>
            <a:ext cx="11265116" cy="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FA26A342-18FC-496B-9DDE-97BAD377F6C4}"/>
              </a:ext>
            </a:extLst>
          </p:cNvPr>
          <p:cNvGrpSpPr/>
          <p:nvPr/>
        </p:nvGrpSpPr>
        <p:grpSpPr>
          <a:xfrm>
            <a:off x="4234081" y="1755994"/>
            <a:ext cx="1592517" cy="392245"/>
            <a:chOff x="4024192" y="1957658"/>
            <a:chExt cx="1592743" cy="392301"/>
          </a:xfrm>
        </p:grpSpPr>
        <p:sp>
          <p:nvSpPr>
            <p:cNvPr id="8" name="Oval 7">
              <a:extLst>
                <a:ext uri="{FF2B5EF4-FFF2-40B4-BE49-F238E27FC236}">
                  <a16:creationId xmlns:a16="http://schemas.microsoft.com/office/drawing/2014/main" id="{04BEED0A-7FA7-4265-9AE4-3EFC8449C3D5}"/>
                </a:ext>
              </a:extLst>
            </p:cNvPr>
            <p:cNvSpPr/>
            <p:nvPr/>
          </p:nvSpPr>
          <p:spPr>
            <a:xfrm>
              <a:off x="4024192" y="2054384"/>
              <a:ext cx="210991" cy="210991"/>
            </a:xfrm>
            <a:prstGeom prst="ellipse">
              <a:avLst/>
            </a:prstGeom>
            <a:solidFill>
              <a:srgbClr val="F28E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8DF2ECC8-56DB-4D1D-888F-98BA921BD9EF}"/>
                </a:ext>
              </a:extLst>
            </p:cNvPr>
            <p:cNvSpPr txBox="1"/>
            <p:nvPr/>
          </p:nvSpPr>
          <p:spPr>
            <a:xfrm>
              <a:off x="4288878" y="1957658"/>
              <a:ext cx="1328057" cy="392301"/>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961"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Dialogs</a:t>
              </a:r>
            </a:p>
          </p:txBody>
        </p:sp>
      </p:grpSp>
      <p:grpSp>
        <p:nvGrpSpPr>
          <p:cNvPr id="10" name="Group 9">
            <a:extLst>
              <a:ext uri="{FF2B5EF4-FFF2-40B4-BE49-F238E27FC236}">
                <a16:creationId xmlns:a16="http://schemas.microsoft.com/office/drawing/2014/main" id="{2F9B49B7-145C-4FA5-BA3B-CC66CCC0F8D8}"/>
              </a:ext>
            </a:extLst>
          </p:cNvPr>
          <p:cNvGrpSpPr/>
          <p:nvPr/>
        </p:nvGrpSpPr>
        <p:grpSpPr>
          <a:xfrm>
            <a:off x="2550375" y="3751128"/>
            <a:ext cx="1538829" cy="392245"/>
            <a:chOff x="2602966" y="3958975"/>
            <a:chExt cx="1539048" cy="392301"/>
          </a:xfrm>
        </p:grpSpPr>
        <p:sp>
          <p:nvSpPr>
            <p:cNvPr id="11" name="Oval 10">
              <a:extLst>
                <a:ext uri="{FF2B5EF4-FFF2-40B4-BE49-F238E27FC236}">
                  <a16:creationId xmlns:a16="http://schemas.microsoft.com/office/drawing/2014/main" id="{D470D58C-1DF2-4D7F-BE70-A1543E93E83A}"/>
                </a:ext>
              </a:extLst>
            </p:cNvPr>
            <p:cNvSpPr/>
            <p:nvPr/>
          </p:nvSpPr>
          <p:spPr>
            <a:xfrm>
              <a:off x="2602966" y="4044699"/>
              <a:ext cx="210991" cy="210991"/>
            </a:xfrm>
            <a:prstGeom prst="ellipse">
              <a:avLst/>
            </a:prstGeom>
            <a:solidFill>
              <a:srgbClr val="F28E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GB" sz="1400" b="0" i="0"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12" name="TextBox 11">
              <a:extLst>
                <a:ext uri="{FF2B5EF4-FFF2-40B4-BE49-F238E27FC236}">
                  <a16:creationId xmlns:a16="http://schemas.microsoft.com/office/drawing/2014/main" id="{A4E6078B-0482-4DE0-AB19-A85100944711}"/>
                </a:ext>
              </a:extLst>
            </p:cNvPr>
            <p:cNvSpPr txBox="1"/>
            <p:nvPr/>
          </p:nvSpPr>
          <p:spPr>
            <a:xfrm>
              <a:off x="2813957" y="3958975"/>
              <a:ext cx="1328057" cy="392301"/>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961" b="0" i="0" strike="noStrike" kern="1200" cap="none" spc="0" normalizeH="0" baseline="0" noProof="0" dirty="0" err="1">
                  <a:ln>
                    <a:noFill/>
                  </a:ln>
                  <a:solidFill>
                    <a:prstClr val="black"/>
                  </a:solidFill>
                  <a:effectLst/>
                  <a:uLnTx/>
                  <a:uFillTx/>
                  <a:latin typeface="Segoe UI" panose="020B0502040204020203" pitchFamily="34" charset="0"/>
                  <a:cs typeface="Segoe UI" panose="020B0502040204020203" pitchFamily="34" charset="0"/>
                </a:rPr>
                <a:t>FormFlow</a:t>
              </a:r>
              <a:endParaRPr kumimoji="0" lang="en-GB" sz="1961" b="0" i="0"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grpSp>
      <p:grpSp>
        <p:nvGrpSpPr>
          <p:cNvPr id="13" name="Group 12">
            <a:extLst>
              <a:ext uri="{FF2B5EF4-FFF2-40B4-BE49-F238E27FC236}">
                <a16:creationId xmlns:a16="http://schemas.microsoft.com/office/drawing/2014/main" id="{D3AE46AD-45E4-4D5D-936B-1CAB2A0FA5D7}"/>
              </a:ext>
            </a:extLst>
          </p:cNvPr>
          <p:cNvGrpSpPr/>
          <p:nvPr/>
        </p:nvGrpSpPr>
        <p:grpSpPr>
          <a:xfrm>
            <a:off x="888586" y="5631443"/>
            <a:ext cx="1566020" cy="392245"/>
            <a:chOff x="887847" y="5798262"/>
            <a:chExt cx="1566243" cy="392301"/>
          </a:xfrm>
        </p:grpSpPr>
        <p:sp>
          <p:nvSpPr>
            <p:cNvPr id="14" name="Oval 13">
              <a:extLst>
                <a:ext uri="{FF2B5EF4-FFF2-40B4-BE49-F238E27FC236}">
                  <a16:creationId xmlns:a16="http://schemas.microsoft.com/office/drawing/2014/main" id="{80ED832D-6F07-4EC1-A5EF-98575E0DF3CF}"/>
                </a:ext>
              </a:extLst>
            </p:cNvPr>
            <p:cNvSpPr/>
            <p:nvPr/>
          </p:nvSpPr>
          <p:spPr>
            <a:xfrm>
              <a:off x="887847" y="5892113"/>
              <a:ext cx="210991" cy="210991"/>
            </a:xfrm>
            <a:prstGeom prst="ellipse">
              <a:avLst/>
            </a:prstGeom>
            <a:solidFill>
              <a:srgbClr val="F28E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6DAB361F-61DA-4272-9631-90C9D5F26341}"/>
                </a:ext>
              </a:extLst>
            </p:cNvPr>
            <p:cNvSpPr txBox="1"/>
            <p:nvPr/>
          </p:nvSpPr>
          <p:spPr>
            <a:xfrm>
              <a:off x="1126033" y="5798262"/>
              <a:ext cx="1328057" cy="392301"/>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961" b="0" i="0" u="none" strike="noStrike" kern="1200" cap="none" spc="0" normalizeH="0" baseline="0" noProof="0" dirty="0" err="1">
                  <a:ln>
                    <a:noFill/>
                  </a:ln>
                  <a:solidFill>
                    <a:prstClr val="black"/>
                  </a:solidFill>
                  <a:effectLst/>
                  <a:uLnTx/>
                  <a:uFillTx/>
                  <a:latin typeface="Segoe UI" panose="020B0502040204020203" pitchFamily="34" charset="0"/>
                  <a:cs typeface="Segoe UI" panose="020B0502040204020203" pitchFamily="34" charset="0"/>
                </a:rPr>
                <a:t>QnA</a:t>
              </a:r>
              <a:endParaRPr kumimoji="0" lang="en-GB" sz="1961"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grpSp>
      <p:grpSp>
        <p:nvGrpSpPr>
          <p:cNvPr id="16" name="Group 15">
            <a:extLst>
              <a:ext uri="{FF2B5EF4-FFF2-40B4-BE49-F238E27FC236}">
                <a16:creationId xmlns:a16="http://schemas.microsoft.com/office/drawing/2014/main" id="{AD0898EB-AF95-47F3-A857-58B04B787C75}"/>
              </a:ext>
            </a:extLst>
          </p:cNvPr>
          <p:cNvGrpSpPr/>
          <p:nvPr/>
        </p:nvGrpSpPr>
        <p:grpSpPr>
          <a:xfrm>
            <a:off x="9469635" y="1616075"/>
            <a:ext cx="1592852" cy="392245"/>
            <a:chOff x="10408023" y="1372853"/>
            <a:chExt cx="1593078" cy="392301"/>
          </a:xfrm>
        </p:grpSpPr>
        <p:sp>
          <p:nvSpPr>
            <p:cNvPr id="17" name="Oval 16">
              <a:extLst>
                <a:ext uri="{FF2B5EF4-FFF2-40B4-BE49-F238E27FC236}">
                  <a16:creationId xmlns:a16="http://schemas.microsoft.com/office/drawing/2014/main" id="{2A2E0C02-541B-456F-8019-94907893C954}"/>
                </a:ext>
              </a:extLst>
            </p:cNvPr>
            <p:cNvSpPr/>
            <p:nvPr/>
          </p:nvSpPr>
          <p:spPr>
            <a:xfrm>
              <a:off x="10408023" y="1463509"/>
              <a:ext cx="210991" cy="210991"/>
            </a:xfrm>
            <a:prstGeom prst="ellipse">
              <a:avLst/>
            </a:prstGeom>
            <a:solidFill>
              <a:srgbClr val="F28E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18" name="TextBox 17">
              <a:extLst>
                <a:ext uri="{FF2B5EF4-FFF2-40B4-BE49-F238E27FC236}">
                  <a16:creationId xmlns:a16="http://schemas.microsoft.com/office/drawing/2014/main" id="{50452031-22C8-4ABD-A7FD-834D229D9D64}"/>
                </a:ext>
              </a:extLst>
            </p:cNvPr>
            <p:cNvSpPr txBox="1"/>
            <p:nvPr/>
          </p:nvSpPr>
          <p:spPr>
            <a:xfrm>
              <a:off x="10673044" y="1372853"/>
              <a:ext cx="1328057" cy="392301"/>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961"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Bespoke</a:t>
              </a:r>
            </a:p>
          </p:txBody>
        </p:sp>
      </p:grpSp>
      <p:sp>
        <p:nvSpPr>
          <p:cNvPr id="19" name="TextBox 18">
            <a:extLst>
              <a:ext uri="{FF2B5EF4-FFF2-40B4-BE49-F238E27FC236}">
                <a16:creationId xmlns:a16="http://schemas.microsoft.com/office/drawing/2014/main" id="{0F34C562-05C3-4794-98A9-F5F2FB414F31}"/>
              </a:ext>
            </a:extLst>
          </p:cNvPr>
          <p:cNvSpPr txBox="1"/>
          <p:nvPr/>
        </p:nvSpPr>
        <p:spPr>
          <a:xfrm>
            <a:off x="856821" y="4928190"/>
            <a:ext cx="2866731" cy="693970"/>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961" b="0" i="0" u="none" strike="noStrike" kern="1200" cap="none" spc="0" normalizeH="0" baseline="0" noProof="0" dirty="0">
                <a:ln>
                  <a:noFill/>
                </a:ln>
                <a:solidFill>
                  <a:prstClr val="black"/>
                </a:solidFill>
                <a:effectLst/>
                <a:uLnTx/>
                <a:uFillTx/>
                <a:latin typeface="Segoe UI Light"/>
                <a:ea typeface="+mn-ea"/>
                <a:cs typeface="Segoe UI Semilight" panose="020B0402040204020203" pitchFamily="34" charset="0"/>
              </a:rPr>
              <a:t>FAQs,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961" b="0" i="0" u="none" strike="noStrike" kern="1200" cap="none" spc="0" normalizeH="0" baseline="0" noProof="0" dirty="0">
                <a:ln>
                  <a:noFill/>
                </a:ln>
                <a:solidFill>
                  <a:prstClr val="black"/>
                </a:solidFill>
                <a:effectLst/>
                <a:uLnTx/>
                <a:uFillTx/>
                <a:latin typeface="Segoe UI Light"/>
                <a:ea typeface="+mn-ea"/>
                <a:cs typeface="Segoe UI Semilight" panose="020B0402040204020203" pitchFamily="34" charset="0"/>
              </a:rPr>
              <a:t>command &amp; control</a:t>
            </a:r>
          </a:p>
        </p:txBody>
      </p:sp>
      <p:sp>
        <p:nvSpPr>
          <p:cNvPr id="20" name="TextBox 19">
            <a:extLst>
              <a:ext uri="{FF2B5EF4-FFF2-40B4-BE49-F238E27FC236}">
                <a16:creationId xmlns:a16="http://schemas.microsoft.com/office/drawing/2014/main" id="{7E506262-13C3-4F9A-8158-4D4C79B98E79}"/>
              </a:ext>
            </a:extLst>
          </p:cNvPr>
          <p:cNvSpPr txBox="1"/>
          <p:nvPr/>
        </p:nvSpPr>
        <p:spPr>
          <a:xfrm>
            <a:off x="2454606" y="3054632"/>
            <a:ext cx="2866731" cy="693970"/>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961" b="0" i="0" u="none" strike="noStrike" kern="1200" cap="none" spc="0" normalizeH="0" baseline="0" noProof="0" dirty="0">
                <a:ln>
                  <a:noFill/>
                </a:ln>
                <a:solidFill>
                  <a:prstClr val="black"/>
                </a:solidFill>
                <a:effectLst/>
                <a:uLnTx/>
                <a:uFillTx/>
                <a:latin typeface="Segoe UI Light"/>
                <a:ea typeface="+mn-ea"/>
                <a:cs typeface="Segoe UI Semilight" panose="020B0402040204020203" pitchFamily="34" charset="0"/>
              </a:rPr>
              <a:t>Data capture,</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961" b="0" i="0" u="none" strike="noStrike" kern="1200" cap="none" spc="0" normalizeH="0" baseline="0" noProof="0" dirty="0">
                <a:ln>
                  <a:noFill/>
                </a:ln>
                <a:solidFill>
                  <a:prstClr val="black"/>
                </a:solidFill>
                <a:effectLst/>
                <a:uLnTx/>
                <a:uFillTx/>
                <a:latin typeface="Segoe UI Light"/>
                <a:ea typeface="+mn-ea"/>
                <a:cs typeface="Segoe UI Semilight" panose="020B0402040204020203" pitchFamily="34" charset="0"/>
              </a:rPr>
              <a:t>“Web forms” scenarios</a:t>
            </a:r>
          </a:p>
        </p:txBody>
      </p:sp>
      <p:sp>
        <p:nvSpPr>
          <p:cNvPr id="21" name="TextBox 20">
            <a:extLst>
              <a:ext uri="{FF2B5EF4-FFF2-40B4-BE49-F238E27FC236}">
                <a16:creationId xmlns:a16="http://schemas.microsoft.com/office/drawing/2014/main" id="{0648407F-3641-4F3D-BCB8-D9C881F9DC3A}"/>
              </a:ext>
            </a:extLst>
          </p:cNvPr>
          <p:cNvSpPr txBox="1"/>
          <p:nvPr/>
        </p:nvSpPr>
        <p:spPr>
          <a:xfrm>
            <a:off x="4151548" y="1392257"/>
            <a:ext cx="3131091" cy="392245"/>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961" b="0" i="0" u="none" strike="noStrike" kern="1200" cap="none" spc="0" normalizeH="0" baseline="0" noProof="0" dirty="0">
                <a:ln>
                  <a:noFill/>
                </a:ln>
                <a:solidFill>
                  <a:prstClr val="black"/>
                </a:solidFill>
                <a:effectLst/>
                <a:uLnTx/>
                <a:uFillTx/>
                <a:latin typeface="Segoe UI Light"/>
                <a:ea typeface="+mn-ea"/>
                <a:cs typeface="Segoe UI Semilight" panose="020B0402040204020203" pitchFamily="34" charset="0"/>
              </a:rPr>
              <a:t>Multi layered conversations</a:t>
            </a:r>
          </a:p>
        </p:txBody>
      </p:sp>
      <p:sp>
        <p:nvSpPr>
          <p:cNvPr id="22" name="TextBox 21">
            <a:extLst>
              <a:ext uri="{FF2B5EF4-FFF2-40B4-BE49-F238E27FC236}">
                <a16:creationId xmlns:a16="http://schemas.microsoft.com/office/drawing/2014/main" id="{5CBB7065-A719-408D-842C-0B7C64AD76E2}"/>
              </a:ext>
            </a:extLst>
          </p:cNvPr>
          <p:cNvSpPr txBox="1"/>
          <p:nvPr/>
        </p:nvSpPr>
        <p:spPr>
          <a:xfrm>
            <a:off x="9382415" y="876390"/>
            <a:ext cx="2866731" cy="693970"/>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961" b="0" i="0" u="none" strike="noStrike" kern="1200" cap="none" spc="0" normalizeH="0" baseline="0" noProof="0" dirty="0">
                <a:ln>
                  <a:noFill/>
                </a:ln>
                <a:solidFill>
                  <a:prstClr val="black"/>
                </a:solidFill>
                <a:effectLst/>
                <a:uLnTx/>
                <a:uFillTx/>
                <a:latin typeface="Segoe UI Light"/>
                <a:ea typeface="+mn-ea"/>
                <a:cs typeface="Segoe UI Semilight" panose="020B0402040204020203" pitchFamily="34" charset="0"/>
              </a:rPr>
              <a:t>Roll your own</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1961" b="0" i="0" u="none" strike="noStrike" kern="1200" cap="none" spc="0" normalizeH="0" baseline="0" noProof="0" dirty="0">
                <a:ln>
                  <a:noFill/>
                </a:ln>
                <a:solidFill>
                  <a:prstClr val="black"/>
                </a:solidFill>
                <a:effectLst/>
                <a:uLnTx/>
                <a:uFillTx/>
                <a:latin typeface="Segoe UI Light"/>
                <a:ea typeface="+mn-ea"/>
                <a:cs typeface="Segoe UI Semilight" panose="020B0402040204020203" pitchFamily="34" charset="0"/>
              </a:rPr>
              <a:t>state management etc.</a:t>
            </a:r>
          </a:p>
        </p:txBody>
      </p:sp>
    </p:spTree>
    <p:extLst>
      <p:ext uri="{BB962C8B-B14F-4D97-AF65-F5344CB8AC3E}">
        <p14:creationId xmlns:p14="http://schemas.microsoft.com/office/powerpoint/2010/main" val="4078366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9" grpId="0"/>
      <p:bldP spid="20" grpId="0"/>
      <p:bldP spid="21" grpId="0"/>
      <p:bldP spid="2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C17422-3605-4BF0-B669-C15E8727772B}"/>
              </a:ext>
            </a:extLst>
          </p:cNvPr>
          <p:cNvSpPr>
            <a:spLocks noGrp="1"/>
          </p:cNvSpPr>
          <p:nvPr>
            <p:ph type="title"/>
          </p:nvPr>
        </p:nvSpPr>
        <p:spPr/>
        <p:txBody>
          <a:bodyPr/>
          <a:lstStyle/>
          <a:p>
            <a:r>
              <a:rPr lang="de-AT" dirty="0" err="1"/>
              <a:t>Conversational</a:t>
            </a:r>
            <a:r>
              <a:rPr lang="de-AT" dirty="0"/>
              <a:t> </a:t>
            </a:r>
            <a:r>
              <a:rPr lang="de-AT" dirty="0" err="1"/>
              <a:t>mechanisms</a:t>
            </a:r>
            <a:endParaRPr lang="de-AT" dirty="0"/>
          </a:p>
        </p:txBody>
      </p:sp>
      <p:sp>
        <p:nvSpPr>
          <p:cNvPr id="6" name="Text Placeholder 5">
            <a:extLst>
              <a:ext uri="{FF2B5EF4-FFF2-40B4-BE49-F238E27FC236}">
                <a16:creationId xmlns:a16="http://schemas.microsoft.com/office/drawing/2014/main" id="{66697FEB-C8EB-4CCB-B3D3-8027E87CE83E}"/>
              </a:ext>
            </a:extLst>
          </p:cNvPr>
          <p:cNvSpPr>
            <a:spLocks noGrp="1"/>
          </p:cNvSpPr>
          <p:nvPr>
            <p:ph type="body" sz="quarter" idx="4294967295"/>
          </p:nvPr>
        </p:nvSpPr>
        <p:spPr>
          <a:xfrm>
            <a:off x="0" y="2030413"/>
            <a:ext cx="7219950" cy="4370387"/>
          </a:xfrm>
        </p:spPr>
        <p:txBody>
          <a:bodyPr>
            <a:normAutofit fontScale="85000" lnSpcReduction="10000"/>
          </a:bodyPr>
          <a:lstStyle/>
          <a:p>
            <a:r>
              <a:rPr lang="de-AT" dirty="0"/>
              <a:t>Text, </a:t>
            </a:r>
            <a:r>
              <a:rPr lang="de-AT" dirty="0" err="1"/>
              <a:t>with</a:t>
            </a:r>
            <a:r>
              <a:rPr lang="de-AT" dirty="0"/>
              <a:t> optional </a:t>
            </a:r>
            <a:r>
              <a:rPr lang="de-AT" dirty="0" err="1"/>
              <a:t>media</a:t>
            </a:r>
            <a:r>
              <a:rPr lang="de-AT" dirty="0"/>
              <a:t> </a:t>
            </a:r>
            <a:r>
              <a:rPr lang="de-AT" dirty="0" err="1"/>
              <a:t>attachments</a:t>
            </a:r>
            <a:endParaRPr lang="de-AT" dirty="0"/>
          </a:p>
          <a:p>
            <a:pPr lvl="1"/>
            <a:r>
              <a:rPr lang="de-AT" dirty="0"/>
              <a:t>Traditional </a:t>
            </a:r>
            <a:r>
              <a:rPr lang="de-AT" dirty="0" err="1"/>
              <a:t>chat</a:t>
            </a:r>
            <a:r>
              <a:rPr lang="de-AT" dirty="0"/>
              <a:t>, </a:t>
            </a:r>
            <a:r>
              <a:rPr lang="de-AT" dirty="0" err="1"/>
              <a:t>can</a:t>
            </a:r>
            <a:r>
              <a:rPr lang="de-AT" dirty="0"/>
              <a:t> </a:t>
            </a:r>
            <a:r>
              <a:rPr lang="de-AT" dirty="0" err="1"/>
              <a:t>contain</a:t>
            </a:r>
            <a:r>
              <a:rPr lang="de-AT" dirty="0"/>
              <a:t> </a:t>
            </a:r>
            <a:r>
              <a:rPr lang="de-AT" dirty="0" err="1"/>
              <a:t>media</a:t>
            </a:r>
            <a:r>
              <a:rPr lang="de-AT" dirty="0"/>
              <a:t> </a:t>
            </a:r>
            <a:r>
              <a:rPr lang="de-AT" dirty="0" err="1"/>
              <a:t>attachments</a:t>
            </a:r>
            <a:br>
              <a:rPr lang="de-AT" dirty="0"/>
            </a:br>
            <a:r>
              <a:rPr lang="de-AT" dirty="0"/>
              <a:t>(e.g., </a:t>
            </a:r>
            <a:r>
              <a:rPr lang="de-AT" dirty="0" err="1"/>
              <a:t>image</a:t>
            </a:r>
            <a:r>
              <a:rPr lang="de-AT" dirty="0"/>
              <a:t>, </a:t>
            </a:r>
            <a:r>
              <a:rPr lang="de-AT" dirty="0" err="1"/>
              <a:t>video</a:t>
            </a:r>
            <a:r>
              <a:rPr lang="de-AT" dirty="0"/>
              <a:t>, </a:t>
            </a:r>
            <a:r>
              <a:rPr lang="de-AT" dirty="0" err="1"/>
              <a:t>audio</a:t>
            </a:r>
            <a:r>
              <a:rPr lang="de-AT" dirty="0"/>
              <a:t>, </a:t>
            </a:r>
            <a:r>
              <a:rPr lang="de-AT" dirty="0" err="1"/>
              <a:t>file</a:t>
            </a:r>
            <a:r>
              <a:rPr lang="de-AT" dirty="0"/>
              <a:t>)</a:t>
            </a:r>
          </a:p>
          <a:p>
            <a:r>
              <a:rPr lang="de-AT" dirty="0"/>
              <a:t>Input </a:t>
            </a:r>
            <a:r>
              <a:rPr lang="de-AT" dirty="0" err="1"/>
              <a:t>prompts</a:t>
            </a:r>
            <a:endParaRPr lang="de-AT" dirty="0"/>
          </a:p>
          <a:p>
            <a:pPr lvl="1"/>
            <a:r>
              <a:rPr lang="de-AT" dirty="0" err="1"/>
              <a:t>Suggested</a:t>
            </a:r>
            <a:r>
              <a:rPr lang="de-AT" dirty="0"/>
              <a:t> </a:t>
            </a:r>
            <a:r>
              <a:rPr lang="de-AT" dirty="0" err="1"/>
              <a:t>actions</a:t>
            </a:r>
            <a:r>
              <a:rPr lang="de-AT" dirty="0"/>
              <a:t>: Buttons, </a:t>
            </a:r>
            <a:r>
              <a:rPr lang="de-AT" dirty="0" err="1"/>
              <a:t>numbered</a:t>
            </a:r>
            <a:r>
              <a:rPr lang="de-AT" dirty="0"/>
              <a:t> </a:t>
            </a:r>
            <a:r>
              <a:rPr lang="de-AT" dirty="0" err="1"/>
              <a:t>items</a:t>
            </a:r>
            <a:r>
              <a:rPr lang="de-AT" dirty="0"/>
              <a:t> in a </a:t>
            </a:r>
            <a:r>
              <a:rPr lang="de-AT" dirty="0" err="1"/>
              <a:t>list</a:t>
            </a:r>
            <a:r>
              <a:rPr lang="de-AT" dirty="0"/>
              <a:t>, etc.</a:t>
            </a:r>
          </a:p>
          <a:p>
            <a:r>
              <a:rPr lang="de-AT" dirty="0"/>
              <a:t>Rich </a:t>
            </a:r>
            <a:r>
              <a:rPr lang="de-AT" dirty="0" err="1"/>
              <a:t>cards</a:t>
            </a:r>
            <a:r>
              <a:rPr lang="de-AT" dirty="0"/>
              <a:t>, </a:t>
            </a:r>
            <a:r>
              <a:rPr lang="de-AT" dirty="0" err="1"/>
              <a:t>rendered</a:t>
            </a:r>
            <a:r>
              <a:rPr lang="de-AT" dirty="0"/>
              <a:t> </a:t>
            </a:r>
            <a:r>
              <a:rPr lang="de-AT" dirty="0" err="1"/>
              <a:t>as</a:t>
            </a:r>
            <a:r>
              <a:rPr lang="de-AT" dirty="0"/>
              <a:t> a </a:t>
            </a:r>
            <a:r>
              <a:rPr lang="de-AT" dirty="0" err="1"/>
              <a:t>list</a:t>
            </a:r>
            <a:r>
              <a:rPr lang="de-AT" dirty="0"/>
              <a:t> </a:t>
            </a:r>
            <a:r>
              <a:rPr lang="de-AT" dirty="0" err="1"/>
              <a:t>or</a:t>
            </a:r>
            <a:r>
              <a:rPr lang="de-AT" dirty="0"/>
              <a:t> </a:t>
            </a:r>
            <a:r>
              <a:rPr lang="de-AT" dirty="0" err="1"/>
              <a:t>carousel</a:t>
            </a:r>
            <a:endParaRPr lang="de-AT" dirty="0"/>
          </a:p>
          <a:p>
            <a:pPr lvl="1"/>
            <a:r>
              <a:rPr lang="de-AT" dirty="0"/>
              <a:t>Images, </a:t>
            </a:r>
            <a:r>
              <a:rPr lang="de-AT" dirty="0" err="1"/>
              <a:t>buttons</a:t>
            </a:r>
            <a:r>
              <a:rPr lang="de-AT" dirty="0"/>
              <a:t>, </a:t>
            </a:r>
            <a:r>
              <a:rPr lang="de-AT" dirty="0" err="1"/>
              <a:t>audio</a:t>
            </a:r>
            <a:r>
              <a:rPr lang="de-AT" dirty="0"/>
              <a:t>, </a:t>
            </a:r>
            <a:r>
              <a:rPr lang="de-AT" dirty="0" err="1"/>
              <a:t>animations</a:t>
            </a:r>
            <a:r>
              <a:rPr lang="de-AT" dirty="0"/>
              <a:t>, </a:t>
            </a:r>
            <a:r>
              <a:rPr lang="de-AT" dirty="0" err="1"/>
              <a:t>video</a:t>
            </a:r>
            <a:r>
              <a:rPr lang="de-AT" dirty="0"/>
              <a:t>, </a:t>
            </a:r>
            <a:r>
              <a:rPr lang="de-AT" dirty="0" err="1"/>
              <a:t>user</a:t>
            </a:r>
            <a:r>
              <a:rPr lang="de-AT" dirty="0"/>
              <a:t> </a:t>
            </a:r>
            <a:r>
              <a:rPr lang="de-AT" dirty="0" err="1"/>
              <a:t>sign</a:t>
            </a:r>
            <a:r>
              <a:rPr lang="de-AT" dirty="0"/>
              <a:t>-in, etc.</a:t>
            </a:r>
          </a:p>
          <a:p>
            <a:pPr lvl="1"/>
            <a:r>
              <a:rPr lang="de-AT" dirty="0"/>
              <a:t>Hero | Audio | Animation | Thumbnail | </a:t>
            </a:r>
            <a:r>
              <a:rPr lang="de-AT" dirty="0" err="1"/>
              <a:t>Receipt</a:t>
            </a:r>
            <a:r>
              <a:rPr lang="de-AT" dirty="0"/>
              <a:t> | </a:t>
            </a:r>
            <a:r>
              <a:rPr lang="de-AT" dirty="0" err="1"/>
              <a:t>Sign</a:t>
            </a:r>
            <a:r>
              <a:rPr lang="de-AT" dirty="0"/>
              <a:t> In | </a:t>
            </a:r>
            <a:br>
              <a:rPr lang="de-AT" dirty="0"/>
            </a:br>
            <a:r>
              <a:rPr lang="de-AT" dirty="0"/>
              <a:t>Video | Adaptive | </a:t>
            </a:r>
            <a:r>
              <a:rPr lang="de-AT" dirty="0" err="1"/>
              <a:t>Purchase</a:t>
            </a:r>
            <a:endParaRPr lang="de-AT" dirty="0"/>
          </a:p>
          <a:p>
            <a:r>
              <a:rPr lang="de-AT" dirty="0"/>
              <a:t>Speech</a:t>
            </a:r>
          </a:p>
          <a:p>
            <a:pPr lvl="1"/>
            <a:r>
              <a:rPr lang="de-AT" dirty="0"/>
              <a:t>Text-</a:t>
            </a:r>
            <a:r>
              <a:rPr lang="de-AT" dirty="0" err="1"/>
              <a:t>based</a:t>
            </a:r>
            <a:r>
              <a:rPr lang="de-AT" dirty="0"/>
              <a:t> </a:t>
            </a:r>
            <a:r>
              <a:rPr lang="de-AT" dirty="0" err="1"/>
              <a:t>chat</a:t>
            </a:r>
            <a:r>
              <a:rPr lang="de-AT" dirty="0"/>
              <a:t> </a:t>
            </a:r>
            <a:r>
              <a:rPr lang="de-AT" dirty="0" err="1"/>
              <a:t>using</a:t>
            </a:r>
            <a:r>
              <a:rPr lang="de-AT" dirty="0"/>
              <a:t> Speech Recognition &amp; Synthesis (TTS)</a:t>
            </a:r>
          </a:p>
          <a:p>
            <a:endParaRPr lang="de-AT" dirty="0"/>
          </a:p>
          <a:p>
            <a:endParaRPr lang="de-AT" dirty="0"/>
          </a:p>
        </p:txBody>
      </p:sp>
      <p:pic>
        <p:nvPicPr>
          <p:cNvPr id="7" name="skype-hero-050517-sm">
            <a:hlinkClick r:id="" action="ppaction://media"/>
            <a:extLst>
              <a:ext uri="{FF2B5EF4-FFF2-40B4-BE49-F238E27FC236}">
                <a16:creationId xmlns:a16="http://schemas.microsoft.com/office/drawing/2014/main" id="{FF2F0C59-C494-4FF0-843D-BF80F4C8A45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24043" y="1299878"/>
            <a:ext cx="3860312" cy="5559688"/>
          </a:xfrm>
          <a:prstGeom prst="rect">
            <a:avLst/>
          </a:prstGeom>
        </p:spPr>
      </p:pic>
    </p:spTree>
    <p:extLst>
      <p:ext uri="{BB962C8B-B14F-4D97-AF65-F5344CB8AC3E}">
        <p14:creationId xmlns:p14="http://schemas.microsoft.com/office/powerpoint/2010/main" val="3306797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81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repeatCount="indefinite" fill="hold" display="0">
                  <p:stCondLst>
                    <p:cond delay="indefinite"/>
                  </p:stCondLst>
                </p:cTn>
                <p:tgtEl>
                  <p:spTgt spid="7"/>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05" name="Group 704"/>
          <p:cNvGrpSpPr/>
          <p:nvPr/>
        </p:nvGrpSpPr>
        <p:grpSpPr>
          <a:xfrm>
            <a:off x="4970515" y="5947563"/>
            <a:ext cx="2206031" cy="10423320"/>
            <a:chOff x="3727767" y="4460940"/>
            <a:chExt cx="1654758" cy="7818599"/>
          </a:xfrm>
        </p:grpSpPr>
        <p:grpSp>
          <p:nvGrpSpPr>
            <p:cNvPr id="706" name="Group 705"/>
            <p:cNvGrpSpPr/>
            <p:nvPr/>
          </p:nvGrpSpPr>
          <p:grpSpPr>
            <a:xfrm>
              <a:off x="4237648" y="9792767"/>
              <a:ext cx="940177" cy="148019"/>
              <a:chOff x="-1302701" y="9714753"/>
              <a:chExt cx="940177" cy="148019"/>
            </a:xfrm>
          </p:grpSpPr>
          <p:grpSp>
            <p:nvGrpSpPr>
              <p:cNvPr id="887" name="Group 886"/>
              <p:cNvGrpSpPr/>
              <p:nvPr/>
            </p:nvGrpSpPr>
            <p:grpSpPr>
              <a:xfrm flipH="1">
                <a:off x="-1302701" y="9714753"/>
                <a:ext cx="940177" cy="148019"/>
                <a:chOff x="6292744" y="2901950"/>
                <a:chExt cx="940177" cy="148019"/>
              </a:xfrm>
              <a:solidFill>
                <a:srgbClr val="D2E6FA"/>
              </a:solidFill>
            </p:grpSpPr>
            <p:sp>
              <p:nvSpPr>
                <p:cNvPr id="889" name="Rectangle: Rounded Corners 888"/>
                <p:cNvSpPr/>
                <p:nvPr/>
              </p:nvSpPr>
              <p:spPr bwMode="auto">
                <a:xfrm>
                  <a:off x="6316605" y="2901950"/>
                  <a:ext cx="916316" cy="148019"/>
                </a:xfrm>
                <a:prstGeom prst="roundRect">
                  <a:avLst/>
                </a:prstGeom>
                <a:solidFill>
                  <a:srgbClr val="D2ED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200">
                    <a:solidFill>
                      <a:srgbClr val="505050"/>
                    </a:solidFill>
                    <a:latin typeface="Segoe UI"/>
                    <a:ea typeface="Segoe UI" pitchFamily="34" charset="0"/>
                    <a:cs typeface="Segoe UI" pitchFamily="34" charset="0"/>
                  </a:endParaRPr>
                </a:p>
              </p:txBody>
            </p:sp>
            <p:sp>
              <p:nvSpPr>
                <p:cNvPr id="890" name="Isosceles Triangle 889"/>
                <p:cNvSpPr/>
                <p:nvPr/>
              </p:nvSpPr>
              <p:spPr bwMode="auto">
                <a:xfrm rot="16200000">
                  <a:off x="6269884" y="2962243"/>
                  <a:ext cx="73152" cy="27432"/>
                </a:xfrm>
                <a:prstGeom prst="triangle">
                  <a:avLst/>
                </a:prstGeom>
                <a:solidFill>
                  <a:srgbClr val="D2ED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200">
                    <a:solidFill>
                      <a:srgbClr val="505050"/>
                    </a:solidFill>
                    <a:latin typeface="Segoe UI"/>
                    <a:ea typeface="Segoe UI" pitchFamily="34" charset="0"/>
                    <a:cs typeface="Segoe UI" pitchFamily="34" charset="0"/>
                  </a:endParaRPr>
                </a:p>
              </p:txBody>
            </p:sp>
          </p:grpSp>
          <p:sp>
            <p:nvSpPr>
              <p:cNvPr id="888" name="Rectangle 887"/>
              <p:cNvSpPr/>
              <p:nvPr/>
            </p:nvSpPr>
            <p:spPr>
              <a:xfrm flipH="1">
                <a:off x="-578390" y="9742596"/>
                <a:ext cx="155113" cy="92346"/>
              </a:xfrm>
              <a:prstGeom prst="rect">
                <a:avLst/>
              </a:prstGeom>
            </p:spPr>
            <p:txBody>
              <a:bodyPr wrap="none" lIns="0" tIns="0" rIns="0" bIns="0">
                <a:spAutoFit/>
              </a:bodyPr>
              <a:lstStyle/>
              <a:p>
                <a:pPr marL="0" lvl="1" algn="r">
                  <a:defRPr/>
                </a:pPr>
                <a:r>
                  <a:rPr lang="en-US" sz="800" dirty="0">
                    <a:solidFill>
                      <a:srgbClr val="505050"/>
                    </a:solidFill>
                    <a:latin typeface="Segoe UI"/>
                  </a:rPr>
                  <a:t>Ford</a:t>
                </a:r>
              </a:p>
            </p:txBody>
          </p:sp>
        </p:grpSp>
        <p:grpSp>
          <p:nvGrpSpPr>
            <p:cNvPr id="707" name="Group 706"/>
            <p:cNvGrpSpPr/>
            <p:nvPr/>
          </p:nvGrpSpPr>
          <p:grpSpPr>
            <a:xfrm>
              <a:off x="3935957" y="10013226"/>
              <a:ext cx="1376457" cy="154942"/>
              <a:chOff x="-1544321" y="9935212"/>
              <a:chExt cx="1376457" cy="154942"/>
            </a:xfrm>
          </p:grpSpPr>
          <p:grpSp>
            <p:nvGrpSpPr>
              <p:cNvPr id="883" name="Group 882"/>
              <p:cNvGrpSpPr/>
              <p:nvPr/>
            </p:nvGrpSpPr>
            <p:grpSpPr>
              <a:xfrm>
                <a:off x="-1544321" y="9935212"/>
                <a:ext cx="1376457" cy="154942"/>
                <a:chOff x="5501375" y="2827873"/>
                <a:chExt cx="1376457" cy="76603"/>
              </a:xfrm>
              <a:solidFill>
                <a:srgbClr val="FAFAFA"/>
              </a:solidFill>
            </p:grpSpPr>
            <p:sp>
              <p:nvSpPr>
                <p:cNvPr id="885" name="Rectangle: Rounded Corners 884"/>
                <p:cNvSpPr/>
                <p:nvPr/>
              </p:nvSpPr>
              <p:spPr bwMode="auto">
                <a:xfrm>
                  <a:off x="5526448" y="2827873"/>
                  <a:ext cx="1351384" cy="76603"/>
                </a:xfrm>
                <a:prstGeom prst="roundRect">
                  <a:avLst>
                    <a:gd name="adj" fmla="val 1235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732" dirty="0">
                    <a:solidFill>
                      <a:srgbClr val="505050"/>
                    </a:solidFill>
                    <a:latin typeface="Segoe UI"/>
                    <a:ea typeface="Segoe UI" pitchFamily="34" charset="0"/>
                    <a:cs typeface="Segoe UI" pitchFamily="34" charset="0"/>
                  </a:endParaRPr>
                </a:p>
              </p:txBody>
            </p:sp>
            <p:sp>
              <p:nvSpPr>
                <p:cNvPr id="886" name="Isosceles Triangle 885"/>
                <p:cNvSpPr/>
                <p:nvPr/>
              </p:nvSpPr>
              <p:spPr bwMode="auto">
                <a:xfrm rot="16200000">
                  <a:off x="5486737" y="2853493"/>
                  <a:ext cx="56708" cy="27432"/>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732" dirty="0">
                    <a:solidFill>
                      <a:srgbClr val="505050"/>
                    </a:solidFill>
                    <a:latin typeface="Segoe UI"/>
                    <a:ea typeface="Segoe UI" pitchFamily="34" charset="0"/>
                    <a:cs typeface="Segoe UI" pitchFamily="34" charset="0"/>
                  </a:endParaRPr>
                </a:p>
              </p:txBody>
            </p:sp>
          </p:grpSp>
          <p:sp>
            <p:nvSpPr>
              <p:cNvPr id="884" name="Rectangle 883"/>
              <p:cNvSpPr/>
              <p:nvPr/>
            </p:nvSpPr>
            <p:spPr>
              <a:xfrm>
                <a:off x="-1476030" y="9965090"/>
                <a:ext cx="1290200" cy="92346"/>
              </a:xfrm>
              <a:prstGeom prst="rect">
                <a:avLst/>
              </a:prstGeom>
            </p:spPr>
            <p:txBody>
              <a:bodyPr wrap="none" lIns="0" tIns="0" rIns="0" bIns="0">
                <a:spAutoFit/>
              </a:bodyPr>
              <a:lstStyle/>
              <a:p>
                <a:pPr marL="0" lvl="1">
                  <a:defRPr/>
                </a:pPr>
                <a:r>
                  <a:rPr lang="en-US" sz="800" dirty="0">
                    <a:solidFill>
                      <a:srgbClr val="505050"/>
                    </a:solidFill>
                    <a:latin typeface="Segoe UI"/>
                  </a:rPr>
                  <a:t>Please upload a picture of the vehicle.</a:t>
                </a:r>
              </a:p>
            </p:txBody>
          </p:sp>
        </p:grpSp>
        <p:grpSp>
          <p:nvGrpSpPr>
            <p:cNvPr id="708" name="Group 707"/>
            <p:cNvGrpSpPr/>
            <p:nvPr/>
          </p:nvGrpSpPr>
          <p:grpSpPr>
            <a:xfrm>
              <a:off x="3727767" y="10004911"/>
              <a:ext cx="182880" cy="182880"/>
              <a:chOff x="-1742986" y="9926897"/>
              <a:chExt cx="182880" cy="182880"/>
            </a:xfrm>
          </p:grpSpPr>
          <p:sp>
            <p:nvSpPr>
              <p:cNvPr id="881" name="Rectangle 880"/>
              <p:cNvSpPr/>
              <p:nvPr/>
            </p:nvSpPr>
            <p:spPr bwMode="auto">
              <a:xfrm>
                <a:off x="-1742986" y="9926897"/>
                <a:ext cx="182880"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732">
                  <a:solidFill>
                    <a:srgbClr val="505050"/>
                  </a:solidFill>
                  <a:latin typeface="Segoe UI"/>
                  <a:ea typeface="Segoe UI" pitchFamily="34" charset="0"/>
                  <a:cs typeface="Segoe UI" pitchFamily="34" charset="0"/>
                </a:endParaRPr>
              </a:p>
            </p:txBody>
          </p:sp>
          <p:sp>
            <p:nvSpPr>
              <p:cNvPr id="882" name="Freeform: Shape 881"/>
              <p:cNvSpPr>
                <a:spLocks/>
              </p:cNvSpPr>
              <p:nvPr/>
            </p:nvSpPr>
            <p:spPr bwMode="auto">
              <a:xfrm>
                <a:off x="-1719989" y="9953538"/>
                <a:ext cx="136886" cy="129598"/>
              </a:xfrm>
              <a:custGeom>
                <a:avLst/>
                <a:gdLst>
                  <a:gd name="connsiteX0" fmla="*/ 290551 w 511450"/>
                  <a:gd name="connsiteY0" fmla="*/ 253893 h 484217"/>
                  <a:gd name="connsiteX1" fmla="*/ 231706 w 511450"/>
                  <a:gd name="connsiteY1" fmla="*/ 254398 h 484217"/>
                  <a:gd name="connsiteX2" fmla="*/ 190411 w 511450"/>
                  <a:gd name="connsiteY2" fmla="*/ 254398 h 484217"/>
                  <a:gd name="connsiteX3" fmla="*/ 165118 w 511450"/>
                  <a:gd name="connsiteY3" fmla="*/ 278686 h 484217"/>
                  <a:gd name="connsiteX4" fmla="*/ 173893 w 511450"/>
                  <a:gd name="connsiteY4" fmla="*/ 286782 h 484217"/>
                  <a:gd name="connsiteX5" fmla="*/ 273000 w 511450"/>
                  <a:gd name="connsiteY5" fmla="*/ 286782 h 484217"/>
                  <a:gd name="connsiteX6" fmla="*/ 297777 w 511450"/>
                  <a:gd name="connsiteY6" fmla="*/ 261482 h 484217"/>
                  <a:gd name="connsiteX7" fmla="*/ 290551 w 511450"/>
                  <a:gd name="connsiteY7" fmla="*/ 253893 h 484217"/>
                  <a:gd name="connsiteX8" fmla="*/ 298279 w 511450"/>
                  <a:gd name="connsiteY8" fmla="*/ 157574 h 484217"/>
                  <a:gd name="connsiteX9" fmla="*/ 264727 w 511450"/>
                  <a:gd name="connsiteY9" fmla="*/ 189399 h 484217"/>
                  <a:gd name="connsiteX10" fmla="*/ 296730 w 511450"/>
                  <a:gd name="connsiteY10" fmla="*/ 222233 h 484217"/>
                  <a:gd name="connsiteX11" fmla="*/ 330798 w 511450"/>
                  <a:gd name="connsiteY11" fmla="*/ 189904 h 484217"/>
                  <a:gd name="connsiteX12" fmla="*/ 298279 w 511450"/>
                  <a:gd name="connsiteY12" fmla="*/ 157574 h 484217"/>
                  <a:gd name="connsiteX13" fmla="*/ 166108 w 511450"/>
                  <a:gd name="connsiteY13" fmla="*/ 157574 h 484217"/>
                  <a:gd name="connsiteX14" fmla="*/ 132499 w 511450"/>
                  <a:gd name="connsiteY14" fmla="*/ 188893 h 484217"/>
                  <a:gd name="connsiteX15" fmla="*/ 165074 w 511450"/>
                  <a:gd name="connsiteY15" fmla="*/ 222233 h 484217"/>
                  <a:gd name="connsiteX16" fmla="*/ 198684 w 511450"/>
                  <a:gd name="connsiteY16" fmla="*/ 190409 h 484217"/>
                  <a:gd name="connsiteX17" fmla="*/ 166108 w 511450"/>
                  <a:gd name="connsiteY17" fmla="*/ 157574 h 484217"/>
                  <a:gd name="connsiteX18" fmla="*/ 229579 w 511450"/>
                  <a:gd name="connsiteY18" fmla="*/ 0 h 484217"/>
                  <a:gd name="connsiteX19" fmla="*/ 255885 w 511450"/>
                  <a:gd name="connsiteY19" fmla="*/ 25691 h 484217"/>
                  <a:gd name="connsiteX20" fmla="*/ 239895 w 511450"/>
                  <a:gd name="connsiteY20" fmla="*/ 49870 h 484217"/>
                  <a:gd name="connsiteX21" fmla="*/ 239895 w 511450"/>
                  <a:gd name="connsiteY21" fmla="*/ 92689 h 484217"/>
                  <a:gd name="connsiteX22" fmla="*/ 331192 w 511450"/>
                  <a:gd name="connsiteY22" fmla="*/ 93192 h 484217"/>
                  <a:gd name="connsiteX23" fmla="*/ 363687 w 511450"/>
                  <a:gd name="connsiteY23" fmla="*/ 124424 h 484217"/>
                  <a:gd name="connsiteX24" fmla="*/ 363687 w 511450"/>
                  <a:gd name="connsiteY24" fmla="*/ 151627 h 484217"/>
                  <a:gd name="connsiteX25" fmla="*/ 368845 w 511450"/>
                  <a:gd name="connsiteY25" fmla="*/ 158175 h 484217"/>
                  <a:gd name="connsiteX26" fmla="*/ 396699 w 511450"/>
                  <a:gd name="connsiteY26" fmla="*/ 192430 h 484217"/>
                  <a:gd name="connsiteX27" fmla="*/ 396699 w 511450"/>
                  <a:gd name="connsiteY27" fmla="*/ 220639 h 484217"/>
                  <a:gd name="connsiteX28" fmla="*/ 369877 w 511450"/>
                  <a:gd name="connsiteY28" fmla="*/ 253382 h 484217"/>
                  <a:gd name="connsiteX29" fmla="*/ 363171 w 511450"/>
                  <a:gd name="connsiteY29" fmla="*/ 261946 h 484217"/>
                  <a:gd name="connsiteX30" fmla="*/ 363687 w 511450"/>
                  <a:gd name="connsiteY30" fmla="*/ 317358 h 484217"/>
                  <a:gd name="connsiteX31" fmla="*/ 329129 w 511450"/>
                  <a:gd name="connsiteY31" fmla="*/ 351108 h 484217"/>
                  <a:gd name="connsiteX32" fmla="*/ 304370 w 511450"/>
                  <a:gd name="connsiteY32" fmla="*/ 350605 h 484217"/>
                  <a:gd name="connsiteX33" fmla="*/ 297149 w 511450"/>
                  <a:gd name="connsiteY33" fmla="*/ 357153 h 484217"/>
                  <a:gd name="connsiteX34" fmla="*/ 322939 w 511450"/>
                  <a:gd name="connsiteY34" fmla="*/ 383348 h 484217"/>
                  <a:gd name="connsiteX35" fmla="*/ 362140 w 511450"/>
                  <a:gd name="connsiteY35" fmla="*/ 383348 h 484217"/>
                  <a:gd name="connsiteX36" fmla="*/ 373487 w 511450"/>
                  <a:gd name="connsiteY36" fmla="*/ 384859 h 484217"/>
                  <a:gd name="connsiteX37" fmla="*/ 398762 w 511450"/>
                  <a:gd name="connsiteY37" fmla="*/ 395941 h 484217"/>
                  <a:gd name="connsiteX38" fmla="*/ 511450 w 511450"/>
                  <a:gd name="connsiteY38" fmla="*/ 484217 h 484217"/>
                  <a:gd name="connsiteX39" fmla="*/ 0 w 511450"/>
                  <a:gd name="connsiteY39" fmla="*/ 484217 h 484217"/>
                  <a:gd name="connsiteX40" fmla="*/ 49049 w 511450"/>
                  <a:gd name="connsiteY40" fmla="*/ 410550 h 484217"/>
                  <a:gd name="connsiteX41" fmla="*/ 85155 w 511450"/>
                  <a:gd name="connsiteY41" fmla="*/ 385867 h 484217"/>
                  <a:gd name="connsiteX42" fmla="*/ 100113 w 511450"/>
                  <a:gd name="connsiteY42" fmla="*/ 383348 h 484217"/>
                  <a:gd name="connsiteX43" fmla="*/ 157883 w 511450"/>
                  <a:gd name="connsiteY43" fmla="*/ 383348 h 484217"/>
                  <a:gd name="connsiteX44" fmla="*/ 165620 w 511450"/>
                  <a:gd name="connsiteY44" fmla="*/ 376295 h 484217"/>
                  <a:gd name="connsiteX45" fmla="*/ 140861 w 511450"/>
                  <a:gd name="connsiteY45" fmla="*/ 351108 h 484217"/>
                  <a:gd name="connsiteX46" fmla="*/ 99597 w 511450"/>
                  <a:gd name="connsiteY46" fmla="*/ 310809 h 484217"/>
                  <a:gd name="connsiteX47" fmla="*/ 99597 w 511450"/>
                  <a:gd name="connsiteY47" fmla="*/ 260435 h 484217"/>
                  <a:gd name="connsiteX48" fmla="*/ 93923 w 511450"/>
                  <a:gd name="connsiteY48" fmla="*/ 253382 h 484217"/>
                  <a:gd name="connsiteX49" fmla="*/ 66586 w 511450"/>
                  <a:gd name="connsiteY49" fmla="*/ 219632 h 484217"/>
                  <a:gd name="connsiteX50" fmla="*/ 66586 w 511450"/>
                  <a:gd name="connsiteY50" fmla="*/ 191422 h 484217"/>
                  <a:gd name="connsiteX51" fmla="*/ 93408 w 511450"/>
                  <a:gd name="connsiteY51" fmla="*/ 158175 h 484217"/>
                  <a:gd name="connsiteX52" fmla="*/ 99597 w 511450"/>
                  <a:gd name="connsiteY52" fmla="*/ 150619 h 484217"/>
                  <a:gd name="connsiteX53" fmla="*/ 99597 w 511450"/>
                  <a:gd name="connsiteY53" fmla="*/ 125432 h 484217"/>
                  <a:gd name="connsiteX54" fmla="*/ 132093 w 511450"/>
                  <a:gd name="connsiteY54" fmla="*/ 93192 h 484217"/>
                  <a:gd name="connsiteX55" fmla="*/ 219263 w 511450"/>
                  <a:gd name="connsiteY55" fmla="*/ 92689 h 484217"/>
                  <a:gd name="connsiteX56" fmla="*/ 219263 w 511450"/>
                  <a:gd name="connsiteY56" fmla="*/ 49870 h 484217"/>
                  <a:gd name="connsiteX57" fmla="*/ 202757 w 511450"/>
                  <a:gd name="connsiteY57" fmla="*/ 25691 h 484217"/>
                  <a:gd name="connsiteX58" fmla="*/ 229579 w 511450"/>
                  <a:gd name="connsiteY58" fmla="*/ 0 h 48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11450" h="484217">
                    <a:moveTo>
                      <a:pt x="290551" y="253893"/>
                    </a:moveTo>
                    <a:cubicBezTo>
                      <a:pt x="270936" y="254398"/>
                      <a:pt x="251321" y="254398"/>
                      <a:pt x="231706" y="254398"/>
                    </a:cubicBezTo>
                    <a:cubicBezTo>
                      <a:pt x="217769" y="254398"/>
                      <a:pt x="203832" y="254398"/>
                      <a:pt x="190411" y="254398"/>
                    </a:cubicBezTo>
                    <a:cubicBezTo>
                      <a:pt x="165118" y="254398"/>
                      <a:pt x="165634" y="254398"/>
                      <a:pt x="165118" y="278686"/>
                    </a:cubicBezTo>
                    <a:cubicBezTo>
                      <a:pt x="165118" y="285264"/>
                      <a:pt x="167183" y="286782"/>
                      <a:pt x="173893" y="286782"/>
                    </a:cubicBezTo>
                    <a:cubicBezTo>
                      <a:pt x="206929" y="286276"/>
                      <a:pt x="239964" y="286782"/>
                      <a:pt x="273000" y="286782"/>
                    </a:cubicBezTo>
                    <a:cubicBezTo>
                      <a:pt x="298293" y="286782"/>
                      <a:pt x="298293" y="286782"/>
                      <a:pt x="297777" y="261482"/>
                    </a:cubicBezTo>
                    <a:cubicBezTo>
                      <a:pt x="297777" y="255411"/>
                      <a:pt x="296229" y="253893"/>
                      <a:pt x="290551" y="253893"/>
                    </a:cubicBezTo>
                    <a:close/>
                    <a:moveTo>
                      <a:pt x="298279" y="157574"/>
                    </a:moveTo>
                    <a:cubicBezTo>
                      <a:pt x="280212" y="157069"/>
                      <a:pt x="264727" y="171213"/>
                      <a:pt x="264727" y="189399"/>
                    </a:cubicBezTo>
                    <a:cubicBezTo>
                      <a:pt x="264210" y="207079"/>
                      <a:pt x="278664" y="221728"/>
                      <a:pt x="296730" y="222233"/>
                    </a:cubicBezTo>
                    <a:cubicBezTo>
                      <a:pt x="315313" y="222233"/>
                      <a:pt x="330282" y="208089"/>
                      <a:pt x="330798" y="189904"/>
                    </a:cubicBezTo>
                    <a:cubicBezTo>
                      <a:pt x="330798" y="172224"/>
                      <a:pt x="316345" y="157574"/>
                      <a:pt x="298279" y="157574"/>
                    </a:cubicBezTo>
                    <a:close/>
                    <a:moveTo>
                      <a:pt x="166108" y="157574"/>
                    </a:moveTo>
                    <a:cubicBezTo>
                      <a:pt x="148011" y="157069"/>
                      <a:pt x="133016" y="171213"/>
                      <a:pt x="132499" y="188893"/>
                    </a:cubicBezTo>
                    <a:cubicBezTo>
                      <a:pt x="131982" y="206574"/>
                      <a:pt x="146460" y="221728"/>
                      <a:pt x="165074" y="222233"/>
                    </a:cubicBezTo>
                    <a:cubicBezTo>
                      <a:pt x="183172" y="222233"/>
                      <a:pt x="198167" y="208089"/>
                      <a:pt x="198684" y="190409"/>
                    </a:cubicBezTo>
                    <a:cubicBezTo>
                      <a:pt x="199201" y="172729"/>
                      <a:pt x="184206" y="157574"/>
                      <a:pt x="166108" y="157574"/>
                    </a:cubicBezTo>
                    <a:close/>
                    <a:moveTo>
                      <a:pt x="229579" y="0"/>
                    </a:moveTo>
                    <a:cubicBezTo>
                      <a:pt x="244021" y="0"/>
                      <a:pt x="255885" y="11586"/>
                      <a:pt x="255885" y="25691"/>
                    </a:cubicBezTo>
                    <a:cubicBezTo>
                      <a:pt x="255885" y="36269"/>
                      <a:pt x="249179" y="45841"/>
                      <a:pt x="239895" y="49870"/>
                    </a:cubicBezTo>
                    <a:cubicBezTo>
                      <a:pt x="239895" y="49870"/>
                      <a:pt x="239895" y="49870"/>
                      <a:pt x="239895" y="92689"/>
                    </a:cubicBezTo>
                    <a:cubicBezTo>
                      <a:pt x="270327" y="92689"/>
                      <a:pt x="300760" y="93192"/>
                      <a:pt x="331192" y="93192"/>
                    </a:cubicBezTo>
                    <a:cubicBezTo>
                      <a:pt x="349245" y="93192"/>
                      <a:pt x="362656" y="106793"/>
                      <a:pt x="363687" y="124424"/>
                    </a:cubicBezTo>
                    <a:cubicBezTo>
                      <a:pt x="363687" y="133492"/>
                      <a:pt x="363687" y="142559"/>
                      <a:pt x="363687" y="151627"/>
                    </a:cubicBezTo>
                    <a:cubicBezTo>
                      <a:pt x="363171" y="155656"/>
                      <a:pt x="364719" y="157168"/>
                      <a:pt x="368845" y="158175"/>
                    </a:cubicBezTo>
                    <a:cubicBezTo>
                      <a:pt x="387930" y="162205"/>
                      <a:pt x="396183" y="173791"/>
                      <a:pt x="396699" y="192430"/>
                    </a:cubicBezTo>
                    <a:cubicBezTo>
                      <a:pt x="396699" y="202001"/>
                      <a:pt x="396699" y="211572"/>
                      <a:pt x="396699" y="220639"/>
                    </a:cubicBezTo>
                    <a:cubicBezTo>
                      <a:pt x="396183" y="237766"/>
                      <a:pt x="386898" y="249856"/>
                      <a:pt x="369877" y="253382"/>
                    </a:cubicBezTo>
                    <a:cubicBezTo>
                      <a:pt x="364203" y="254390"/>
                      <a:pt x="363171" y="256909"/>
                      <a:pt x="363171" y="261946"/>
                    </a:cubicBezTo>
                    <a:cubicBezTo>
                      <a:pt x="363687" y="280081"/>
                      <a:pt x="363687" y="298719"/>
                      <a:pt x="363687" y="317358"/>
                    </a:cubicBezTo>
                    <a:cubicBezTo>
                      <a:pt x="363171" y="337004"/>
                      <a:pt x="349761" y="350605"/>
                      <a:pt x="329129" y="351108"/>
                    </a:cubicBezTo>
                    <a:cubicBezTo>
                      <a:pt x="320876" y="351108"/>
                      <a:pt x="312623" y="351108"/>
                      <a:pt x="304370" y="350605"/>
                    </a:cubicBezTo>
                    <a:cubicBezTo>
                      <a:pt x="299212" y="350605"/>
                      <a:pt x="297665" y="351612"/>
                      <a:pt x="297149" y="357153"/>
                    </a:cubicBezTo>
                    <a:cubicBezTo>
                      <a:pt x="296633" y="383348"/>
                      <a:pt x="296633" y="383348"/>
                      <a:pt x="322939" y="383348"/>
                    </a:cubicBezTo>
                    <a:cubicBezTo>
                      <a:pt x="335834" y="383348"/>
                      <a:pt x="348729" y="382844"/>
                      <a:pt x="362140" y="383348"/>
                    </a:cubicBezTo>
                    <a:cubicBezTo>
                      <a:pt x="365750" y="383348"/>
                      <a:pt x="369877" y="383851"/>
                      <a:pt x="373487" y="384859"/>
                    </a:cubicBezTo>
                    <a:cubicBezTo>
                      <a:pt x="382256" y="386370"/>
                      <a:pt x="391025" y="389896"/>
                      <a:pt x="398762" y="395941"/>
                    </a:cubicBezTo>
                    <a:lnTo>
                      <a:pt x="511450" y="484217"/>
                    </a:lnTo>
                    <a:lnTo>
                      <a:pt x="0" y="484217"/>
                    </a:lnTo>
                    <a:lnTo>
                      <a:pt x="49049" y="410550"/>
                    </a:lnTo>
                    <a:cubicBezTo>
                      <a:pt x="57301" y="397956"/>
                      <a:pt x="70712" y="389393"/>
                      <a:pt x="85155" y="385867"/>
                    </a:cubicBezTo>
                    <a:cubicBezTo>
                      <a:pt x="89797" y="383851"/>
                      <a:pt x="94955" y="383348"/>
                      <a:pt x="100113" y="383348"/>
                    </a:cubicBezTo>
                    <a:cubicBezTo>
                      <a:pt x="119713" y="382844"/>
                      <a:pt x="138798" y="382844"/>
                      <a:pt x="157883" y="383348"/>
                    </a:cubicBezTo>
                    <a:cubicBezTo>
                      <a:pt x="163556" y="383348"/>
                      <a:pt x="165620" y="382340"/>
                      <a:pt x="165620" y="376295"/>
                    </a:cubicBezTo>
                    <a:cubicBezTo>
                      <a:pt x="166136" y="351108"/>
                      <a:pt x="166136" y="351108"/>
                      <a:pt x="140861" y="351108"/>
                    </a:cubicBezTo>
                    <a:cubicBezTo>
                      <a:pt x="110945" y="351108"/>
                      <a:pt x="99597" y="339522"/>
                      <a:pt x="99597" y="310809"/>
                    </a:cubicBezTo>
                    <a:cubicBezTo>
                      <a:pt x="99597" y="294185"/>
                      <a:pt x="99081" y="277562"/>
                      <a:pt x="99597" y="260435"/>
                    </a:cubicBezTo>
                    <a:cubicBezTo>
                      <a:pt x="99597" y="256405"/>
                      <a:pt x="98566" y="254390"/>
                      <a:pt x="93923" y="253382"/>
                    </a:cubicBezTo>
                    <a:cubicBezTo>
                      <a:pt x="75870" y="249856"/>
                      <a:pt x="66586" y="237766"/>
                      <a:pt x="66586" y="219632"/>
                    </a:cubicBezTo>
                    <a:cubicBezTo>
                      <a:pt x="66586" y="210060"/>
                      <a:pt x="66586" y="200993"/>
                      <a:pt x="66586" y="191422"/>
                    </a:cubicBezTo>
                    <a:cubicBezTo>
                      <a:pt x="66586" y="173791"/>
                      <a:pt x="75870" y="161701"/>
                      <a:pt x="93408" y="158175"/>
                    </a:cubicBezTo>
                    <a:cubicBezTo>
                      <a:pt x="98566" y="157168"/>
                      <a:pt x="99597" y="155153"/>
                      <a:pt x="99597" y="150619"/>
                    </a:cubicBezTo>
                    <a:cubicBezTo>
                      <a:pt x="99081" y="142055"/>
                      <a:pt x="99081" y="133492"/>
                      <a:pt x="99597" y="125432"/>
                    </a:cubicBezTo>
                    <a:cubicBezTo>
                      <a:pt x="100113" y="107297"/>
                      <a:pt x="113524" y="93192"/>
                      <a:pt x="132093" y="93192"/>
                    </a:cubicBezTo>
                    <a:cubicBezTo>
                      <a:pt x="160977" y="93192"/>
                      <a:pt x="189862" y="92689"/>
                      <a:pt x="219263" y="92689"/>
                    </a:cubicBezTo>
                    <a:cubicBezTo>
                      <a:pt x="219263" y="92689"/>
                      <a:pt x="219263" y="92689"/>
                      <a:pt x="219263" y="49870"/>
                    </a:cubicBezTo>
                    <a:cubicBezTo>
                      <a:pt x="209463" y="45841"/>
                      <a:pt x="202757" y="36269"/>
                      <a:pt x="202757" y="25691"/>
                    </a:cubicBezTo>
                    <a:cubicBezTo>
                      <a:pt x="202757" y="11586"/>
                      <a:pt x="214621" y="0"/>
                      <a:pt x="229579"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noAutofit/>
              </a:bodyPr>
              <a:lstStyle/>
              <a:p>
                <a:pPr algn="ctr" defTabSz="1243026" fontAlgn="base">
                  <a:spcBef>
                    <a:spcPct val="0"/>
                  </a:spcBef>
                  <a:spcAft>
                    <a:spcPct val="0"/>
                  </a:spcAft>
                  <a:defRPr/>
                </a:pPr>
                <a:endParaRPr lang="en-US" sz="3200" kern="0" dirty="0">
                  <a:gradFill>
                    <a:gsLst>
                      <a:gs pos="5439">
                        <a:srgbClr val="F8F8F8"/>
                      </a:gs>
                      <a:gs pos="10000">
                        <a:srgbClr val="F8F8F8"/>
                      </a:gs>
                    </a:gsLst>
                    <a:lin ang="5400000" scaled="0"/>
                  </a:gradFill>
                  <a:latin typeface="Segoe UI"/>
                </a:endParaRPr>
              </a:p>
            </p:txBody>
          </p:sp>
        </p:grpSp>
        <p:grpSp>
          <p:nvGrpSpPr>
            <p:cNvPr id="709" name="Group 708"/>
            <p:cNvGrpSpPr/>
            <p:nvPr/>
          </p:nvGrpSpPr>
          <p:grpSpPr>
            <a:xfrm>
              <a:off x="4237648" y="10308208"/>
              <a:ext cx="940177" cy="479230"/>
              <a:chOff x="-1300629" y="10230194"/>
              <a:chExt cx="940177" cy="479230"/>
            </a:xfrm>
          </p:grpSpPr>
          <p:grpSp>
            <p:nvGrpSpPr>
              <p:cNvPr id="876" name="Group 875"/>
              <p:cNvGrpSpPr/>
              <p:nvPr/>
            </p:nvGrpSpPr>
            <p:grpSpPr>
              <a:xfrm flipH="1">
                <a:off x="-1300629" y="10230194"/>
                <a:ext cx="940177" cy="479230"/>
                <a:chOff x="6292744" y="2901950"/>
                <a:chExt cx="940177" cy="479230"/>
              </a:xfrm>
              <a:solidFill>
                <a:srgbClr val="D2E6FA"/>
              </a:solidFill>
            </p:grpSpPr>
            <p:sp>
              <p:nvSpPr>
                <p:cNvPr id="879" name="Rectangle: Rounded Corners 878"/>
                <p:cNvSpPr/>
                <p:nvPr/>
              </p:nvSpPr>
              <p:spPr bwMode="auto">
                <a:xfrm>
                  <a:off x="6316605" y="2901950"/>
                  <a:ext cx="916316" cy="479230"/>
                </a:xfrm>
                <a:prstGeom prst="roundRect">
                  <a:avLst>
                    <a:gd name="adj" fmla="val 6729"/>
                  </a:avLst>
                </a:prstGeom>
                <a:solidFill>
                  <a:srgbClr val="D2ED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200">
                    <a:solidFill>
                      <a:srgbClr val="505050"/>
                    </a:solidFill>
                    <a:latin typeface="Segoe UI"/>
                    <a:ea typeface="Segoe UI" pitchFamily="34" charset="0"/>
                    <a:cs typeface="Segoe UI" pitchFamily="34" charset="0"/>
                  </a:endParaRPr>
                </a:p>
              </p:txBody>
            </p:sp>
            <p:sp>
              <p:nvSpPr>
                <p:cNvPr id="880" name="Isosceles Triangle 879"/>
                <p:cNvSpPr/>
                <p:nvPr/>
              </p:nvSpPr>
              <p:spPr bwMode="auto">
                <a:xfrm rot="16200000">
                  <a:off x="6269884" y="3122663"/>
                  <a:ext cx="73152" cy="27432"/>
                </a:xfrm>
                <a:prstGeom prst="triangle">
                  <a:avLst/>
                </a:prstGeom>
                <a:solidFill>
                  <a:srgbClr val="D2ED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200">
                    <a:solidFill>
                      <a:srgbClr val="505050"/>
                    </a:solidFill>
                    <a:latin typeface="Segoe UI"/>
                    <a:ea typeface="Segoe UI" pitchFamily="34" charset="0"/>
                    <a:cs typeface="Segoe UI" pitchFamily="34" charset="0"/>
                  </a:endParaRPr>
                </a:p>
              </p:txBody>
            </p:sp>
          </p:grpSp>
          <p:pic>
            <p:nvPicPr>
              <p:cNvPr id="878" name="Picture 877"/>
              <p:cNvPicPr>
                <a:picLocks noChangeAspect="1"/>
              </p:cNvPicPr>
              <p:nvPr/>
            </p:nvPicPr>
            <p:blipFill rotWithShape="1">
              <a:blip r:embed="rId3" cstate="print">
                <a:extLst>
                  <a:ext uri="{28A0092B-C50C-407E-A947-70E740481C1C}">
                    <a14:useLocalDpi xmlns:a14="http://schemas.microsoft.com/office/drawing/2010/main" val="0"/>
                  </a:ext>
                </a:extLst>
              </a:blip>
              <a:srcRect l="2560" t="21070" r="1439" b="19814"/>
              <a:stretch/>
            </p:blipFill>
            <p:spPr>
              <a:xfrm>
                <a:off x="-1267008" y="10274035"/>
                <a:ext cx="847788" cy="391549"/>
              </a:xfrm>
              <a:prstGeom prst="rect">
                <a:avLst/>
              </a:prstGeom>
            </p:spPr>
          </p:pic>
        </p:grpSp>
        <p:grpSp>
          <p:nvGrpSpPr>
            <p:cNvPr id="710" name="Group 709"/>
            <p:cNvGrpSpPr/>
            <p:nvPr/>
          </p:nvGrpSpPr>
          <p:grpSpPr>
            <a:xfrm>
              <a:off x="3935957" y="10886687"/>
              <a:ext cx="1386497" cy="292795"/>
              <a:chOff x="-1544321" y="10808673"/>
              <a:chExt cx="1386497" cy="292795"/>
            </a:xfrm>
          </p:grpSpPr>
          <p:grpSp>
            <p:nvGrpSpPr>
              <p:cNvPr id="871" name="Group 870"/>
              <p:cNvGrpSpPr/>
              <p:nvPr/>
            </p:nvGrpSpPr>
            <p:grpSpPr>
              <a:xfrm>
                <a:off x="-1544321" y="10808673"/>
                <a:ext cx="1372302" cy="292795"/>
                <a:chOff x="5501375" y="2827873"/>
                <a:chExt cx="1372302" cy="144757"/>
              </a:xfrm>
              <a:solidFill>
                <a:srgbClr val="FAFAFA"/>
              </a:solidFill>
            </p:grpSpPr>
            <p:sp>
              <p:nvSpPr>
                <p:cNvPr id="873" name="Rectangle: Rounded Corners 872"/>
                <p:cNvSpPr/>
                <p:nvPr/>
              </p:nvSpPr>
              <p:spPr bwMode="auto">
                <a:xfrm>
                  <a:off x="5526448" y="2827873"/>
                  <a:ext cx="1347229" cy="144757"/>
                </a:xfrm>
                <a:prstGeom prst="roundRect">
                  <a:avLst>
                    <a:gd name="adj" fmla="val 1235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732" dirty="0">
                    <a:solidFill>
                      <a:srgbClr val="505050"/>
                    </a:solidFill>
                    <a:latin typeface="Segoe UI"/>
                    <a:ea typeface="Segoe UI" pitchFamily="34" charset="0"/>
                    <a:cs typeface="Segoe UI" pitchFamily="34" charset="0"/>
                  </a:endParaRPr>
                </a:p>
              </p:txBody>
            </p:sp>
            <p:sp>
              <p:nvSpPr>
                <p:cNvPr id="875" name="Isosceles Triangle 874"/>
                <p:cNvSpPr/>
                <p:nvPr/>
              </p:nvSpPr>
              <p:spPr bwMode="auto">
                <a:xfrm rot="16200000">
                  <a:off x="5486737" y="2868797"/>
                  <a:ext cx="56708" cy="27432"/>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732" dirty="0">
                    <a:solidFill>
                      <a:srgbClr val="505050"/>
                    </a:solidFill>
                    <a:latin typeface="Segoe UI"/>
                    <a:ea typeface="Segoe UI" pitchFamily="34" charset="0"/>
                    <a:cs typeface="Segoe UI" pitchFamily="34" charset="0"/>
                  </a:endParaRPr>
                </a:p>
              </p:txBody>
            </p:sp>
          </p:grpSp>
          <p:sp>
            <p:nvSpPr>
              <p:cNvPr id="872" name="Rectangle 871"/>
              <p:cNvSpPr/>
              <p:nvPr/>
            </p:nvSpPr>
            <p:spPr>
              <a:xfrm>
                <a:off x="-1476030" y="10856062"/>
                <a:ext cx="1318206" cy="184692"/>
              </a:xfrm>
              <a:prstGeom prst="rect">
                <a:avLst/>
              </a:prstGeom>
            </p:spPr>
            <p:txBody>
              <a:bodyPr wrap="square" lIns="0" tIns="0" rIns="0" bIns="0">
                <a:spAutoFit/>
              </a:bodyPr>
              <a:lstStyle/>
              <a:p>
                <a:pPr marL="0" lvl="1">
                  <a:defRPr/>
                </a:pPr>
                <a:r>
                  <a:rPr lang="en-US" sz="800" dirty="0">
                    <a:solidFill>
                      <a:srgbClr val="505050"/>
                    </a:solidFill>
                    <a:latin typeface="Segoe UI"/>
                  </a:rPr>
                  <a:t>Congratulations on your new 2016 Ford Fusion! Now generating quote…</a:t>
                </a:r>
              </a:p>
            </p:txBody>
          </p:sp>
        </p:grpSp>
        <p:grpSp>
          <p:nvGrpSpPr>
            <p:cNvPr id="711" name="Group 710"/>
            <p:cNvGrpSpPr/>
            <p:nvPr/>
          </p:nvGrpSpPr>
          <p:grpSpPr>
            <a:xfrm>
              <a:off x="3727767" y="10878362"/>
              <a:ext cx="182880" cy="182880"/>
              <a:chOff x="-1742986" y="10800348"/>
              <a:chExt cx="182880" cy="182880"/>
            </a:xfrm>
          </p:grpSpPr>
          <p:sp>
            <p:nvSpPr>
              <p:cNvPr id="868" name="Rectangle 867"/>
              <p:cNvSpPr/>
              <p:nvPr/>
            </p:nvSpPr>
            <p:spPr bwMode="auto">
              <a:xfrm>
                <a:off x="-1742986" y="10800348"/>
                <a:ext cx="182880"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732">
                  <a:solidFill>
                    <a:srgbClr val="505050"/>
                  </a:solidFill>
                  <a:latin typeface="Segoe UI"/>
                  <a:ea typeface="Segoe UI" pitchFamily="34" charset="0"/>
                  <a:cs typeface="Segoe UI" pitchFamily="34" charset="0"/>
                </a:endParaRPr>
              </a:p>
            </p:txBody>
          </p:sp>
          <p:sp>
            <p:nvSpPr>
              <p:cNvPr id="869" name="Freeform: Shape 868"/>
              <p:cNvSpPr>
                <a:spLocks/>
              </p:cNvSpPr>
              <p:nvPr/>
            </p:nvSpPr>
            <p:spPr bwMode="auto">
              <a:xfrm>
                <a:off x="-1719989" y="10826989"/>
                <a:ext cx="136886" cy="129598"/>
              </a:xfrm>
              <a:custGeom>
                <a:avLst/>
                <a:gdLst>
                  <a:gd name="connsiteX0" fmla="*/ 290551 w 511450"/>
                  <a:gd name="connsiteY0" fmla="*/ 253893 h 484217"/>
                  <a:gd name="connsiteX1" fmla="*/ 231706 w 511450"/>
                  <a:gd name="connsiteY1" fmla="*/ 254398 h 484217"/>
                  <a:gd name="connsiteX2" fmla="*/ 190411 w 511450"/>
                  <a:gd name="connsiteY2" fmla="*/ 254398 h 484217"/>
                  <a:gd name="connsiteX3" fmla="*/ 165118 w 511450"/>
                  <a:gd name="connsiteY3" fmla="*/ 278686 h 484217"/>
                  <a:gd name="connsiteX4" fmla="*/ 173893 w 511450"/>
                  <a:gd name="connsiteY4" fmla="*/ 286782 h 484217"/>
                  <a:gd name="connsiteX5" fmla="*/ 273000 w 511450"/>
                  <a:gd name="connsiteY5" fmla="*/ 286782 h 484217"/>
                  <a:gd name="connsiteX6" fmla="*/ 297777 w 511450"/>
                  <a:gd name="connsiteY6" fmla="*/ 261482 h 484217"/>
                  <a:gd name="connsiteX7" fmla="*/ 290551 w 511450"/>
                  <a:gd name="connsiteY7" fmla="*/ 253893 h 484217"/>
                  <a:gd name="connsiteX8" fmla="*/ 298279 w 511450"/>
                  <a:gd name="connsiteY8" fmla="*/ 157574 h 484217"/>
                  <a:gd name="connsiteX9" fmla="*/ 264727 w 511450"/>
                  <a:gd name="connsiteY9" fmla="*/ 189399 h 484217"/>
                  <a:gd name="connsiteX10" fmla="*/ 296730 w 511450"/>
                  <a:gd name="connsiteY10" fmla="*/ 222233 h 484217"/>
                  <a:gd name="connsiteX11" fmla="*/ 330798 w 511450"/>
                  <a:gd name="connsiteY11" fmla="*/ 189904 h 484217"/>
                  <a:gd name="connsiteX12" fmla="*/ 298279 w 511450"/>
                  <a:gd name="connsiteY12" fmla="*/ 157574 h 484217"/>
                  <a:gd name="connsiteX13" fmla="*/ 166108 w 511450"/>
                  <a:gd name="connsiteY13" fmla="*/ 157574 h 484217"/>
                  <a:gd name="connsiteX14" fmla="*/ 132499 w 511450"/>
                  <a:gd name="connsiteY14" fmla="*/ 188893 h 484217"/>
                  <a:gd name="connsiteX15" fmla="*/ 165074 w 511450"/>
                  <a:gd name="connsiteY15" fmla="*/ 222233 h 484217"/>
                  <a:gd name="connsiteX16" fmla="*/ 198684 w 511450"/>
                  <a:gd name="connsiteY16" fmla="*/ 190409 h 484217"/>
                  <a:gd name="connsiteX17" fmla="*/ 166108 w 511450"/>
                  <a:gd name="connsiteY17" fmla="*/ 157574 h 484217"/>
                  <a:gd name="connsiteX18" fmla="*/ 229579 w 511450"/>
                  <a:gd name="connsiteY18" fmla="*/ 0 h 484217"/>
                  <a:gd name="connsiteX19" fmla="*/ 255885 w 511450"/>
                  <a:gd name="connsiteY19" fmla="*/ 25691 h 484217"/>
                  <a:gd name="connsiteX20" fmla="*/ 239895 w 511450"/>
                  <a:gd name="connsiteY20" fmla="*/ 49870 h 484217"/>
                  <a:gd name="connsiteX21" fmla="*/ 239895 w 511450"/>
                  <a:gd name="connsiteY21" fmla="*/ 92689 h 484217"/>
                  <a:gd name="connsiteX22" fmla="*/ 331192 w 511450"/>
                  <a:gd name="connsiteY22" fmla="*/ 93192 h 484217"/>
                  <a:gd name="connsiteX23" fmla="*/ 363687 w 511450"/>
                  <a:gd name="connsiteY23" fmla="*/ 124424 h 484217"/>
                  <a:gd name="connsiteX24" fmla="*/ 363687 w 511450"/>
                  <a:gd name="connsiteY24" fmla="*/ 151627 h 484217"/>
                  <a:gd name="connsiteX25" fmla="*/ 368845 w 511450"/>
                  <a:gd name="connsiteY25" fmla="*/ 158175 h 484217"/>
                  <a:gd name="connsiteX26" fmla="*/ 396699 w 511450"/>
                  <a:gd name="connsiteY26" fmla="*/ 192430 h 484217"/>
                  <a:gd name="connsiteX27" fmla="*/ 396699 w 511450"/>
                  <a:gd name="connsiteY27" fmla="*/ 220639 h 484217"/>
                  <a:gd name="connsiteX28" fmla="*/ 369877 w 511450"/>
                  <a:gd name="connsiteY28" fmla="*/ 253382 h 484217"/>
                  <a:gd name="connsiteX29" fmla="*/ 363171 w 511450"/>
                  <a:gd name="connsiteY29" fmla="*/ 261946 h 484217"/>
                  <a:gd name="connsiteX30" fmla="*/ 363687 w 511450"/>
                  <a:gd name="connsiteY30" fmla="*/ 317358 h 484217"/>
                  <a:gd name="connsiteX31" fmla="*/ 329129 w 511450"/>
                  <a:gd name="connsiteY31" fmla="*/ 351108 h 484217"/>
                  <a:gd name="connsiteX32" fmla="*/ 304370 w 511450"/>
                  <a:gd name="connsiteY32" fmla="*/ 350605 h 484217"/>
                  <a:gd name="connsiteX33" fmla="*/ 297149 w 511450"/>
                  <a:gd name="connsiteY33" fmla="*/ 357153 h 484217"/>
                  <a:gd name="connsiteX34" fmla="*/ 322939 w 511450"/>
                  <a:gd name="connsiteY34" fmla="*/ 383348 h 484217"/>
                  <a:gd name="connsiteX35" fmla="*/ 362140 w 511450"/>
                  <a:gd name="connsiteY35" fmla="*/ 383348 h 484217"/>
                  <a:gd name="connsiteX36" fmla="*/ 373487 w 511450"/>
                  <a:gd name="connsiteY36" fmla="*/ 384859 h 484217"/>
                  <a:gd name="connsiteX37" fmla="*/ 398762 w 511450"/>
                  <a:gd name="connsiteY37" fmla="*/ 395941 h 484217"/>
                  <a:gd name="connsiteX38" fmla="*/ 511450 w 511450"/>
                  <a:gd name="connsiteY38" fmla="*/ 484217 h 484217"/>
                  <a:gd name="connsiteX39" fmla="*/ 0 w 511450"/>
                  <a:gd name="connsiteY39" fmla="*/ 484217 h 484217"/>
                  <a:gd name="connsiteX40" fmla="*/ 49049 w 511450"/>
                  <a:gd name="connsiteY40" fmla="*/ 410550 h 484217"/>
                  <a:gd name="connsiteX41" fmla="*/ 85155 w 511450"/>
                  <a:gd name="connsiteY41" fmla="*/ 385867 h 484217"/>
                  <a:gd name="connsiteX42" fmla="*/ 100113 w 511450"/>
                  <a:gd name="connsiteY42" fmla="*/ 383348 h 484217"/>
                  <a:gd name="connsiteX43" fmla="*/ 157883 w 511450"/>
                  <a:gd name="connsiteY43" fmla="*/ 383348 h 484217"/>
                  <a:gd name="connsiteX44" fmla="*/ 165620 w 511450"/>
                  <a:gd name="connsiteY44" fmla="*/ 376295 h 484217"/>
                  <a:gd name="connsiteX45" fmla="*/ 140861 w 511450"/>
                  <a:gd name="connsiteY45" fmla="*/ 351108 h 484217"/>
                  <a:gd name="connsiteX46" fmla="*/ 99597 w 511450"/>
                  <a:gd name="connsiteY46" fmla="*/ 310809 h 484217"/>
                  <a:gd name="connsiteX47" fmla="*/ 99597 w 511450"/>
                  <a:gd name="connsiteY47" fmla="*/ 260435 h 484217"/>
                  <a:gd name="connsiteX48" fmla="*/ 93923 w 511450"/>
                  <a:gd name="connsiteY48" fmla="*/ 253382 h 484217"/>
                  <a:gd name="connsiteX49" fmla="*/ 66586 w 511450"/>
                  <a:gd name="connsiteY49" fmla="*/ 219632 h 484217"/>
                  <a:gd name="connsiteX50" fmla="*/ 66586 w 511450"/>
                  <a:gd name="connsiteY50" fmla="*/ 191422 h 484217"/>
                  <a:gd name="connsiteX51" fmla="*/ 93408 w 511450"/>
                  <a:gd name="connsiteY51" fmla="*/ 158175 h 484217"/>
                  <a:gd name="connsiteX52" fmla="*/ 99597 w 511450"/>
                  <a:gd name="connsiteY52" fmla="*/ 150619 h 484217"/>
                  <a:gd name="connsiteX53" fmla="*/ 99597 w 511450"/>
                  <a:gd name="connsiteY53" fmla="*/ 125432 h 484217"/>
                  <a:gd name="connsiteX54" fmla="*/ 132093 w 511450"/>
                  <a:gd name="connsiteY54" fmla="*/ 93192 h 484217"/>
                  <a:gd name="connsiteX55" fmla="*/ 219263 w 511450"/>
                  <a:gd name="connsiteY55" fmla="*/ 92689 h 484217"/>
                  <a:gd name="connsiteX56" fmla="*/ 219263 w 511450"/>
                  <a:gd name="connsiteY56" fmla="*/ 49870 h 484217"/>
                  <a:gd name="connsiteX57" fmla="*/ 202757 w 511450"/>
                  <a:gd name="connsiteY57" fmla="*/ 25691 h 484217"/>
                  <a:gd name="connsiteX58" fmla="*/ 229579 w 511450"/>
                  <a:gd name="connsiteY58" fmla="*/ 0 h 48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11450" h="484217">
                    <a:moveTo>
                      <a:pt x="290551" y="253893"/>
                    </a:moveTo>
                    <a:cubicBezTo>
                      <a:pt x="270936" y="254398"/>
                      <a:pt x="251321" y="254398"/>
                      <a:pt x="231706" y="254398"/>
                    </a:cubicBezTo>
                    <a:cubicBezTo>
                      <a:pt x="217769" y="254398"/>
                      <a:pt x="203832" y="254398"/>
                      <a:pt x="190411" y="254398"/>
                    </a:cubicBezTo>
                    <a:cubicBezTo>
                      <a:pt x="165118" y="254398"/>
                      <a:pt x="165634" y="254398"/>
                      <a:pt x="165118" y="278686"/>
                    </a:cubicBezTo>
                    <a:cubicBezTo>
                      <a:pt x="165118" y="285264"/>
                      <a:pt x="167183" y="286782"/>
                      <a:pt x="173893" y="286782"/>
                    </a:cubicBezTo>
                    <a:cubicBezTo>
                      <a:pt x="206929" y="286276"/>
                      <a:pt x="239964" y="286782"/>
                      <a:pt x="273000" y="286782"/>
                    </a:cubicBezTo>
                    <a:cubicBezTo>
                      <a:pt x="298293" y="286782"/>
                      <a:pt x="298293" y="286782"/>
                      <a:pt x="297777" y="261482"/>
                    </a:cubicBezTo>
                    <a:cubicBezTo>
                      <a:pt x="297777" y="255411"/>
                      <a:pt x="296229" y="253893"/>
                      <a:pt x="290551" y="253893"/>
                    </a:cubicBezTo>
                    <a:close/>
                    <a:moveTo>
                      <a:pt x="298279" y="157574"/>
                    </a:moveTo>
                    <a:cubicBezTo>
                      <a:pt x="280212" y="157069"/>
                      <a:pt x="264727" y="171213"/>
                      <a:pt x="264727" y="189399"/>
                    </a:cubicBezTo>
                    <a:cubicBezTo>
                      <a:pt x="264210" y="207079"/>
                      <a:pt x="278664" y="221728"/>
                      <a:pt x="296730" y="222233"/>
                    </a:cubicBezTo>
                    <a:cubicBezTo>
                      <a:pt x="315313" y="222233"/>
                      <a:pt x="330282" y="208089"/>
                      <a:pt x="330798" y="189904"/>
                    </a:cubicBezTo>
                    <a:cubicBezTo>
                      <a:pt x="330798" y="172224"/>
                      <a:pt x="316345" y="157574"/>
                      <a:pt x="298279" y="157574"/>
                    </a:cubicBezTo>
                    <a:close/>
                    <a:moveTo>
                      <a:pt x="166108" y="157574"/>
                    </a:moveTo>
                    <a:cubicBezTo>
                      <a:pt x="148011" y="157069"/>
                      <a:pt x="133016" y="171213"/>
                      <a:pt x="132499" y="188893"/>
                    </a:cubicBezTo>
                    <a:cubicBezTo>
                      <a:pt x="131982" y="206574"/>
                      <a:pt x="146460" y="221728"/>
                      <a:pt x="165074" y="222233"/>
                    </a:cubicBezTo>
                    <a:cubicBezTo>
                      <a:pt x="183172" y="222233"/>
                      <a:pt x="198167" y="208089"/>
                      <a:pt x="198684" y="190409"/>
                    </a:cubicBezTo>
                    <a:cubicBezTo>
                      <a:pt x="199201" y="172729"/>
                      <a:pt x="184206" y="157574"/>
                      <a:pt x="166108" y="157574"/>
                    </a:cubicBezTo>
                    <a:close/>
                    <a:moveTo>
                      <a:pt x="229579" y="0"/>
                    </a:moveTo>
                    <a:cubicBezTo>
                      <a:pt x="244021" y="0"/>
                      <a:pt x="255885" y="11586"/>
                      <a:pt x="255885" y="25691"/>
                    </a:cubicBezTo>
                    <a:cubicBezTo>
                      <a:pt x="255885" y="36269"/>
                      <a:pt x="249179" y="45841"/>
                      <a:pt x="239895" y="49870"/>
                    </a:cubicBezTo>
                    <a:cubicBezTo>
                      <a:pt x="239895" y="49870"/>
                      <a:pt x="239895" y="49870"/>
                      <a:pt x="239895" y="92689"/>
                    </a:cubicBezTo>
                    <a:cubicBezTo>
                      <a:pt x="270327" y="92689"/>
                      <a:pt x="300760" y="93192"/>
                      <a:pt x="331192" y="93192"/>
                    </a:cubicBezTo>
                    <a:cubicBezTo>
                      <a:pt x="349245" y="93192"/>
                      <a:pt x="362656" y="106793"/>
                      <a:pt x="363687" y="124424"/>
                    </a:cubicBezTo>
                    <a:cubicBezTo>
                      <a:pt x="363687" y="133492"/>
                      <a:pt x="363687" y="142559"/>
                      <a:pt x="363687" y="151627"/>
                    </a:cubicBezTo>
                    <a:cubicBezTo>
                      <a:pt x="363171" y="155656"/>
                      <a:pt x="364719" y="157168"/>
                      <a:pt x="368845" y="158175"/>
                    </a:cubicBezTo>
                    <a:cubicBezTo>
                      <a:pt x="387930" y="162205"/>
                      <a:pt x="396183" y="173791"/>
                      <a:pt x="396699" y="192430"/>
                    </a:cubicBezTo>
                    <a:cubicBezTo>
                      <a:pt x="396699" y="202001"/>
                      <a:pt x="396699" y="211572"/>
                      <a:pt x="396699" y="220639"/>
                    </a:cubicBezTo>
                    <a:cubicBezTo>
                      <a:pt x="396183" y="237766"/>
                      <a:pt x="386898" y="249856"/>
                      <a:pt x="369877" y="253382"/>
                    </a:cubicBezTo>
                    <a:cubicBezTo>
                      <a:pt x="364203" y="254390"/>
                      <a:pt x="363171" y="256909"/>
                      <a:pt x="363171" y="261946"/>
                    </a:cubicBezTo>
                    <a:cubicBezTo>
                      <a:pt x="363687" y="280081"/>
                      <a:pt x="363687" y="298719"/>
                      <a:pt x="363687" y="317358"/>
                    </a:cubicBezTo>
                    <a:cubicBezTo>
                      <a:pt x="363171" y="337004"/>
                      <a:pt x="349761" y="350605"/>
                      <a:pt x="329129" y="351108"/>
                    </a:cubicBezTo>
                    <a:cubicBezTo>
                      <a:pt x="320876" y="351108"/>
                      <a:pt x="312623" y="351108"/>
                      <a:pt x="304370" y="350605"/>
                    </a:cubicBezTo>
                    <a:cubicBezTo>
                      <a:pt x="299212" y="350605"/>
                      <a:pt x="297665" y="351612"/>
                      <a:pt x="297149" y="357153"/>
                    </a:cubicBezTo>
                    <a:cubicBezTo>
                      <a:pt x="296633" y="383348"/>
                      <a:pt x="296633" y="383348"/>
                      <a:pt x="322939" y="383348"/>
                    </a:cubicBezTo>
                    <a:cubicBezTo>
                      <a:pt x="335834" y="383348"/>
                      <a:pt x="348729" y="382844"/>
                      <a:pt x="362140" y="383348"/>
                    </a:cubicBezTo>
                    <a:cubicBezTo>
                      <a:pt x="365750" y="383348"/>
                      <a:pt x="369877" y="383851"/>
                      <a:pt x="373487" y="384859"/>
                    </a:cubicBezTo>
                    <a:cubicBezTo>
                      <a:pt x="382256" y="386370"/>
                      <a:pt x="391025" y="389896"/>
                      <a:pt x="398762" y="395941"/>
                    </a:cubicBezTo>
                    <a:lnTo>
                      <a:pt x="511450" y="484217"/>
                    </a:lnTo>
                    <a:lnTo>
                      <a:pt x="0" y="484217"/>
                    </a:lnTo>
                    <a:lnTo>
                      <a:pt x="49049" y="410550"/>
                    </a:lnTo>
                    <a:cubicBezTo>
                      <a:pt x="57301" y="397956"/>
                      <a:pt x="70712" y="389393"/>
                      <a:pt x="85155" y="385867"/>
                    </a:cubicBezTo>
                    <a:cubicBezTo>
                      <a:pt x="89797" y="383851"/>
                      <a:pt x="94955" y="383348"/>
                      <a:pt x="100113" y="383348"/>
                    </a:cubicBezTo>
                    <a:cubicBezTo>
                      <a:pt x="119713" y="382844"/>
                      <a:pt x="138798" y="382844"/>
                      <a:pt x="157883" y="383348"/>
                    </a:cubicBezTo>
                    <a:cubicBezTo>
                      <a:pt x="163556" y="383348"/>
                      <a:pt x="165620" y="382340"/>
                      <a:pt x="165620" y="376295"/>
                    </a:cubicBezTo>
                    <a:cubicBezTo>
                      <a:pt x="166136" y="351108"/>
                      <a:pt x="166136" y="351108"/>
                      <a:pt x="140861" y="351108"/>
                    </a:cubicBezTo>
                    <a:cubicBezTo>
                      <a:pt x="110945" y="351108"/>
                      <a:pt x="99597" y="339522"/>
                      <a:pt x="99597" y="310809"/>
                    </a:cubicBezTo>
                    <a:cubicBezTo>
                      <a:pt x="99597" y="294185"/>
                      <a:pt x="99081" y="277562"/>
                      <a:pt x="99597" y="260435"/>
                    </a:cubicBezTo>
                    <a:cubicBezTo>
                      <a:pt x="99597" y="256405"/>
                      <a:pt x="98566" y="254390"/>
                      <a:pt x="93923" y="253382"/>
                    </a:cubicBezTo>
                    <a:cubicBezTo>
                      <a:pt x="75870" y="249856"/>
                      <a:pt x="66586" y="237766"/>
                      <a:pt x="66586" y="219632"/>
                    </a:cubicBezTo>
                    <a:cubicBezTo>
                      <a:pt x="66586" y="210060"/>
                      <a:pt x="66586" y="200993"/>
                      <a:pt x="66586" y="191422"/>
                    </a:cubicBezTo>
                    <a:cubicBezTo>
                      <a:pt x="66586" y="173791"/>
                      <a:pt x="75870" y="161701"/>
                      <a:pt x="93408" y="158175"/>
                    </a:cubicBezTo>
                    <a:cubicBezTo>
                      <a:pt x="98566" y="157168"/>
                      <a:pt x="99597" y="155153"/>
                      <a:pt x="99597" y="150619"/>
                    </a:cubicBezTo>
                    <a:cubicBezTo>
                      <a:pt x="99081" y="142055"/>
                      <a:pt x="99081" y="133492"/>
                      <a:pt x="99597" y="125432"/>
                    </a:cubicBezTo>
                    <a:cubicBezTo>
                      <a:pt x="100113" y="107297"/>
                      <a:pt x="113524" y="93192"/>
                      <a:pt x="132093" y="93192"/>
                    </a:cubicBezTo>
                    <a:cubicBezTo>
                      <a:pt x="160977" y="93192"/>
                      <a:pt x="189862" y="92689"/>
                      <a:pt x="219263" y="92689"/>
                    </a:cubicBezTo>
                    <a:cubicBezTo>
                      <a:pt x="219263" y="92689"/>
                      <a:pt x="219263" y="92689"/>
                      <a:pt x="219263" y="49870"/>
                    </a:cubicBezTo>
                    <a:cubicBezTo>
                      <a:pt x="209463" y="45841"/>
                      <a:pt x="202757" y="36269"/>
                      <a:pt x="202757" y="25691"/>
                    </a:cubicBezTo>
                    <a:cubicBezTo>
                      <a:pt x="202757" y="11586"/>
                      <a:pt x="214621" y="0"/>
                      <a:pt x="229579"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noAutofit/>
              </a:bodyPr>
              <a:lstStyle/>
              <a:p>
                <a:pPr algn="ctr" defTabSz="1243026" fontAlgn="base">
                  <a:spcBef>
                    <a:spcPct val="0"/>
                  </a:spcBef>
                  <a:spcAft>
                    <a:spcPct val="0"/>
                  </a:spcAft>
                  <a:defRPr/>
                </a:pPr>
                <a:endParaRPr lang="en-US" sz="3200" kern="0" dirty="0">
                  <a:gradFill>
                    <a:gsLst>
                      <a:gs pos="5439">
                        <a:srgbClr val="F8F8F8"/>
                      </a:gs>
                      <a:gs pos="10000">
                        <a:srgbClr val="F8F8F8"/>
                      </a:gs>
                    </a:gsLst>
                    <a:lin ang="5400000" scaled="0"/>
                  </a:gradFill>
                  <a:latin typeface="Segoe UI"/>
                </a:endParaRPr>
              </a:p>
            </p:txBody>
          </p:sp>
        </p:grpSp>
        <p:grpSp>
          <p:nvGrpSpPr>
            <p:cNvPr id="712" name="Group 711"/>
            <p:cNvGrpSpPr/>
            <p:nvPr/>
          </p:nvGrpSpPr>
          <p:grpSpPr>
            <a:xfrm>
              <a:off x="3935957" y="11233052"/>
              <a:ext cx="1386497" cy="440207"/>
              <a:chOff x="-1544322" y="11155038"/>
              <a:chExt cx="1386497" cy="440207"/>
            </a:xfrm>
          </p:grpSpPr>
          <p:grpSp>
            <p:nvGrpSpPr>
              <p:cNvPr id="862" name="Group 861"/>
              <p:cNvGrpSpPr/>
              <p:nvPr/>
            </p:nvGrpSpPr>
            <p:grpSpPr>
              <a:xfrm>
                <a:off x="-1544322" y="11155038"/>
                <a:ext cx="1372302" cy="440207"/>
                <a:chOff x="5501375" y="2827873"/>
                <a:chExt cx="1372302" cy="217637"/>
              </a:xfrm>
              <a:solidFill>
                <a:srgbClr val="FAFAFA"/>
              </a:solidFill>
            </p:grpSpPr>
            <p:sp>
              <p:nvSpPr>
                <p:cNvPr id="864" name="Rectangle: Rounded Corners 863"/>
                <p:cNvSpPr/>
                <p:nvPr/>
              </p:nvSpPr>
              <p:spPr bwMode="auto">
                <a:xfrm>
                  <a:off x="5526448" y="2827873"/>
                  <a:ext cx="1347229" cy="217637"/>
                </a:xfrm>
                <a:prstGeom prst="roundRect">
                  <a:avLst>
                    <a:gd name="adj" fmla="val 1235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732" dirty="0">
                    <a:solidFill>
                      <a:srgbClr val="505050"/>
                    </a:solidFill>
                    <a:latin typeface="Segoe UI"/>
                    <a:ea typeface="Segoe UI" pitchFamily="34" charset="0"/>
                    <a:cs typeface="Segoe UI" pitchFamily="34" charset="0"/>
                  </a:endParaRPr>
                </a:p>
              </p:txBody>
            </p:sp>
            <p:sp>
              <p:nvSpPr>
                <p:cNvPr id="865" name="Isosceles Triangle 864"/>
                <p:cNvSpPr/>
                <p:nvPr/>
              </p:nvSpPr>
              <p:spPr bwMode="auto">
                <a:xfrm rot="16200000">
                  <a:off x="5486737" y="2868797"/>
                  <a:ext cx="56708" cy="27432"/>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732" dirty="0">
                    <a:solidFill>
                      <a:srgbClr val="505050"/>
                    </a:solidFill>
                    <a:latin typeface="Segoe UI"/>
                    <a:ea typeface="Segoe UI" pitchFamily="34" charset="0"/>
                    <a:cs typeface="Segoe UI" pitchFamily="34" charset="0"/>
                  </a:endParaRPr>
                </a:p>
              </p:txBody>
            </p:sp>
          </p:grpSp>
          <p:sp>
            <p:nvSpPr>
              <p:cNvPr id="863" name="Rectangle 862"/>
              <p:cNvSpPr/>
              <p:nvPr/>
            </p:nvSpPr>
            <p:spPr>
              <a:xfrm>
                <a:off x="-1476031" y="11202425"/>
                <a:ext cx="1318206" cy="369385"/>
              </a:xfrm>
              <a:prstGeom prst="rect">
                <a:avLst/>
              </a:prstGeom>
            </p:spPr>
            <p:txBody>
              <a:bodyPr wrap="square" lIns="0" tIns="0" rIns="0" bIns="0">
                <a:spAutoFit/>
              </a:bodyPr>
              <a:lstStyle/>
              <a:p>
                <a:pPr marL="0" lvl="1">
                  <a:defRPr/>
                </a:pPr>
                <a:r>
                  <a:rPr lang="en-US" sz="800" dirty="0">
                    <a:solidFill>
                      <a:srgbClr val="505050"/>
                    </a:solidFill>
                    <a:latin typeface="Segoe UI"/>
                  </a:rPr>
                  <a:t>We can provide comprehensive insurance for $124.49 a month. Would you like to proceed with enrolling in coverage?</a:t>
                </a:r>
              </a:p>
            </p:txBody>
          </p:sp>
        </p:grpSp>
        <p:grpSp>
          <p:nvGrpSpPr>
            <p:cNvPr id="713" name="Group 712"/>
            <p:cNvGrpSpPr/>
            <p:nvPr/>
          </p:nvGrpSpPr>
          <p:grpSpPr>
            <a:xfrm>
              <a:off x="3727767" y="11224725"/>
              <a:ext cx="182880" cy="182880"/>
              <a:chOff x="-1742987" y="11146711"/>
              <a:chExt cx="182880" cy="182880"/>
            </a:xfrm>
          </p:grpSpPr>
          <p:sp>
            <p:nvSpPr>
              <p:cNvPr id="859" name="Rectangle 858"/>
              <p:cNvSpPr/>
              <p:nvPr/>
            </p:nvSpPr>
            <p:spPr bwMode="auto">
              <a:xfrm>
                <a:off x="-1742987" y="11146711"/>
                <a:ext cx="182880"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732">
                  <a:solidFill>
                    <a:srgbClr val="505050"/>
                  </a:solidFill>
                  <a:latin typeface="Segoe UI"/>
                  <a:ea typeface="Segoe UI" pitchFamily="34" charset="0"/>
                  <a:cs typeface="Segoe UI" pitchFamily="34" charset="0"/>
                </a:endParaRPr>
              </a:p>
            </p:txBody>
          </p:sp>
          <p:sp>
            <p:nvSpPr>
              <p:cNvPr id="860" name="Freeform: Shape 859"/>
              <p:cNvSpPr>
                <a:spLocks/>
              </p:cNvSpPr>
              <p:nvPr/>
            </p:nvSpPr>
            <p:spPr bwMode="auto">
              <a:xfrm>
                <a:off x="-1719990" y="11173352"/>
                <a:ext cx="136886" cy="129598"/>
              </a:xfrm>
              <a:custGeom>
                <a:avLst/>
                <a:gdLst>
                  <a:gd name="connsiteX0" fmla="*/ 290551 w 511450"/>
                  <a:gd name="connsiteY0" fmla="*/ 253893 h 484217"/>
                  <a:gd name="connsiteX1" fmla="*/ 231706 w 511450"/>
                  <a:gd name="connsiteY1" fmla="*/ 254398 h 484217"/>
                  <a:gd name="connsiteX2" fmla="*/ 190411 w 511450"/>
                  <a:gd name="connsiteY2" fmla="*/ 254398 h 484217"/>
                  <a:gd name="connsiteX3" fmla="*/ 165118 w 511450"/>
                  <a:gd name="connsiteY3" fmla="*/ 278686 h 484217"/>
                  <a:gd name="connsiteX4" fmla="*/ 173893 w 511450"/>
                  <a:gd name="connsiteY4" fmla="*/ 286782 h 484217"/>
                  <a:gd name="connsiteX5" fmla="*/ 273000 w 511450"/>
                  <a:gd name="connsiteY5" fmla="*/ 286782 h 484217"/>
                  <a:gd name="connsiteX6" fmla="*/ 297777 w 511450"/>
                  <a:gd name="connsiteY6" fmla="*/ 261482 h 484217"/>
                  <a:gd name="connsiteX7" fmla="*/ 290551 w 511450"/>
                  <a:gd name="connsiteY7" fmla="*/ 253893 h 484217"/>
                  <a:gd name="connsiteX8" fmla="*/ 298279 w 511450"/>
                  <a:gd name="connsiteY8" fmla="*/ 157574 h 484217"/>
                  <a:gd name="connsiteX9" fmla="*/ 264727 w 511450"/>
                  <a:gd name="connsiteY9" fmla="*/ 189399 h 484217"/>
                  <a:gd name="connsiteX10" fmla="*/ 296730 w 511450"/>
                  <a:gd name="connsiteY10" fmla="*/ 222233 h 484217"/>
                  <a:gd name="connsiteX11" fmla="*/ 330798 w 511450"/>
                  <a:gd name="connsiteY11" fmla="*/ 189904 h 484217"/>
                  <a:gd name="connsiteX12" fmla="*/ 298279 w 511450"/>
                  <a:gd name="connsiteY12" fmla="*/ 157574 h 484217"/>
                  <a:gd name="connsiteX13" fmla="*/ 166108 w 511450"/>
                  <a:gd name="connsiteY13" fmla="*/ 157574 h 484217"/>
                  <a:gd name="connsiteX14" fmla="*/ 132499 w 511450"/>
                  <a:gd name="connsiteY14" fmla="*/ 188893 h 484217"/>
                  <a:gd name="connsiteX15" fmla="*/ 165074 w 511450"/>
                  <a:gd name="connsiteY15" fmla="*/ 222233 h 484217"/>
                  <a:gd name="connsiteX16" fmla="*/ 198684 w 511450"/>
                  <a:gd name="connsiteY16" fmla="*/ 190409 h 484217"/>
                  <a:gd name="connsiteX17" fmla="*/ 166108 w 511450"/>
                  <a:gd name="connsiteY17" fmla="*/ 157574 h 484217"/>
                  <a:gd name="connsiteX18" fmla="*/ 229579 w 511450"/>
                  <a:gd name="connsiteY18" fmla="*/ 0 h 484217"/>
                  <a:gd name="connsiteX19" fmla="*/ 255885 w 511450"/>
                  <a:gd name="connsiteY19" fmla="*/ 25691 h 484217"/>
                  <a:gd name="connsiteX20" fmla="*/ 239895 w 511450"/>
                  <a:gd name="connsiteY20" fmla="*/ 49870 h 484217"/>
                  <a:gd name="connsiteX21" fmla="*/ 239895 w 511450"/>
                  <a:gd name="connsiteY21" fmla="*/ 92689 h 484217"/>
                  <a:gd name="connsiteX22" fmla="*/ 331192 w 511450"/>
                  <a:gd name="connsiteY22" fmla="*/ 93192 h 484217"/>
                  <a:gd name="connsiteX23" fmla="*/ 363687 w 511450"/>
                  <a:gd name="connsiteY23" fmla="*/ 124424 h 484217"/>
                  <a:gd name="connsiteX24" fmla="*/ 363687 w 511450"/>
                  <a:gd name="connsiteY24" fmla="*/ 151627 h 484217"/>
                  <a:gd name="connsiteX25" fmla="*/ 368845 w 511450"/>
                  <a:gd name="connsiteY25" fmla="*/ 158175 h 484217"/>
                  <a:gd name="connsiteX26" fmla="*/ 396699 w 511450"/>
                  <a:gd name="connsiteY26" fmla="*/ 192430 h 484217"/>
                  <a:gd name="connsiteX27" fmla="*/ 396699 w 511450"/>
                  <a:gd name="connsiteY27" fmla="*/ 220639 h 484217"/>
                  <a:gd name="connsiteX28" fmla="*/ 369877 w 511450"/>
                  <a:gd name="connsiteY28" fmla="*/ 253382 h 484217"/>
                  <a:gd name="connsiteX29" fmla="*/ 363171 w 511450"/>
                  <a:gd name="connsiteY29" fmla="*/ 261946 h 484217"/>
                  <a:gd name="connsiteX30" fmla="*/ 363687 w 511450"/>
                  <a:gd name="connsiteY30" fmla="*/ 317358 h 484217"/>
                  <a:gd name="connsiteX31" fmla="*/ 329129 w 511450"/>
                  <a:gd name="connsiteY31" fmla="*/ 351108 h 484217"/>
                  <a:gd name="connsiteX32" fmla="*/ 304370 w 511450"/>
                  <a:gd name="connsiteY32" fmla="*/ 350605 h 484217"/>
                  <a:gd name="connsiteX33" fmla="*/ 297149 w 511450"/>
                  <a:gd name="connsiteY33" fmla="*/ 357153 h 484217"/>
                  <a:gd name="connsiteX34" fmla="*/ 322939 w 511450"/>
                  <a:gd name="connsiteY34" fmla="*/ 383348 h 484217"/>
                  <a:gd name="connsiteX35" fmla="*/ 362140 w 511450"/>
                  <a:gd name="connsiteY35" fmla="*/ 383348 h 484217"/>
                  <a:gd name="connsiteX36" fmla="*/ 373487 w 511450"/>
                  <a:gd name="connsiteY36" fmla="*/ 384859 h 484217"/>
                  <a:gd name="connsiteX37" fmla="*/ 398762 w 511450"/>
                  <a:gd name="connsiteY37" fmla="*/ 395941 h 484217"/>
                  <a:gd name="connsiteX38" fmla="*/ 511450 w 511450"/>
                  <a:gd name="connsiteY38" fmla="*/ 484217 h 484217"/>
                  <a:gd name="connsiteX39" fmla="*/ 0 w 511450"/>
                  <a:gd name="connsiteY39" fmla="*/ 484217 h 484217"/>
                  <a:gd name="connsiteX40" fmla="*/ 49049 w 511450"/>
                  <a:gd name="connsiteY40" fmla="*/ 410550 h 484217"/>
                  <a:gd name="connsiteX41" fmla="*/ 85155 w 511450"/>
                  <a:gd name="connsiteY41" fmla="*/ 385867 h 484217"/>
                  <a:gd name="connsiteX42" fmla="*/ 100113 w 511450"/>
                  <a:gd name="connsiteY42" fmla="*/ 383348 h 484217"/>
                  <a:gd name="connsiteX43" fmla="*/ 157883 w 511450"/>
                  <a:gd name="connsiteY43" fmla="*/ 383348 h 484217"/>
                  <a:gd name="connsiteX44" fmla="*/ 165620 w 511450"/>
                  <a:gd name="connsiteY44" fmla="*/ 376295 h 484217"/>
                  <a:gd name="connsiteX45" fmla="*/ 140861 w 511450"/>
                  <a:gd name="connsiteY45" fmla="*/ 351108 h 484217"/>
                  <a:gd name="connsiteX46" fmla="*/ 99597 w 511450"/>
                  <a:gd name="connsiteY46" fmla="*/ 310809 h 484217"/>
                  <a:gd name="connsiteX47" fmla="*/ 99597 w 511450"/>
                  <a:gd name="connsiteY47" fmla="*/ 260435 h 484217"/>
                  <a:gd name="connsiteX48" fmla="*/ 93923 w 511450"/>
                  <a:gd name="connsiteY48" fmla="*/ 253382 h 484217"/>
                  <a:gd name="connsiteX49" fmla="*/ 66586 w 511450"/>
                  <a:gd name="connsiteY49" fmla="*/ 219632 h 484217"/>
                  <a:gd name="connsiteX50" fmla="*/ 66586 w 511450"/>
                  <a:gd name="connsiteY50" fmla="*/ 191422 h 484217"/>
                  <a:gd name="connsiteX51" fmla="*/ 93408 w 511450"/>
                  <a:gd name="connsiteY51" fmla="*/ 158175 h 484217"/>
                  <a:gd name="connsiteX52" fmla="*/ 99597 w 511450"/>
                  <a:gd name="connsiteY52" fmla="*/ 150619 h 484217"/>
                  <a:gd name="connsiteX53" fmla="*/ 99597 w 511450"/>
                  <a:gd name="connsiteY53" fmla="*/ 125432 h 484217"/>
                  <a:gd name="connsiteX54" fmla="*/ 132093 w 511450"/>
                  <a:gd name="connsiteY54" fmla="*/ 93192 h 484217"/>
                  <a:gd name="connsiteX55" fmla="*/ 219263 w 511450"/>
                  <a:gd name="connsiteY55" fmla="*/ 92689 h 484217"/>
                  <a:gd name="connsiteX56" fmla="*/ 219263 w 511450"/>
                  <a:gd name="connsiteY56" fmla="*/ 49870 h 484217"/>
                  <a:gd name="connsiteX57" fmla="*/ 202757 w 511450"/>
                  <a:gd name="connsiteY57" fmla="*/ 25691 h 484217"/>
                  <a:gd name="connsiteX58" fmla="*/ 229579 w 511450"/>
                  <a:gd name="connsiteY58" fmla="*/ 0 h 48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11450" h="484217">
                    <a:moveTo>
                      <a:pt x="290551" y="253893"/>
                    </a:moveTo>
                    <a:cubicBezTo>
                      <a:pt x="270936" y="254398"/>
                      <a:pt x="251321" y="254398"/>
                      <a:pt x="231706" y="254398"/>
                    </a:cubicBezTo>
                    <a:cubicBezTo>
                      <a:pt x="217769" y="254398"/>
                      <a:pt x="203832" y="254398"/>
                      <a:pt x="190411" y="254398"/>
                    </a:cubicBezTo>
                    <a:cubicBezTo>
                      <a:pt x="165118" y="254398"/>
                      <a:pt x="165634" y="254398"/>
                      <a:pt x="165118" y="278686"/>
                    </a:cubicBezTo>
                    <a:cubicBezTo>
                      <a:pt x="165118" y="285264"/>
                      <a:pt x="167183" y="286782"/>
                      <a:pt x="173893" y="286782"/>
                    </a:cubicBezTo>
                    <a:cubicBezTo>
                      <a:pt x="206929" y="286276"/>
                      <a:pt x="239964" y="286782"/>
                      <a:pt x="273000" y="286782"/>
                    </a:cubicBezTo>
                    <a:cubicBezTo>
                      <a:pt x="298293" y="286782"/>
                      <a:pt x="298293" y="286782"/>
                      <a:pt x="297777" y="261482"/>
                    </a:cubicBezTo>
                    <a:cubicBezTo>
                      <a:pt x="297777" y="255411"/>
                      <a:pt x="296229" y="253893"/>
                      <a:pt x="290551" y="253893"/>
                    </a:cubicBezTo>
                    <a:close/>
                    <a:moveTo>
                      <a:pt x="298279" y="157574"/>
                    </a:moveTo>
                    <a:cubicBezTo>
                      <a:pt x="280212" y="157069"/>
                      <a:pt x="264727" y="171213"/>
                      <a:pt x="264727" y="189399"/>
                    </a:cubicBezTo>
                    <a:cubicBezTo>
                      <a:pt x="264210" y="207079"/>
                      <a:pt x="278664" y="221728"/>
                      <a:pt x="296730" y="222233"/>
                    </a:cubicBezTo>
                    <a:cubicBezTo>
                      <a:pt x="315313" y="222233"/>
                      <a:pt x="330282" y="208089"/>
                      <a:pt x="330798" y="189904"/>
                    </a:cubicBezTo>
                    <a:cubicBezTo>
                      <a:pt x="330798" y="172224"/>
                      <a:pt x="316345" y="157574"/>
                      <a:pt x="298279" y="157574"/>
                    </a:cubicBezTo>
                    <a:close/>
                    <a:moveTo>
                      <a:pt x="166108" y="157574"/>
                    </a:moveTo>
                    <a:cubicBezTo>
                      <a:pt x="148011" y="157069"/>
                      <a:pt x="133016" y="171213"/>
                      <a:pt x="132499" y="188893"/>
                    </a:cubicBezTo>
                    <a:cubicBezTo>
                      <a:pt x="131982" y="206574"/>
                      <a:pt x="146460" y="221728"/>
                      <a:pt x="165074" y="222233"/>
                    </a:cubicBezTo>
                    <a:cubicBezTo>
                      <a:pt x="183172" y="222233"/>
                      <a:pt x="198167" y="208089"/>
                      <a:pt x="198684" y="190409"/>
                    </a:cubicBezTo>
                    <a:cubicBezTo>
                      <a:pt x="199201" y="172729"/>
                      <a:pt x="184206" y="157574"/>
                      <a:pt x="166108" y="157574"/>
                    </a:cubicBezTo>
                    <a:close/>
                    <a:moveTo>
                      <a:pt x="229579" y="0"/>
                    </a:moveTo>
                    <a:cubicBezTo>
                      <a:pt x="244021" y="0"/>
                      <a:pt x="255885" y="11586"/>
                      <a:pt x="255885" y="25691"/>
                    </a:cubicBezTo>
                    <a:cubicBezTo>
                      <a:pt x="255885" y="36269"/>
                      <a:pt x="249179" y="45841"/>
                      <a:pt x="239895" y="49870"/>
                    </a:cubicBezTo>
                    <a:cubicBezTo>
                      <a:pt x="239895" y="49870"/>
                      <a:pt x="239895" y="49870"/>
                      <a:pt x="239895" y="92689"/>
                    </a:cubicBezTo>
                    <a:cubicBezTo>
                      <a:pt x="270327" y="92689"/>
                      <a:pt x="300760" y="93192"/>
                      <a:pt x="331192" y="93192"/>
                    </a:cubicBezTo>
                    <a:cubicBezTo>
                      <a:pt x="349245" y="93192"/>
                      <a:pt x="362656" y="106793"/>
                      <a:pt x="363687" y="124424"/>
                    </a:cubicBezTo>
                    <a:cubicBezTo>
                      <a:pt x="363687" y="133492"/>
                      <a:pt x="363687" y="142559"/>
                      <a:pt x="363687" y="151627"/>
                    </a:cubicBezTo>
                    <a:cubicBezTo>
                      <a:pt x="363171" y="155656"/>
                      <a:pt x="364719" y="157168"/>
                      <a:pt x="368845" y="158175"/>
                    </a:cubicBezTo>
                    <a:cubicBezTo>
                      <a:pt x="387930" y="162205"/>
                      <a:pt x="396183" y="173791"/>
                      <a:pt x="396699" y="192430"/>
                    </a:cubicBezTo>
                    <a:cubicBezTo>
                      <a:pt x="396699" y="202001"/>
                      <a:pt x="396699" y="211572"/>
                      <a:pt x="396699" y="220639"/>
                    </a:cubicBezTo>
                    <a:cubicBezTo>
                      <a:pt x="396183" y="237766"/>
                      <a:pt x="386898" y="249856"/>
                      <a:pt x="369877" y="253382"/>
                    </a:cubicBezTo>
                    <a:cubicBezTo>
                      <a:pt x="364203" y="254390"/>
                      <a:pt x="363171" y="256909"/>
                      <a:pt x="363171" y="261946"/>
                    </a:cubicBezTo>
                    <a:cubicBezTo>
                      <a:pt x="363687" y="280081"/>
                      <a:pt x="363687" y="298719"/>
                      <a:pt x="363687" y="317358"/>
                    </a:cubicBezTo>
                    <a:cubicBezTo>
                      <a:pt x="363171" y="337004"/>
                      <a:pt x="349761" y="350605"/>
                      <a:pt x="329129" y="351108"/>
                    </a:cubicBezTo>
                    <a:cubicBezTo>
                      <a:pt x="320876" y="351108"/>
                      <a:pt x="312623" y="351108"/>
                      <a:pt x="304370" y="350605"/>
                    </a:cubicBezTo>
                    <a:cubicBezTo>
                      <a:pt x="299212" y="350605"/>
                      <a:pt x="297665" y="351612"/>
                      <a:pt x="297149" y="357153"/>
                    </a:cubicBezTo>
                    <a:cubicBezTo>
                      <a:pt x="296633" y="383348"/>
                      <a:pt x="296633" y="383348"/>
                      <a:pt x="322939" y="383348"/>
                    </a:cubicBezTo>
                    <a:cubicBezTo>
                      <a:pt x="335834" y="383348"/>
                      <a:pt x="348729" y="382844"/>
                      <a:pt x="362140" y="383348"/>
                    </a:cubicBezTo>
                    <a:cubicBezTo>
                      <a:pt x="365750" y="383348"/>
                      <a:pt x="369877" y="383851"/>
                      <a:pt x="373487" y="384859"/>
                    </a:cubicBezTo>
                    <a:cubicBezTo>
                      <a:pt x="382256" y="386370"/>
                      <a:pt x="391025" y="389896"/>
                      <a:pt x="398762" y="395941"/>
                    </a:cubicBezTo>
                    <a:lnTo>
                      <a:pt x="511450" y="484217"/>
                    </a:lnTo>
                    <a:lnTo>
                      <a:pt x="0" y="484217"/>
                    </a:lnTo>
                    <a:lnTo>
                      <a:pt x="49049" y="410550"/>
                    </a:lnTo>
                    <a:cubicBezTo>
                      <a:pt x="57301" y="397956"/>
                      <a:pt x="70712" y="389393"/>
                      <a:pt x="85155" y="385867"/>
                    </a:cubicBezTo>
                    <a:cubicBezTo>
                      <a:pt x="89797" y="383851"/>
                      <a:pt x="94955" y="383348"/>
                      <a:pt x="100113" y="383348"/>
                    </a:cubicBezTo>
                    <a:cubicBezTo>
                      <a:pt x="119713" y="382844"/>
                      <a:pt x="138798" y="382844"/>
                      <a:pt x="157883" y="383348"/>
                    </a:cubicBezTo>
                    <a:cubicBezTo>
                      <a:pt x="163556" y="383348"/>
                      <a:pt x="165620" y="382340"/>
                      <a:pt x="165620" y="376295"/>
                    </a:cubicBezTo>
                    <a:cubicBezTo>
                      <a:pt x="166136" y="351108"/>
                      <a:pt x="166136" y="351108"/>
                      <a:pt x="140861" y="351108"/>
                    </a:cubicBezTo>
                    <a:cubicBezTo>
                      <a:pt x="110945" y="351108"/>
                      <a:pt x="99597" y="339522"/>
                      <a:pt x="99597" y="310809"/>
                    </a:cubicBezTo>
                    <a:cubicBezTo>
                      <a:pt x="99597" y="294185"/>
                      <a:pt x="99081" y="277562"/>
                      <a:pt x="99597" y="260435"/>
                    </a:cubicBezTo>
                    <a:cubicBezTo>
                      <a:pt x="99597" y="256405"/>
                      <a:pt x="98566" y="254390"/>
                      <a:pt x="93923" y="253382"/>
                    </a:cubicBezTo>
                    <a:cubicBezTo>
                      <a:pt x="75870" y="249856"/>
                      <a:pt x="66586" y="237766"/>
                      <a:pt x="66586" y="219632"/>
                    </a:cubicBezTo>
                    <a:cubicBezTo>
                      <a:pt x="66586" y="210060"/>
                      <a:pt x="66586" y="200993"/>
                      <a:pt x="66586" y="191422"/>
                    </a:cubicBezTo>
                    <a:cubicBezTo>
                      <a:pt x="66586" y="173791"/>
                      <a:pt x="75870" y="161701"/>
                      <a:pt x="93408" y="158175"/>
                    </a:cubicBezTo>
                    <a:cubicBezTo>
                      <a:pt x="98566" y="157168"/>
                      <a:pt x="99597" y="155153"/>
                      <a:pt x="99597" y="150619"/>
                    </a:cubicBezTo>
                    <a:cubicBezTo>
                      <a:pt x="99081" y="142055"/>
                      <a:pt x="99081" y="133492"/>
                      <a:pt x="99597" y="125432"/>
                    </a:cubicBezTo>
                    <a:cubicBezTo>
                      <a:pt x="100113" y="107297"/>
                      <a:pt x="113524" y="93192"/>
                      <a:pt x="132093" y="93192"/>
                    </a:cubicBezTo>
                    <a:cubicBezTo>
                      <a:pt x="160977" y="93192"/>
                      <a:pt x="189862" y="92689"/>
                      <a:pt x="219263" y="92689"/>
                    </a:cubicBezTo>
                    <a:cubicBezTo>
                      <a:pt x="219263" y="92689"/>
                      <a:pt x="219263" y="92689"/>
                      <a:pt x="219263" y="49870"/>
                    </a:cubicBezTo>
                    <a:cubicBezTo>
                      <a:pt x="209463" y="45841"/>
                      <a:pt x="202757" y="36269"/>
                      <a:pt x="202757" y="25691"/>
                    </a:cubicBezTo>
                    <a:cubicBezTo>
                      <a:pt x="202757" y="11586"/>
                      <a:pt x="214621" y="0"/>
                      <a:pt x="229579"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noAutofit/>
              </a:bodyPr>
              <a:lstStyle/>
              <a:p>
                <a:pPr algn="ctr" defTabSz="1243026" fontAlgn="base">
                  <a:spcBef>
                    <a:spcPct val="0"/>
                  </a:spcBef>
                  <a:spcAft>
                    <a:spcPct val="0"/>
                  </a:spcAft>
                  <a:defRPr/>
                </a:pPr>
                <a:endParaRPr lang="en-US" sz="3200" kern="0" dirty="0">
                  <a:gradFill>
                    <a:gsLst>
                      <a:gs pos="5439">
                        <a:srgbClr val="F8F8F8"/>
                      </a:gs>
                      <a:gs pos="10000">
                        <a:srgbClr val="F8F8F8"/>
                      </a:gs>
                    </a:gsLst>
                    <a:lin ang="5400000" scaled="0"/>
                  </a:gradFill>
                  <a:latin typeface="Segoe UI"/>
                </a:endParaRPr>
              </a:p>
            </p:txBody>
          </p:sp>
        </p:grpSp>
        <p:grpSp>
          <p:nvGrpSpPr>
            <p:cNvPr id="714" name="Group 713"/>
            <p:cNvGrpSpPr/>
            <p:nvPr/>
          </p:nvGrpSpPr>
          <p:grpSpPr>
            <a:xfrm>
              <a:off x="4423768" y="11714891"/>
              <a:ext cx="754057" cy="150098"/>
              <a:chOff x="-1100175" y="11636877"/>
              <a:chExt cx="754057" cy="150098"/>
            </a:xfrm>
          </p:grpSpPr>
          <p:grpSp>
            <p:nvGrpSpPr>
              <p:cNvPr id="855" name="Group 854"/>
              <p:cNvGrpSpPr/>
              <p:nvPr/>
            </p:nvGrpSpPr>
            <p:grpSpPr>
              <a:xfrm flipH="1">
                <a:off x="-1100175" y="11636877"/>
                <a:ext cx="754057" cy="150098"/>
                <a:chOff x="6278410" y="2901950"/>
                <a:chExt cx="754057" cy="150098"/>
              </a:xfrm>
              <a:solidFill>
                <a:srgbClr val="D2E6FA"/>
              </a:solidFill>
            </p:grpSpPr>
            <p:sp>
              <p:nvSpPr>
                <p:cNvPr id="857" name="Rectangle: Rounded Corners 856"/>
                <p:cNvSpPr/>
                <p:nvPr/>
              </p:nvSpPr>
              <p:spPr bwMode="auto">
                <a:xfrm>
                  <a:off x="6304737" y="2901950"/>
                  <a:ext cx="727730" cy="150098"/>
                </a:xfrm>
                <a:prstGeom prst="roundRect">
                  <a:avLst/>
                </a:prstGeom>
                <a:solidFill>
                  <a:srgbClr val="D2ED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200" dirty="0">
                    <a:solidFill>
                      <a:srgbClr val="505050"/>
                    </a:solidFill>
                    <a:latin typeface="Segoe UI"/>
                    <a:ea typeface="Segoe UI" pitchFamily="34" charset="0"/>
                    <a:cs typeface="Segoe UI" pitchFamily="34" charset="0"/>
                  </a:endParaRPr>
                </a:p>
              </p:txBody>
            </p:sp>
            <p:sp>
              <p:nvSpPr>
                <p:cNvPr id="858" name="Isosceles Triangle 857"/>
                <p:cNvSpPr/>
                <p:nvPr/>
              </p:nvSpPr>
              <p:spPr bwMode="auto">
                <a:xfrm rot="16200000">
                  <a:off x="6255550" y="2965251"/>
                  <a:ext cx="73152" cy="27432"/>
                </a:xfrm>
                <a:prstGeom prst="triangle">
                  <a:avLst/>
                </a:prstGeom>
                <a:solidFill>
                  <a:srgbClr val="D2ED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200">
                    <a:solidFill>
                      <a:srgbClr val="505050"/>
                    </a:solidFill>
                    <a:latin typeface="Segoe UI"/>
                    <a:ea typeface="Segoe UI" pitchFamily="34" charset="0"/>
                    <a:cs typeface="Segoe UI" pitchFamily="34" charset="0"/>
                  </a:endParaRPr>
                </a:p>
              </p:txBody>
            </p:sp>
          </p:grpSp>
          <p:sp>
            <p:nvSpPr>
              <p:cNvPr id="856" name="Rectangle 855"/>
              <p:cNvSpPr/>
              <p:nvPr/>
            </p:nvSpPr>
            <p:spPr>
              <a:xfrm flipH="1">
                <a:off x="-1095375" y="11665760"/>
                <a:ext cx="696726" cy="92346"/>
              </a:xfrm>
              <a:prstGeom prst="rect">
                <a:avLst/>
              </a:prstGeom>
            </p:spPr>
            <p:txBody>
              <a:bodyPr wrap="square" lIns="0" tIns="0" rIns="0" bIns="0">
                <a:spAutoFit/>
              </a:bodyPr>
              <a:lstStyle/>
              <a:p>
                <a:pPr marL="0" lvl="1" algn="r">
                  <a:defRPr/>
                </a:pPr>
                <a:r>
                  <a:rPr lang="en-US" sz="800" dirty="0">
                    <a:solidFill>
                      <a:srgbClr val="505050"/>
                    </a:solidFill>
                    <a:latin typeface="Segoe UI"/>
                  </a:rPr>
                  <a:t>No, I am unsatisfied</a:t>
                </a:r>
              </a:p>
            </p:txBody>
          </p:sp>
        </p:grpSp>
        <p:grpSp>
          <p:nvGrpSpPr>
            <p:cNvPr id="715" name="Group 714"/>
            <p:cNvGrpSpPr/>
            <p:nvPr/>
          </p:nvGrpSpPr>
          <p:grpSpPr>
            <a:xfrm>
              <a:off x="3935957" y="11932094"/>
              <a:ext cx="1414871" cy="347445"/>
              <a:chOff x="-1544323" y="11854080"/>
              <a:chExt cx="1414871" cy="347445"/>
            </a:xfrm>
          </p:grpSpPr>
          <p:grpSp>
            <p:nvGrpSpPr>
              <p:cNvPr id="851" name="Group 850"/>
              <p:cNvGrpSpPr/>
              <p:nvPr/>
            </p:nvGrpSpPr>
            <p:grpSpPr>
              <a:xfrm>
                <a:off x="-1544323" y="11854080"/>
                <a:ext cx="1372302" cy="347445"/>
                <a:chOff x="5501375" y="2827873"/>
                <a:chExt cx="1372302" cy="144757"/>
              </a:xfrm>
              <a:solidFill>
                <a:srgbClr val="FAFAFA"/>
              </a:solidFill>
            </p:grpSpPr>
            <p:sp>
              <p:nvSpPr>
                <p:cNvPr id="853" name="Rectangle: Rounded Corners 852"/>
                <p:cNvSpPr/>
                <p:nvPr/>
              </p:nvSpPr>
              <p:spPr bwMode="auto">
                <a:xfrm>
                  <a:off x="5526448" y="2827873"/>
                  <a:ext cx="1347229" cy="144757"/>
                </a:xfrm>
                <a:prstGeom prst="roundRect">
                  <a:avLst>
                    <a:gd name="adj" fmla="val 1235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732" dirty="0">
                    <a:solidFill>
                      <a:srgbClr val="505050"/>
                    </a:solidFill>
                    <a:latin typeface="Segoe UI"/>
                    <a:ea typeface="Segoe UI" pitchFamily="34" charset="0"/>
                    <a:cs typeface="Segoe UI" pitchFamily="34" charset="0"/>
                  </a:endParaRPr>
                </a:p>
              </p:txBody>
            </p:sp>
            <p:sp>
              <p:nvSpPr>
                <p:cNvPr id="854" name="Isosceles Triangle 853"/>
                <p:cNvSpPr/>
                <p:nvPr/>
              </p:nvSpPr>
              <p:spPr bwMode="auto">
                <a:xfrm rot="16200000">
                  <a:off x="5486737" y="2868797"/>
                  <a:ext cx="56708" cy="27432"/>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732" dirty="0">
                    <a:solidFill>
                      <a:srgbClr val="505050"/>
                    </a:solidFill>
                    <a:latin typeface="Segoe UI"/>
                    <a:ea typeface="Segoe UI" pitchFamily="34" charset="0"/>
                    <a:cs typeface="Segoe UI" pitchFamily="34" charset="0"/>
                  </a:endParaRPr>
                </a:p>
              </p:txBody>
            </p:sp>
          </p:grpSp>
          <p:sp>
            <p:nvSpPr>
              <p:cNvPr id="852" name="Rectangle 851"/>
              <p:cNvSpPr/>
              <p:nvPr/>
            </p:nvSpPr>
            <p:spPr>
              <a:xfrm>
                <a:off x="-1476032" y="11901469"/>
                <a:ext cx="1346580" cy="277038"/>
              </a:xfrm>
              <a:prstGeom prst="rect">
                <a:avLst/>
              </a:prstGeom>
            </p:spPr>
            <p:txBody>
              <a:bodyPr wrap="square" lIns="0" tIns="0" rIns="0" bIns="0">
                <a:spAutoFit/>
              </a:bodyPr>
              <a:lstStyle/>
              <a:p>
                <a:pPr marL="0" lvl="1">
                  <a:defRPr/>
                </a:pPr>
                <a:r>
                  <a:rPr lang="en-US" sz="800" dirty="0">
                    <a:solidFill>
                      <a:srgbClr val="505050"/>
                    </a:solidFill>
                    <a:latin typeface="Segoe UI"/>
                  </a:rPr>
                  <a:t>Ok, I’ll connect you with an agent</a:t>
                </a:r>
                <a:br>
                  <a:rPr lang="en-US" sz="800" dirty="0">
                    <a:solidFill>
                      <a:srgbClr val="505050"/>
                    </a:solidFill>
                    <a:latin typeface="Segoe UI"/>
                  </a:rPr>
                </a:br>
                <a:r>
                  <a:rPr lang="en-US" sz="800" dirty="0">
                    <a:solidFill>
                      <a:srgbClr val="505050"/>
                    </a:solidFill>
                    <a:latin typeface="Segoe UI"/>
                  </a:rPr>
                  <a:t>who can explain your coverage</a:t>
                </a:r>
                <a:br>
                  <a:rPr lang="en-US" sz="800" dirty="0">
                    <a:solidFill>
                      <a:srgbClr val="505050"/>
                    </a:solidFill>
                    <a:latin typeface="Segoe UI"/>
                  </a:rPr>
                </a:br>
                <a:r>
                  <a:rPr lang="en-US" sz="800" dirty="0">
                    <a:solidFill>
                      <a:srgbClr val="505050"/>
                    </a:solidFill>
                    <a:latin typeface="Segoe UI"/>
                  </a:rPr>
                  <a:t>options.</a:t>
                </a:r>
              </a:p>
            </p:txBody>
          </p:sp>
        </p:grpSp>
        <p:grpSp>
          <p:nvGrpSpPr>
            <p:cNvPr id="716" name="Group 715"/>
            <p:cNvGrpSpPr/>
            <p:nvPr/>
          </p:nvGrpSpPr>
          <p:grpSpPr>
            <a:xfrm>
              <a:off x="3727767" y="11923769"/>
              <a:ext cx="182880" cy="182880"/>
              <a:chOff x="-1742988" y="11845755"/>
              <a:chExt cx="182880" cy="182880"/>
            </a:xfrm>
          </p:grpSpPr>
          <p:sp>
            <p:nvSpPr>
              <p:cNvPr id="849" name="Rectangle 848"/>
              <p:cNvSpPr/>
              <p:nvPr/>
            </p:nvSpPr>
            <p:spPr bwMode="auto">
              <a:xfrm>
                <a:off x="-1742988" y="11845755"/>
                <a:ext cx="182880"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732">
                  <a:solidFill>
                    <a:srgbClr val="505050"/>
                  </a:solidFill>
                  <a:latin typeface="Segoe UI"/>
                  <a:ea typeface="Segoe UI" pitchFamily="34" charset="0"/>
                  <a:cs typeface="Segoe UI" pitchFamily="34" charset="0"/>
                </a:endParaRPr>
              </a:p>
            </p:txBody>
          </p:sp>
          <p:sp>
            <p:nvSpPr>
              <p:cNvPr id="850" name="Freeform: Shape 849"/>
              <p:cNvSpPr>
                <a:spLocks/>
              </p:cNvSpPr>
              <p:nvPr/>
            </p:nvSpPr>
            <p:spPr bwMode="auto">
              <a:xfrm>
                <a:off x="-1719991" y="11872396"/>
                <a:ext cx="136886" cy="129598"/>
              </a:xfrm>
              <a:custGeom>
                <a:avLst/>
                <a:gdLst>
                  <a:gd name="connsiteX0" fmla="*/ 290551 w 511450"/>
                  <a:gd name="connsiteY0" fmla="*/ 253893 h 484217"/>
                  <a:gd name="connsiteX1" fmla="*/ 231706 w 511450"/>
                  <a:gd name="connsiteY1" fmla="*/ 254398 h 484217"/>
                  <a:gd name="connsiteX2" fmla="*/ 190411 w 511450"/>
                  <a:gd name="connsiteY2" fmla="*/ 254398 h 484217"/>
                  <a:gd name="connsiteX3" fmla="*/ 165118 w 511450"/>
                  <a:gd name="connsiteY3" fmla="*/ 278686 h 484217"/>
                  <a:gd name="connsiteX4" fmla="*/ 173893 w 511450"/>
                  <a:gd name="connsiteY4" fmla="*/ 286782 h 484217"/>
                  <a:gd name="connsiteX5" fmla="*/ 273000 w 511450"/>
                  <a:gd name="connsiteY5" fmla="*/ 286782 h 484217"/>
                  <a:gd name="connsiteX6" fmla="*/ 297777 w 511450"/>
                  <a:gd name="connsiteY6" fmla="*/ 261482 h 484217"/>
                  <a:gd name="connsiteX7" fmla="*/ 290551 w 511450"/>
                  <a:gd name="connsiteY7" fmla="*/ 253893 h 484217"/>
                  <a:gd name="connsiteX8" fmla="*/ 298279 w 511450"/>
                  <a:gd name="connsiteY8" fmla="*/ 157574 h 484217"/>
                  <a:gd name="connsiteX9" fmla="*/ 264727 w 511450"/>
                  <a:gd name="connsiteY9" fmla="*/ 189399 h 484217"/>
                  <a:gd name="connsiteX10" fmla="*/ 296730 w 511450"/>
                  <a:gd name="connsiteY10" fmla="*/ 222233 h 484217"/>
                  <a:gd name="connsiteX11" fmla="*/ 330798 w 511450"/>
                  <a:gd name="connsiteY11" fmla="*/ 189904 h 484217"/>
                  <a:gd name="connsiteX12" fmla="*/ 298279 w 511450"/>
                  <a:gd name="connsiteY12" fmla="*/ 157574 h 484217"/>
                  <a:gd name="connsiteX13" fmla="*/ 166108 w 511450"/>
                  <a:gd name="connsiteY13" fmla="*/ 157574 h 484217"/>
                  <a:gd name="connsiteX14" fmla="*/ 132499 w 511450"/>
                  <a:gd name="connsiteY14" fmla="*/ 188893 h 484217"/>
                  <a:gd name="connsiteX15" fmla="*/ 165074 w 511450"/>
                  <a:gd name="connsiteY15" fmla="*/ 222233 h 484217"/>
                  <a:gd name="connsiteX16" fmla="*/ 198684 w 511450"/>
                  <a:gd name="connsiteY16" fmla="*/ 190409 h 484217"/>
                  <a:gd name="connsiteX17" fmla="*/ 166108 w 511450"/>
                  <a:gd name="connsiteY17" fmla="*/ 157574 h 484217"/>
                  <a:gd name="connsiteX18" fmla="*/ 229579 w 511450"/>
                  <a:gd name="connsiteY18" fmla="*/ 0 h 484217"/>
                  <a:gd name="connsiteX19" fmla="*/ 255885 w 511450"/>
                  <a:gd name="connsiteY19" fmla="*/ 25691 h 484217"/>
                  <a:gd name="connsiteX20" fmla="*/ 239895 w 511450"/>
                  <a:gd name="connsiteY20" fmla="*/ 49870 h 484217"/>
                  <a:gd name="connsiteX21" fmla="*/ 239895 w 511450"/>
                  <a:gd name="connsiteY21" fmla="*/ 92689 h 484217"/>
                  <a:gd name="connsiteX22" fmla="*/ 331192 w 511450"/>
                  <a:gd name="connsiteY22" fmla="*/ 93192 h 484217"/>
                  <a:gd name="connsiteX23" fmla="*/ 363687 w 511450"/>
                  <a:gd name="connsiteY23" fmla="*/ 124424 h 484217"/>
                  <a:gd name="connsiteX24" fmla="*/ 363687 w 511450"/>
                  <a:gd name="connsiteY24" fmla="*/ 151627 h 484217"/>
                  <a:gd name="connsiteX25" fmla="*/ 368845 w 511450"/>
                  <a:gd name="connsiteY25" fmla="*/ 158175 h 484217"/>
                  <a:gd name="connsiteX26" fmla="*/ 396699 w 511450"/>
                  <a:gd name="connsiteY26" fmla="*/ 192430 h 484217"/>
                  <a:gd name="connsiteX27" fmla="*/ 396699 w 511450"/>
                  <a:gd name="connsiteY27" fmla="*/ 220639 h 484217"/>
                  <a:gd name="connsiteX28" fmla="*/ 369877 w 511450"/>
                  <a:gd name="connsiteY28" fmla="*/ 253382 h 484217"/>
                  <a:gd name="connsiteX29" fmla="*/ 363171 w 511450"/>
                  <a:gd name="connsiteY29" fmla="*/ 261946 h 484217"/>
                  <a:gd name="connsiteX30" fmla="*/ 363687 w 511450"/>
                  <a:gd name="connsiteY30" fmla="*/ 317358 h 484217"/>
                  <a:gd name="connsiteX31" fmla="*/ 329129 w 511450"/>
                  <a:gd name="connsiteY31" fmla="*/ 351108 h 484217"/>
                  <a:gd name="connsiteX32" fmla="*/ 304370 w 511450"/>
                  <a:gd name="connsiteY32" fmla="*/ 350605 h 484217"/>
                  <a:gd name="connsiteX33" fmla="*/ 297149 w 511450"/>
                  <a:gd name="connsiteY33" fmla="*/ 357153 h 484217"/>
                  <a:gd name="connsiteX34" fmla="*/ 322939 w 511450"/>
                  <a:gd name="connsiteY34" fmla="*/ 383348 h 484217"/>
                  <a:gd name="connsiteX35" fmla="*/ 362140 w 511450"/>
                  <a:gd name="connsiteY35" fmla="*/ 383348 h 484217"/>
                  <a:gd name="connsiteX36" fmla="*/ 373487 w 511450"/>
                  <a:gd name="connsiteY36" fmla="*/ 384859 h 484217"/>
                  <a:gd name="connsiteX37" fmla="*/ 398762 w 511450"/>
                  <a:gd name="connsiteY37" fmla="*/ 395941 h 484217"/>
                  <a:gd name="connsiteX38" fmla="*/ 511450 w 511450"/>
                  <a:gd name="connsiteY38" fmla="*/ 484217 h 484217"/>
                  <a:gd name="connsiteX39" fmla="*/ 0 w 511450"/>
                  <a:gd name="connsiteY39" fmla="*/ 484217 h 484217"/>
                  <a:gd name="connsiteX40" fmla="*/ 49049 w 511450"/>
                  <a:gd name="connsiteY40" fmla="*/ 410550 h 484217"/>
                  <a:gd name="connsiteX41" fmla="*/ 85155 w 511450"/>
                  <a:gd name="connsiteY41" fmla="*/ 385867 h 484217"/>
                  <a:gd name="connsiteX42" fmla="*/ 100113 w 511450"/>
                  <a:gd name="connsiteY42" fmla="*/ 383348 h 484217"/>
                  <a:gd name="connsiteX43" fmla="*/ 157883 w 511450"/>
                  <a:gd name="connsiteY43" fmla="*/ 383348 h 484217"/>
                  <a:gd name="connsiteX44" fmla="*/ 165620 w 511450"/>
                  <a:gd name="connsiteY44" fmla="*/ 376295 h 484217"/>
                  <a:gd name="connsiteX45" fmla="*/ 140861 w 511450"/>
                  <a:gd name="connsiteY45" fmla="*/ 351108 h 484217"/>
                  <a:gd name="connsiteX46" fmla="*/ 99597 w 511450"/>
                  <a:gd name="connsiteY46" fmla="*/ 310809 h 484217"/>
                  <a:gd name="connsiteX47" fmla="*/ 99597 w 511450"/>
                  <a:gd name="connsiteY47" fmla="*/ 260435 h 484217"/>
                  <a:gd name="connsiteX48" fmla="*/ 93923 w 511450"/>
                  <a:gd name="connsiteY48" fmla="*/ 253382 h 484217"/>
                  <a:gd name="connsiteX49" fmla="*/ 66586 w 511450"/>
                  <a:gd name="connsiteY49" fmla="*/ 219632 h 484217"/>
                  <a:gd name="connsiteX50" fmla="*/ 66586 w 511450"/>
                  <a:gd name="connsiteY50" fmla="*/ 191422 h 484217"/>
                  <a:gd name="connsiteX51" fmla="*/ 93408 w 511450"/>
                  <a:gd name="connsiteY51" fmla="*/ 158175 h 484217"/>
                  <a:gd name="connsiteX52" fmla="*/ 99597 w 511450"/>
                  <a:gd name="connsiteY52" fmla="*/ 150619 h 484217"/>
                  <a:gd name="connsiteX53" fmla="*/ 99597 w 511450"/>
                  <a:gd name="connsiteY53" fmla="*/ 125432 h 484217"/>
                  <a:gd name="connsiteX54" fmla="*/ 132093 w 511450"/>
                  <a:gd name="connsiteY54" fmla="*/ 93192 h 484217"/>
                  <a:gd name="connsiteX55" fmla="*/ 219263 w 511450"/>
                  <a:gd name="connsiteY55" fmla="*/ 92689 h 484217"/>
                  <a:gd name="connsiteX56" fmla="*/ 219263 w 511450"/>
                  <a:gd name="connsiteY56" fmla="*/ 49870 h 484217"/>
                  <a:gd name="connsiteX57" fmla="*/ 202757 w 511450"/>
                  <a:gd name="connsiteY57" fmla="*/ 25691 h 484217"/>
                  <a:gd name="connsiteX58" fmla="*/ 229579 w 511450"/>
                  <a:gd name="connsiteY58" fmla="*/ 0 h 48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11450" h="484217">
                    <a:moveTo>
                      <a:pt x="290551" y="253893"/>
                    </a:moveTo>
                    <a:cubicBezTo>
                      <a:pt x="270936" y="254398"/>
                      <a:pt x="251321" y="254398"/>
                      <a:pt x="231706" y="254398"/>
                    </a:cubicBezTo>
                    <a:cubicBezTo>
                      <a:pt x="217769" y="254398"/>
                      <a:pt x="203832" y="254398"/>
                      <a:pt x="190411" y="254398"/>
                    </a:cubicBezTo>
                    <a:cubicBezTo>
                      <a:pt x="165118" y="254398"/>
                      <a:pt x="165634" y="254398"/>
                      <a:pt x="165118" y="278686"/>
                    </a:cubicBezTo>
                    <a:cubicBezTo>
                      <a:pt x="165118" y="285264"/>
                      <a:pt x="167183" y="286782"/>
                      <a:pt x="173893" y="286782"/>
                    </a:cubicBezTo>
                    <a:cubicBezTo>
                      <a:pt x="206929" y="286276"/>
                      <a:pt x="239964" y="286782"/>
                      <a:pt x="273000" y="286782"/>
                    </a:cubicBezTo>
                    <a:cubicBezTo>
                      <a:pt x="298293" y="286782"/>
                      <a:pt x="298293" y="286782"/>
                      <a:pt x="297777" y="261482"/>
                    </a:cubicBezTo>
                    <a:cubicBezTo>
                      <a:pt x="297777" y="255411"/>
                      <a:pt x="296229" y="253893"/>
                      <a:pt x="290551" y="253893"/>
                    </a:cubicBezTo>
                    <a:close/>
                    <a:moveTo>
                      <a:pt x="298279" y="157574"/>
                    </a:moveTo>
                    <a:cubicBezTo>
                      <a:pt x="280212" y="157069"/>
                      <a:pt x="264727" y="171213"/>
                      <a:pt x="264727" y="189399"/>
                    </a:cubicBezTo>
                    <a:cubicBezTo>
                      <a:pt x="264210" y="207079"/>
                      <a:pt x="278664" y="221728"/>
                      <a:pt x="296730" y="222233"/>
                    </a:cubicBezTo>
                    <a:cubicBezTo>
                      <a:pt x="315313" y="222233"/>
                      <a:pt x="330282" y="208089"/>
                      <a:pt x="330798" y="189904"/>
                    </a:cubicBezTo>
                    <a:cubicBezTo>
                      <a:pt x="330798" y="172224"/>
                      <a:pt x="316345" y="157574"/>
                      <a:pt x="298279" y="157574"/>
                    </a:cubicBezTo>
                    <a:close/>
                    <a:moveTo>
                      <a:pt x="166108" y="157574"/>
                    </a:moveTo>
                    <a:cubicBezTo>
                      <a:pt x="148011" y="157069"/>
                      <a:pt x="133016" y="171213"/>
                      <a:pt x="132499" y="188893"/>
                    </a:cubicBezTo>
                    <a:cubicBezTo>
                      <a:pt x="131982" y="206574"/>
                      <a:pt x="146460" y="221728"/>
                      <a:pt x="165074" y="222233"/>
                    </a:cubicBezTo>
                    <a:cubicBezTo>
                      <a:pt x="183172" y="222233"/>
                      <a:pt x="198167" y="208089"/>
                      <a:pt x="198684" y="190409"/>
                    </a:cubicBezTo>
                    <a:cubicBezTo>
                      <a:pt x="199201" y="172729"/>
                      <a:pt x="184206" y="157574"/>
                      <a:pt x="166108" y="157574"/>
                    </a:cubicBezTo>
                    <a:close/>
                    <a:moveTo>
                      <a:pt x="229579" y="0"/>
                    </a:moveTo>
                    <a:cubicBezTo>
                      <a:pt x="244021" y="0"/>
                      <a:pt x="255885" y="11586"/>
                      <a:pt x="255885" y="25691"/>
                    </a:cubicBezTo>
                    <a:cubicBezTo>
                      <a:pt x="255885" y="36269"/>
                      <a:pt x="249179" y="45841"/>
                      <a:pt x="239895" y="49870"/>
                    </a:cubicBezTo>
                    <a:cubicBezTo>
                      <a:pt x="239895" y="49870"/>
                      <a:pt x="239895" y="49870"/>
                      <a:pt x="239895" y="92689"/>
                    </a:cubicBezTo>
                    <a:cubicBezTo>
                      <a:pt x="270327" y="92689"/>
                      <a:pt x="300760" y="93192"/>
                      <a:pt x="331192" y="93192"/>
                    </a:cubicBezTo>
                    <a:cubicBezTo>
                      <a:pt x="349245" y="93192"/>
                      <a:pt x="362656" y="106793"/>
                      <a:pt x="363687" y="124424"/>
                    </a:cubicBezTo>
                    <a:cubicBezTo>
                      <a:pt x="363687" y="133492"/>
                      <a:pt x="363687" y="142559"/>
                      <a:pt x="363687" y="151627"/>
                    </a:cubicBezTo>
                    <a:cubicBezTo>
                      <a:pt x="363171" y="155656"/>
                      <a:pt x="364719" y="157168"/>
                      <a:pt x="368845" y="158175"/>
                    </a:cubicBezTo>
                    <a:cubicBezTo>
                      <a:pt x="387930" y="162205"/>
                      <a:pt x="396183" y="173791"/>
                      <a:pt x="396699" y="192430"/>
                    </a:cubicBezTo>
                    <a:cubicBezTo>
                      <a:pt x="396699" y="202001"/>
                      <a:pt x="396699" y="211572"/>
                      <a:pt x="396699" y="220639"/>
                    </a:cubicBezTo>
                    <a:cubicBezTo>
                      <a:pt x="396183" y="237766"/>
                      <a:pt x="386898" y="249856"/>
                      <a:pt x="369877" y="253382"/>
                    </a:cubicBezTo>
                    <a:cubicBezTo>
                      <a:pt x="364203" y="254390"/>
                      <a:pt x="363171" y="256909"/>
                      <a:pt x="363171" y="261946"/>
                    </a:cubicBezTo>
                    <a:cubicBezTo>
                      <a:pt x="363687" y="280081"/>
                      <a:pt x="363687" y="298719"/>
                      <a:pt x="363687" y="317358"/>
                    </a:cubicBezTo>
                    <a:cubicBezTo>
                      <a:pt x="363171" y="337004"/>
                      <a:pt x="349761" y="350605"/>
                      <a:pt x="329129" y="351108"/>
                    </a:cubicBezTo>
                    <a:cubicBezTo>
                      <a:pt x="320876" y="351108"/>
                      <a:pt x="312623" y="351108"/>
                      <a:pt x="304370" y="350605"/>
                    </a:cubicBezTo>
                    <a:cubicBezTo>
                      <a:pt x="299212" y="350605"/>
                      <a:pt x="297665" y="351612"/>
                      <a:pt x="297149" y="357153"/>
                    </a:cubicBezTo>
                    <a:cubicBezTo>
                      <a:pt x="296633" y="383348"/>
                      <a:pt x="296633" y="383348"/>
                      <a:pt x="322939" y="383348"/>
                    </a:cubicBezTo>
                    <a:cubicBezTo>
                      <a:pt x="335834" y="383348"/>
                      <a:pt x="348729" y="382844"/>
                      <a:pt x="362140" y="383348"/>
                    </a:cubicBezTo>
                    <a:cubicBezTo>
                      <a:pt x="365750" y="383348"/>
                      <a:pt x="369877" y="383851"/>
                      <a:pt x="373487" y="384859"/>
                    </a:cubicBezTo>
                    <a:cubicBezTo>
                      <a:pt x="382256" y="386370"/>
                      <a:pt x="391025" y="389896"/>
                      <a:pt x="398762" y="395941"/>
                    </a:cubicBezTo>
                    <a:lnTo>
                      <a:pt x="511450" y="484217"/>
                    </a:lnTo>
                    <a:lnTo>
                      <a:pt x="0" y="484217"/>
                    </a:lnTo>
                    <a:lnTo>
                      <a:pt x="49049" y="410550"/>
                    </a:lnTo>
                    <a:cubicBezTo>
                      <a:pt x="57301" y="397956"/>
                      <a:pt x="70712" y="389393"/>
                      <a:pt x="85155" y="385867"/>
                    </a:cubicBezTo>
                    <a:cubicBezTo>
                      <a:pt x="89797" y="383851"/>
                      <a:pt x="94955" y="383348"/>
                      <a:pt x="100113" y="383348"/>
                    </a:cubicBezTo>
                    <a:cubicBezTo>
                      <a:pt x="119713" y="382844"/>
                      <a:pt x="138798" y="382844"/>
                      <a:pt x="157883" y="383348"/>
                    </a:cubicBezTo>
                    <a:cubicBezTo>
                      <a:pt x="163556" y="383348"/>
                      <a:pt x="165620" y="382340"/>
                      <a:pt x="165620" y="376295"/>
                    </a:cubicBezTo>
                    <a:cubicBezTo>
                      <a:pt x="166136" y="351108"/>
                      <a:pt x="166136" y="351108"/>
                      <a:pt x="140861" y="351108"/>
                    </a:cubicBezTo>
                    <a:cubicBezTo>
                      <a:pt x="110945" y="351108"/>
                      <a:pt x="99597" y="339522"/>
                      <a:pt x="99597" y="310809"/>
                    </a:cubicBezTo>
                    <a:cubicBezTo>
                      <a:pt x="99597" y="294185"/>
                      <a:pt x="99081" y="277562"/>
                      <a:pt x="99597" y="260435"/>
                    </a:cubicBezTo>
                    <a:cubicBezTo>
                      <a:pt x="99597" y="256405"/>
                      <a:pt x="98566" y="254390"/>
                      <a:pt x="93923" y="253382"/>
                    </a:cubicBezTo>
                    <a:cubicBezTo>
                      <a:pt x="75870" y="249856"/>
                      <a:pt x="66586" y="237766"/>
                      <a:pt x="66586" y="219632"/>
                    </a:cubicBezTo>
                    <a:cubicBezTo>
                      <a:pt x="66586" y="210060"/>
                      <a:pt x="66586" y="200993"/>
                      <a:pt x="66586" y="191422"/>
                    </a:cubicBezTo>
                    <a:cubicBezTo>
                      <a:pt x="66586" y="173791"/>
                      <a:pt x="75870" y="161701"/>
                      <a:pt x="93408" y="158175"/>
                    </a:cubicBezTo>
                    <a:cubicBezTo>
                      <a:pt x="98566" y="157168"/>
                      <a:pt x="99597" y="155153"/>
                      <a:pt x="99597" y="150619"/>
                    </a:cubicBezTo>
                    <a:cubicBezTo>
                      <a:pt x="99081" y="142055"/>
                      <a:pt x="99081" y="133492"/>
                      <a:pt x="99597" y="125432"/>
                    </a:cubicBezTo>
                    <a:cubicBezTo>
                      <a:pt x="100113" y="107297"/>
                      <a:pt x="113524" y="93192"/>
                      <a:pt x="132093" y="93192"/>
                    </a:cubicBezTo>
                    <a:cubicBezTo>
                      <a:pt x="160977" y="93192"/>
                      <a:pt x="189862" y="92689"/>
                      <a:pt x="219263" y="92689"/>
                    </a:cubicBezTo>
                    <a:cubicBezTo>
                      <a:pt x="219263" y="92689"/>
                      <a:pt x="219263" y="92689"/>
                      <a:pt x="219263" y="49870"/>
                    </a:cubicBezTo>
                    <a:cubicBezTo>
                      <a:pt x="209463" y="45841"/>
                      <a:pt x="202757" y="36269"/>
                      <a:pt x="202757" y="25691"/>
                    </a:cubicBezTo>
                    <a:cubicBezTo>
                      <a:pt x="202757" y="11586"/>
                      <a:pt x="214621" y="0"/>
                      <a:pt x="229579"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noAutofit/>
              </a:bodyPr>
              <a:lstStyle/>
              <a:p>
                <a:pPr algn="ctr" defTabSz="1243026" fontAlgn="base">
                  <a:spcBef>
                    <a:spcPct val="0"/>
                  </a:spcBef>
                  <a:spcAft>
                    <a:spcPct val="0"/>
                  </a:spcAft>
                  <a:defRPr/>
                </a:pPr>
                <a:endParaRPr lang="en-US" sz="3200" kern="0" dirty="0">
                  <a:gradFill>
                    <a:gsLst>
                      <a:gs pos="5439">
                        <a:srgbClr val="F8F8F8"/>
                      </a:gs>
                      <a:gs pos="10000">
                        <a:srgbClr val="F8F8F8"/>
                      </a:gs>
                    </a:gsLst>
                    <a:lin ang="5400000" scaled="0"/>
                  </a:gradFill>
                  <a:latin typeface="Segoe UI"/>
                </a:endParaRPr>
              </a:p>
            </p:txBody>
          </p:sp>
        </p:grpSp>
        <p:cxnSp>
          <p:nvCxnSpPr>
            <p:cNvPr id="717" name="Straight Connector 716"/>
            <p:cNvCxnSpPr/>
            <p:nvPr/>
          </p:nvCxnSpPr>
          <p:spPr>
            <a:xfrm>
              <a:off x="3814045" y="4556190"/>
              <a:ext cx="1510021" cy="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8" name="Rectangle 717"/>
            <p:cNvSpPr/>
            <p:nvPr/>
          </p:nvSpPr>
          <p:spPr bwMode="auto">
            <a:xfrm>
              <a:off x="4191506" y="4460940"/>
              <a:ext cx="755098" cy="18256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243026" fontAlgn="base">
                <a:spcBef>
                  <a:spcPct val="0"/>
                </a:spcBef>
                <a:spcAft>
                  <a:spcPct val="0"/>
                </a:spcAft>
                <a:defRPr/>
              </a:pPr>
              <a:r>
                <a:rPr lang="en-US" sz="533" b="1" dirty="0" err="1">
                  <a:solidFill>
                    <a:srgbClr val="505050"/>
                  </a:solidFill>
                  <a:latin typeface="Segoe UI"/>
                  <a:ea typeface="Segoe UI" pitchFamily="34" charset="0"/>
                  <a:cs typeface="Segoe UI" pitchFamily="34" charset="0"/>
                </a:rPr>
                <a:t>Litware</a:t>
              </a:r>
              <a:r>
                <a:rPr lang="en-US" sz="533" b="1" dirty="0">
                  <a:solidFill>
                    <a:srgbClr val="505050"/>
                  </a:solidFill>
                  <a:latin typeface="Segoe UI"/>
                  <a:ea typeface="Segoe UI" pitchFamily="34" charset="0"/>
                  <a:cs typeface="Segoe UI" pitchFamily="34" charset="0"/>
                </a:rPr>
                <a:t> Insurance Bot</a:t>
              </a:r>
            </a:p>
            <a:p>
              <a:pPr algn="ctr" defTabSz="1243026" fontAlgn="base">
                <a:spcBef>
                  <a:spcPct val="0"/>
                </a:spcBef>
                <a:spcAft>
                  <a:spcPct val="0"/>
                </a:spcAft>
                <a:defRPr/>
              </a:pPr>
              <a:r>
                <a:rPr lang="en-US" sz="533" dirty="0">
                  <a:solidFill>
                    <a:srgbClr val="505050"/>
                  </a:solidFill>
                  <a:latin typeface="Segoe UI"/>
                  <a:ea typeface="Segoe UI" pitchFamily="34" charset="0"/>
                  <a:cs typeface="Segoe UI" pitchFamily="34" charset="0"/>
                </a:rPr>
                <a:t>Has joined the conversation</a:t>
              </a:r>
            </a:p>
          </p:txBody>
        </p:sp>
        <p:grpSp>
          <p:nvGrpSpPr>
            <p:cNvPr id="719" name="Group 718"/>
            <p:cNvGrpSpPr/>
            <p:nvPr/>
          </p:nvGrpSpPr>
          <p:grpSpPr>
            <a:xfrm>
              <a:off x="3935957" y="4680623"/>
              <a:ext cx="1418862" cy="208247"/>
              <a:chOff x="-1503793" y="4602609"/>
              <a:chExt cx="1418862" cy="208247"/>
            </a:xfrm>
          </p:grpSpPr>
          <p:grpSp>
            <p:nvGrpSpPr>
              <p:cNvPr id="845" name="Group 844"/>
              <p:cNvGrpSpPr/>
              <p:nvPr/>
            </p:nvGrpSpPr>
            <p:grpSpPr>
              <a:xfrm>
                <a:off x="-1503793" y="4602609"/>
                <a:ext cx="1418862" cy="208247"/>
                <a:chOff x="5501376" y="2864796"/>
                <a:chExt cx="1418862" cy="144775"/>
              </a:xfrm>
              <a:solidFill>
                <a:srgbClr val="FAFAFA"/>
              </a:solidFill>
            </p:grpSpPr>
            <p:sp>
              <p:nvSpPr>
                <p:cNvPr id="847" name="Rectangle: Rounded Corners 846"/>
                <p:cNvSpPr/>
                <p:nvPr/>
              </p:nvSpPr>
              <p:spPr bwMode="auto">
                <a:xfrm>
                  <a:off x="5526448" y="2864796"/>
                  <a:ext cx="1393790" cy="144775"/>
                </a:xfrm>
                <a:prstGeom prst="roundRect">
                  <a:avLst>
                    <a:gd name="adj" fmla="val 1235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732" dirty="0">
                    <a:solidFill>
                      <a:srgbClr val="505050"/>
                    </a:solidFill>
                    <a:latin typeface="Segoe UI"/>
                    <a:ea typeface="Segoe UI" pitchFamily="34" charset="0"/>
                    <a:cs typeface="Segoe UI" pitchFamily="34" charset="0"/>
                  </a:endParaRPr>
                </a:p>
              </p:txBody>
            </p:sp>
            <p:sp>
              <p:nvSpPr>
                <p:cNvPr id="848" name="Isosceles Triangle 847"/>
                <p:cNvSpPr/>
                <p:nvPr/>
              </p:nvSpPr>
              <p:spPr bwMode="auto">
                <a:xfrm rot="16200000">
                  <a:off x="5486738" y="2942738"/>
                  <a:ext cx="56708" cy="27432"/>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732" dirty="0">
                    <a:solidFill>
                      <a:srgbClr val="505050"/>
                    </a:solidFill>
                    <a:latin typeface="Segoe UI"/>
                    <a:ea typeface="Segoe UI" pitchFamily="34" charset="0"/>
                    <a:cs typeface="Segoe UI" pitchFamily="34" charset="0"/>
                  </a:endParaRPr>
                </a:p>
              </p:txBody>
            </p:sp>
          </p:grpSp>
          <p:sp>
            <p:nvSpPr>
              <p:cNvPr id="846" name="Rectangle 845"/>
              <p:cNvSpPr/>
              <p:nvPr/>
            </p:nvSpPr>
            <p:spPr>
              <a:xfrm>
                <a:off x="-1441526" y="4660566"/>
                <a:ext cx="1139107" cy="92346"/>
              </a:xfrm>
              <a:prstGeom prst="rect">
                <a:avLst/>
              </a:prstGeom>
            </p:spPr>
            <p:txBody>
              <a:bodyPr wrap="square" lIns="0" tIns="0" rIns="0" bIns="0">
                <a:spAutoFit/>
              </a:bodyPr>
              <a:lstStyle/>
              <a:p>
                <a:pPr marL="0" lvl="1">
                  <a:defRPr/>
                </a:pPr>
                <a:r>
                  <a:rPr lang="en-US" sz="800" dirty="0">
                    <a:solidFill>
                      <a:srgbClr val="505050"/>
                    </a:solidFill>
                    <a:latin typeface="Segoe UI"/>
                  </a:rPr>
                  <a:t>Hi! How can I help you today? </a:t>
                </a:r>
              </a:p>
            </p:txBody>
          </p:sp>
        </p:grpSp>
        <p:grpSp>
          <p:nvGrpSpPr>
            <p:cNvPr id="720" name="Group 719"/>
            <p:cNvGrpSpPr>
              <a:grpSpLocks noChangeAspect="1"/>
            </p:cNvGrpSpPr>
            <p:nvPr/>
          </p:nvGrpSpPr>
          <p:grpSpPr>
            <a:xfrm>
              <a:off x="3727767" y="4660221"/>
              <a:ext cx="182880" cy="203926"/>
              <a:chOff x="416385" y="2509503"/>
              <a:chExt cx="274178" cy="274178"/>
            </a:xfrm>
          </p:grpSpPr>
          <p:sp>
            <p:nvSpPr>
              <p:cNvPr id="843" name="Rectangle 842"/>
              <p:cNvSpPr/>
              <p:nvPr/>
            </p:nvSpPr>
            <p:spPr bwMode="auto">
              <a:xfrm>
                <a:off x="416385" y="2509503"/>
                <a:ext cx="274178" cy="27417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732">
                  <a:solidFill>
                    <a:srgbClr val="505050"/>
                  </a:solidFill>
                  <a:latin typeface="Segoe UI"/>
                  <a:ea typeface="Segoe UI" pitchFamily="34" charset="0"/>
                  <a:cs typeface="Segoe UI" pitchFamily="34" charset="0"/>
                </a:endParaRPr>
              </a:p>
            </p:txBody>
          </p:sp>
          <p:sp>
            <p:nvSpPr>
              <p:cNvPr id="844" name="Freeform: Shape 843"/>
              <p:cNvSpPr>
                <a:spLocks/>
              </p:cNvSpPr>
              <p:nvPr/>
            </p:nvSpPr>
            <p:spPr bwMode="auto">
              <a:xfrm>
                <a:off x="450863" y="2549447"/>
                <a:ext cx="205223" cy="194296"/>
              </a:xfrm>
              <a:custGeom>
                <a:avLst/>
                <a:gdLst>
                  <a:gd name="connsiteX0" fmla="*/ 290551 w 511450"/>
                  <a:gd name="connsiteY0" fmla="*/ 253893 h 484217"/>
                  <a:gd name="connsiteX1" fmla="*/ 231706 w 511450"/>
                  <a:gd name="connsiteY1" fmla="*/ 254398 h 484217"/>
                  <a:gd name="connsiteX2" fmla="*/ 190411 w 511450"/>
                  <a:gd name="connsiteY2" fmla="*/ 254398 h 484217"/>
                  <a:gd name="connsiteX3" fmla="*/ 165118 w 511450"/>
                  <a:gd name="connsiteY3" fmla="*/ 278686 h 484217"/>
                  <a:gd name="connsiteX4" fmla="*/ 173893 w 511450"/>
                  <a:gd name="connsiteY4" fmla="*/ 286782 h 484217"/>
                  <a:gd name="connsiteX5" fmla="*/ 273000 w 511450"/>
                  <a:gd name="connsiteY5" fmla="*/ 286782 h 484217"/>
                  <a:gd name="connsiteX6" fmla="*/ 297777 w 511450"/>
                  <a:gd name="connsiteY6" fmla="*/ 261482 h 484217"/>
                  <a:gd name="connsiteX7" fmla="*/ 290551 w 511450"/>
                  <a:gd name="connsiteY7" fmla="*/ 253893 h 484217"/>
                  <a:gd name="connsiteX8" fmla="*/ 298279 w 511450"/>
                  <a:gd name="connsiteY8" fmla="*/ 157574 h 484217"/>
                  <a:gd name="connsiteX9" fmla="*/ 264727 w 511450"/>
                  <a:gd name="connsiteY9" fmla="*/ 189399 h 484217"/>
                  <a:gd name="connsiteX10" fmla="*/ 296730 w 511450"/>
                  <a:gd name="connsiteY10" fmla="*/ 222233 h 484217"/>
                  <a:gd name="connsiteX11" fmla="*/ 330798 w 511450"/>
                  <a:gd name="connsiteY11" fmla="*/ 189904 h 484217"/>
                  <a:gd name="connsiteX12" fmla="*/ 298279 w 511450"/>
                  <a:gd name="connsiteY12" fmla="*/ 157574 h 484217"/>
                  <a:gd name="connsiteX13" fmla="*/ 166108 w 511450"/>
                  <a:gd name="connsiteY13" fmla="*/ 157574 h 484217"/>
                  <a:gd name="connsiteX14" fmla="*/ 132499 w 511450"/>
                  <a:gd name="connsiteY14" fmla="*/ 188893 h 484217"/>
                  <a:gd name="connsiteX15" fmla="*/ 165074 w 511450"/>
                  <a:gd name="connsiteY15" fmla="*/ 222233 h 484217"/>
                  <a:gd name="connsiteX16" fmla="*/ 198684 w 511450"/>
                  <a:gd name="connsiteY16" fmla="*/ 190409 h 484217"/>
                  <a:gd name="connsiteX17" fmla="*/ 166108 w 511450"/>
                  <a:gd name="connsiteY17" fmla="*/ 157574 h 484217"/>
                  <a:gd name="connsiteX18" fmla="*/ 229579 w 511450"/>
                  <a:gd name="connsiteY18" fmla="*/ 0 h 484217"/>
                  <a:gd name="connsiteX19" fmla="*/ 255885 w 511450"/>
                  <a:gd name="connsiteY19" fmla="*/ 25691 h 484217"/>
                  <a:gd name="connsiteX20" fmla="*/ 239895 w 511450"/>
                  <a:gd name="connsiteY20" fmla="*/ 49870 h 484217"/>
                  <a:gd name="connsiteX21" fmla="*/ 239895 w 511450"/>
                  <a:gd name="connsiteY21" fmla="*/ 92689 h 484217"/>
                  <a:gd name="connsiteX22" fmla="*/ 331192 w 511450"/>
                  <a:gd name="connsiteY22" fmla="*/ 93192 h 484217"/>
                  <a:gd name="connsiteX23" fmla="*/ 363687 w 511450"/>
                  <a:gd name="connsiteY23" fmla="*/ 124424 h 484217"/>
                  <a:gd name="connsiteX24" fmla="*/ 363687 w 511450"/>
                  <a:gd name="connsiteY24" fmla="*/ 151627 h 484217"/>
                  <a:gd name="connsiteX25" fmla="*/ 368845 w 511450"/>
                  <a:gd name="connsiteY25" fmla="*/ 158175 h 484217"/>
                  <a:gd name="connsiteX26" fmla="*/ 396699 w 511450"/>
                  <a:gd name="connsiteY26" fmla="*/ 192430 h 484217"/>
                  <a:gd name="connsiteX27" fmla="*/ 396699 w 511450"/>
                  <a:gd name="connsiteY27" fmla="*/ 220639 h 484217"/>
                  <a:gd name="connsiteX28" fmla="*/ 369877 w 511450"/>
                  <a:gd name="connsiteY28" fmla="*/ 253382 h 484217"/>
                  <a:gd name="connsiteX29" fmla="*/ 363171 w 511450"/>
                  <a:gd name="connsiteY29" fmla="*/ 261946 h 484217"/>
                  <a:gd name="connsiteX30" fmla="*/ 363687 w 511450"/>
                  <a:gd name="connsiteY30" fmla="*/ 317358 h 484217"/>
                  <a:gd name="connsiteX31" fmla="*/ 329129 w 511450"/>
                  <a:gd name="connsiteY31" fmla="*/ 351108 h 484217"/>
                  <a:gd name="connsiteX32" fmla="*/ 304370 w 511450"/>
                  <a:gd name="connsiteY32" fmla="*/ 350605 h 484217"/>
                  <a:gd name="connsiteX33" fmla="*/ 297149 w 511450"/>
                  <a:gd name="connsiteY33" fmla="*/ 357153 h 484217"/>
                  <a:gd name="connsiteX34" fmla="*/ 322939 w 511450"/>
                  <a:gd name="connsiteY34" fmla="*/ 383348 h 484217"/>
                  <a:gd name="connsiteX35" fmla="*/ 362140 w 511450"/>
                  <a:gd name="connsiteY35" fmla="*/ 383348 h 484217"/>
                  <a:gd name="connsiteX36" fmla="*/ 373487 w 511450"/>
                  <a:gd name="connsiteY36" fmla="*/ 384859 h 484217"/>
                  <a:gd name="connsiteX37" fmla="*/ 398762 w 511450"/>
                  <a:gd name="connsiteY37" fmla="*/ 395941 h 484217"/>
                  <a:gd name="connsiteX38" fmla="*/ 511450 w 511450"/>
                  <a:gd name="connsiteY38" fmla="*/ 484217 h 484217"/>
                  <a:gd name="connsiteX39" fmla="*/ 0 w 511450"/>
                  <a:gd name="connsiteY39" fmla="*/ 484217 h 484217"/>
                  <a:gd name="connsiteX40" fmla="*/ 49049 w 511450"/>
                  <a:gd name="connsiteY40" fmla="*/ 410550 h 484217"/>
                  <a:gd name="connsiteX41" fmla="*/ 85155 w 511450"/>
                  <a:gd name="connsiteY41" fmla="*/ 385867 h 484217"/>
                  <a:gd name="connsiteX42" fmla="*/ 100113 w 511450"/>
                  <a:gd name="connsiteY42" fmla="*/ 383348 h 484217"/>
                  <a:gd name="connsiteX43" fmla="*/ 157883 w 511450"/>
                  <a:gd name="connsiteY43" fmla="*/ 383348 h 484217"/>
                  <a:gd name="connsiteX44" fmla="*/ 165620 w 511450"/>
                  <a:gd name="connsiteY44" fmla="*/ 376295 h 484217"/>
                  <a:gd name="connsiteX45" fmla="*/ 140861 w 511450"/>
                  <a:gd name="connsiteY45" fmla="*/ 351108 h 484217"/>
                  <a:gd name="connsiteX46" fmla="*/ 99597 w 511450"/>
                  <a:gd name="connsiteY46" fmla="*/ 310809 h 484217"/>
                  <a:gd name="connsiteX47" fmla="*/ 99597 w 511450"/>
                  <a:gd name="connsiteY47" fmla="*/ 260435 h 484217"/>
                  <a:gd name="connsiteX48" fmla="*/ 93923 w 511450"/>
                  <a:gd name="connsiteY48" fmla="*/ 253382 h 484217"/>
                  <a:gd name="connsiteX49" fmla="*/ 66586 w 511450"/>
                  <a:gd name="connsiteY49" fmla="*/ 219632 h 484217"/>
                  <a:gd name="connsiteX50" fmla="*/ 66586 w 511450"/>
                  <a:gd name="connsiteY50" fmla="*/ 191422 h 484217"/>
                  <a:gd name="connsiteX51" fmla="*/ 93408 w 511450"/>
                  <a:gd name="connsiteY51" fmla="*/ 158175 h 484217"/>
                  <a:gd name="connsiteX52" fmla="*/ 99597 w 511450"/>
                  <a:gd name="connsiteY52" fmla="*/ 150619 h 484217"/>
                  <a:gd name="connsiteX53" fmla="*/ 99597 w 511450"/>
                  <a:gd name="connsiteY53" fmla="*/ 125432 h 484217"/>
                  <a:gd name="connsiteX54" fmla="*/ 132093 w 511450"/>
                  <a:gd name="connsiteY54" fmla="*/ 93192 h 484217"/>
                  <a:gd name="connsiteX55" fmla="*/ 219263 w 511450"/>
                  <a:gd name="connsiteY55" fmla="*/ 92689 h 484217"/>
                  <a:gd name="connsiteX56" fmla="*/ 219263 w 511450"/>
                  <a:gd name="connsiteY56" fmla="*/ 49870 h 484217"/>
                  <a:gd name="connsiteX57" fmla="*/ 202757 w 511450"/>
                  <a:gd name="connsiteY57" fmla="*/ 25691 h 484217"/>
                  <a:gd name="connsiteX58" fmla="*/ 229579 w 511450"/>
                  <a:gd name="connsiteY58" fmla="*/ 0 h 48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11450" h="484217">
                    <a:moveTo>
                      <a:pt x="290551" y="253893"/>
                    </a:moveTo>
                    <a:cubicBezTo>
                      <a:pt x="270936" y="254398"/>
                      <a:pt x="251321" y="254398"/>
                      <a:pt x="231706" y="254398"/>
                    </a:cubicBezTo>
                    <a:cubicBezTo>
                      <a:pt x="217769" y="254398"/>
                      <a:pt x="203832" y="254398"/>
                      <a:pt x="190411" y="254398"/>
                    </a:cubicBezTo>
                    <a:cubicBezTo>
                      <a:pt x="165118" y="254398"/>
                      <a:pt x="165634" y="254398"/>
                      <a:pt x="165118" y="278686"/>
                    </a:cubicBezTo>
                    <a:cubicBezTo>
                      <a:pt x="165118" y="285264"/>
                      <a:pt x="167183" y="286782"/>
                      <a:pt x="173893" y="286782"/>
                    </a:cubicBezTo>
                    <a:cubicBezTo>
                      <a:pt x="206929" y="286276"/>
                      <a:pt x="239964" y="286782"/>
                      <a:pt x="273000" y="286782"/>
                    </a:cubicBezTo>
                    <a:cubicBezTo>
                      <a:pt x="298293" y="286782"/>
                      <a:pt x="298293" y="286782"/>
                      <a:pt x="297777" y="261482"/>
                    </a:cubicBezTo>
                    <a:cubicBezTo>
                      <a:pt x="297777" y="255411"/>
                      <a:pt x="296229" y="253893"/>
                      <a:pt x="290551" y="253893"/>
                    </a:cubicBezTo>
                    <a:close/>
                    <a:moveTo>
                      <a:pt x="298279" y="157574"/>
                    </a:moveTo>
                    <a:cubicBezTo>
                      <a:pt x="280212" y="157069"/>
                      <a:pt x="264727" y="171213"/>
                      <a:pt x="264727" y="189399"/>
                    </a:cubicBezTo>
                    <a:cubicBezTo>
                      <a:pt x="264210" y="207079"/>
                      <a:pt x="278664" y="221728"/>
                      <a:pt x="296730" y="222233"/>
                    </a:cubicBezTo>
                    <a:cubicBezTo>
                      <a:pt x="315313" y="222233"/>
                      <a:pt x="330282" y="208089"/>
                      <a:pt x="330798" y="189904"/>
                    </a:cubicBezTo>
                    <a:cubicBezTo>
                      <a:pt x="330798" y="172224"/>
                      <a:pt x="316345" y="157574"/>
                      <a:pt x="298279" y="157574"/>
                    </a:cubicBezTo>
                    <a:close/>
                    <a:moveTo>
                      <a:pt x="166108" y="157574"/>
                    </a:moveTo>
                    <a:cubicBezTo>
                      <a:pt x="148011" y="157069"/>
                      <a:pt x="133016" y="171213"/>
                      <a:pt x="132499" y="188893"/>
                    </a:cubicBezTo>
                    <a:cubicBezTo>
                      <a:pt x="131982" y="206574"/>
                      <a:pt x="146460" y="221728"/>
                      <a:pt x="165074" y="222233"/>
                    </a:cubicBezTo>
                    <a:cubicBezTo>
                      <a:pt x="183172" y="222233"/>
                      <a:pt x="198167" y="208089"/>
                      <a:pt x="198684" y="190409"/>
                    </a:cubicBezTo>
                    <a:cubicBezTo>
                      <a:pt x="199201" y="172729"/>
                      <a:pt x="184206" y="157574"/>
                      <a:pt x="166108" y="157574"/>
                    </a:cubicBezTo>
                    <a:close/>
                    <a:moveTo>
                      <a:pt x="229579" y="0"/>
                    </a:moveTo>
                    <a:cubicBezTo>
                      <a:pt x="244021" y="0"/>
                      <a:pt x="255885" y="11586"/>
                      <a:pt x="255885" y="25691"/>
                    </a:cubicBezTo>
                    <a:cubicBezTo>
                      <a:pt x="255885" y="36269"/>
                      <a:pt x="249179" y="45841"/>
                      <a:pt x="239895" y="49870"/>
                    </a:cubicBezTo>
                    <a:cubicBezTo>
                      <a:pt x="239895" y="49870"/>
                      <a:pt x="239895" y="49870"/>
                      <a:pt x="239895" y="92689"/>
                    </a:cubicBezTo>
                    <a:cubicBezTo>
                      <a:pt x="270327" y="92689"/>
                      <a:pt x="300760" y="93192"/>
                      <a:pt x="331192" y="93192"/>
                    </a:cubicBezTo>
                    <a:cubicBezTo>
                      <a:pt x="349245" y="93192"/>
                      <a:pt x="362656" y="106793"/>
                      <a:pt x="363687" y="124424"/>
                    </a:cubicBezTo>
                    <a:cubicBezTo>
                      <a:pt x="363687" y="133492"/>
                      <a:pt x="363687" y="142559"/>
                      <a:pt x="363687" y="151627"/>
                    </a:cubicBezTo>
                    <a:cubicBezTo>
                      <a:pt x="363171" y="155656"/>
                      <a:pt x="364719" y="157168"/>
                      <a:pt x="368845" y="158175"/>
                    </a:cubicBezTo>
                    <a:cubicBezTo>
                      <a:pt x="387930" y="162205"/>
                      <a:pt x="396183" y="173791"/>
                      <a:pt x="396699" y="192430"/>
                    </a:cubicBezTo>
                    <a:cubicBezTo>
                      <a:pt x="396699" y="202001"/>
                      <a:pt x="396699" y="211572"/>
                      <a:pt x="396699" y="220639"/>
                    </a:cubicBezTo>
                    <a:cubicBezTo>
                      <a:pt x="396183" y="237766"/>
                      <a:pt x="386898" y="249856"/>
                      <a:pt x="369877" y="253382"/>
                    </a:cubicBezTo>
                    <a:cubicBezTo>
                      <a:pt x="364203" y="254390"/>
                      <a:pt x="363171" y="256909"/>
                      <a:pt x="363171" y="261946"/>
                    </a:cubicBezTo>
                    <a:cubicBezTo>
                      <a:pt x="363687" y="280081"/>
                      <a:pt x="363687" y="298719"/>
                      <a:pt x="363687" y="317358"/>
                    </a:cubicBezTo>
                    <a:cubicBezTo>
                      <a:pt x="363171" y="337004"/>
                      <a:pt x="349761" y="350605"/>
                      <a:pt x="329129" y="351108"/>
                    </a:cubicBezTo>
                    <a:cubicBezTo>
                      <a:pt x="320876" y="351108"/>
                      <a:pt x="312623" y="351108"/>
                      <a:pt x="304370" y="350605"/>
                    </a:cubicBezTo>
                    <a:cubicBezTo>
                      <a:pt x="299212" y="350605"/>
                      <a:pt x="297665" y="351612"/>
                      <a:pt x="297149" y="357153"/>
                    </a:cubicBezTo>
                    <a:cubicBezTo>
                      <a:pt x="296633" y="383348"/>
                      <a:pt x="296633" y="383348"/>
                      <a:pt x="322939" y="383348"/>
                    </a:cubicBezTo>
                    <a:cubicBezTo>
                      <a:pt x="335834" y="383348"/>
                      <a:pt x="348729" y="382844"/>
                      <a:pt x="362140" y="383348"/>
                    </a:cubicBezTo>
                    <a:cubicBezTo>
                      <a:pt x="365750" y="383348"/>
                      <a:pt x="369877" y="383851"/>
                      <a:pt x="373487" y="384859"/>
                    </a:cubicBezTo>
                    <a:cubicBezTo>
                      <a:pt x="382256" y="386370"/>
                      <a:pt x="391025" y="389896"/>
                      <a:pt x="398762" y="395941"/>
                    </a:cubicBezTo>
                    <a:lnTo>
                      <a:pt x="511450" y="484217"/>
                    </a:lnTo>
                    <a:lnTo>
                      <a:pt x="0" y="484217"/>
                    </a:lnTo>
                    <a:lnTo>
                      <a:pt x="49049" y="410550"/>
                    </a:lnTo>
                    <a:cubicBezTo>
                      <a:pt x="57301" y="397956"/>
                      <a:pt x="70712" y="389393"/>
                      <a:pt x="85155" y="385867"/>
                    </a:cubicBezTo>
                    <a:cubicBezTo>
                      <a:pt x="89797" y="383851"/>
                      <a:pt x="94955" y="383348"/>
                      <a:pt x="100113" y="383348"/>
                    </a:cubicBezTo>
                    <a:cubicBezTo>
                      <a:pt x="119713" y="382844"/>
                      <a:pt x="138798" y="382844"/>
                      <a:pt x="157883" y="383348"/>
                    </a:cubicBezTo>
                    <a:cubicBezTo>
                      <a:pt x="163556" y="383348"/>
                      <a:pt x="165620" y="382340"/>
                      <a:pt x="165620" y="376295"/>
                    </a:cubicBezTo>
                    <a:cubicBezTo>
                      <a:pt x="166136" y="351108"/>
                      <a:pt x="166136" y="351108"/>
                      <a:pt x="140861" y="351108"/>
                    </a:cubicBezTo>
                    <a:cubicBezTo>
                      <a:pt x="110945" y="351108"/>
                      <a:pt x="99597" y="339522"/>
                      <a:pt x="99597" y="310809"/>
                    </a:cubicBezTo>
                    <a:cubicBezTo>
                      <a:pt x="99597" y="294185"/>
                      <a:pt x="99081" y="277562"/>
                      <a:pt x="99597" y="260435"/>
                    </a:cubicBezTo>
                    <a:cubicBezTo>
                      <a:pt x="99597" y="256405"/>
                      <a:pt x="98566" y="254390"/>
                      <a:pt x="93923" y="253382"/>
                    </a:cubicBezTo>
                    <a:cubicBezTo>
                      <a:pt x="75870" y="249856"/>
                      <a:pt x="66586" y="237766"/>
                      <a:pt x="66586" y="219632"/>
                    </a:cubicBezTo>
                    <a:cubicBezTo>
                      <a:pt x="66586" y="210060"/>
                      <a:pt x="66586" y="200993"/>
                      <a:pt x="66586" y="191422"/>
                    </a:cubicBezTo>
                    <a:cubicBezTo>
                      <a:pt x="66586" y="173791"/>
                      <a:pt x="75870" y="161701"/>
                      <a:pt x="93408" y="158175"/>
                    </a:cubicBezTo>
                    <a:cubicBezTo>
                      <a:pt x="98566" y="157168"/>
                      <a:pt x="99597" y="155153"/>
                      <a:pt x="99597" y="150619"/>
                    </a:cubicBezTo>
                    <a:cubicBezTo>
                      <a:pt x="99081" y="142055"/>
                      <a:pt x="99081" y="133492"/>
                      <a:pt x="99597" y="125432"/>
                    </a:cubicBezTo>
                    <a:cubicBezTo>
                      <a:pt x="100113" y="107297"/>
                      <a:pt x="113524" y="93192"/>
                      <a:pt x="132093" y="93192"/>
                    </a:cubicBezTo>
                    <a:cubicBezTo>
                      <a:pt x="160977" y="93192"/>
                      <a:pt x="189862" y="92689"/>
                      <a:pt x="219263" y="92689"/>
                    </a:cubicBezTo>
                    <a:cubicBezTo>
                      <a:pt x="219263" y="92689"/>
                      <a:pt x="219263" y="92689"/>
                      <a:pt x="219263" y="49870"/>
                    </a:cubicBezTo>
                    <a:cubicBezTo>
                      <a:pt x="209463" y="45841"/>
                      <a:pt x="202757" y="36269"/>
                      <a:pt x="202757" y="25691"/>
                    </a:cubicBezTo>
                    <a:cubicBezTo>
                      <a:pt x="202757" y="11586"/>
                      <a:pt x="214621" y="0"/>
                      <a:pt x="229579"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noAutofit/>
              </a:bodyPr>
              <a:lstStyle/>
              <a:p>
                <a:pPr algn="ctr" defTabSz="1243026" fontAlgn="base">
                  <a:spcBef>
                    <a:spcPct val="0"/>
                  </a:spcBef>
                  <a:spcAft>
                    <a:spcPct val="0"/>
                  </a:spcAft>
                  <a:defRPr/>
                </a:pPr>
                <a:endParaRPr lang="en-US" sz="3200" kern="0" dirty="0">
                  <a:gradFill>
                    <a:gsLst>
                      <a:gs pos="5439">
                        <a:srgbClr val="F8F8F8"/>
                      </a:gs>
                      <a:gs pos="10000">
                        <a:srgbClr val="F8F8F8"/>
                      </a:gs>
                    </a:gsLst>
                    <a:lin ang="5400000" scaled="0"/>
                  </a:gradFill>
                  <a:latin typeface="Segoe UI"/>
                </a:endParaRPr>
              </a:p>
            </p:txBody>
          </p:sp>
        </p:grpSp>
        <p:grpSp>
          <p:nvGrpSpPr>
            <p:cNvPr id="721" name="Group 720"/>
            <p:cNvGrpSpPr/>
            <p:nvPr/>
          </p:nvGrpSpPr>
          <p:grpSpPr>
            <a:xfrm>
              <a:off x="3935957" y="5168620"/>
              <a:ext cx="1414870" cy="256906"/>
              <a:chOff x="-1503793" y="5090606"/>
              <a:chExt cx="1414870" cy="256906"/>
            </a:xfrm>
          </p:grpSpPr>
          <p:grpSp>
            <p:nvGrpSpPr>
              <p:cNvPr id="839" name="Group 838"/>
              <p:cNvGrpSpPr/>
              <p:nvPr/>
            </p:nvGrpSpPr>
            <p:grpSpPr>
              <a:xfrm>
                <a:off x="-1503793" y="5090606"/>
                <a:ext cx="1414870" cy="256906"/>
                <a:chOff x="5501376" y="2868111"/>
                <a:chExt cx="1414870" cy="199158"/>
              </a:xfrm>
              <a:solidFill>
                <a:srgbClr val="FAFAFA"/>
              </a:solidFill>
            </p:grpSpPr>
            <p:sp>
              <p:nvSpPr>
                <p:cNvPr id="841" name="Rectangle: Rounded Corners 840"/>
                <p:cNvSpPr/>
                <p:nvPr/>
              </p:nvSpPr>
              <p:spPr bwMode="auto">
                <a:xfrm>
                  <a:off x="5526448" y="2868111"/>
                  <a:ext cx="1389798" cy="199158"/>
                </a:xfrm>
                <a:prstGeom prst="roundRect">
                  <a:avLst>
                    <a:gd name="adj" fmla="val 584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732">
                    <a:solidFill>
                      <a:srgbClr val="505050"/>
                    </a:solidFill>
                    <a:latin typeface="Segoe UI"/>
                    <a:ea typeface="Segoe UI" pitchFamily="34" charset="0"/>
                    <a:cs typeface="Segoe UI" pitchFamily="34" charset="0"/>
                  </a:endParaRPr>
                </a:p>
              </p:txBody>
            </p:sp>
            <p:sp>
              <p:nvSpPr>
                <p:cNvPr id="842" name="Isosceles Triangle 841"/>
                <p:cNvSpPr/>
                <p:nvPr/>
              </p:nvSpPr>
              <p:spPr bwMode="auto">
                <a:xfrm rot="16200000">
                  <a:off x="5486737" y="2950905"/>
                  <a:ext cx="56709" cy="27432"/>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732" dirty="0">
                    <a:solidFill>
                      <a:srgbClr val="505050"/>
                    </a:solidFill>
                    <a:latin typeface="Segoe UI"/>
                    <a:ea typeface="Segoe UI" pitchFamily="34" charset="0"/>
                    <a:cs typeface="Segoe UI" pitchFamily="34" charset="0"/>
                  </a:endParaRPr>
                </a:p>
              </p:txBody>
            </p:sp>
          </p:grpSp>
          <p:sp>
            <p:nvSpPr>
              <p:cNvPr id="840" name="Rectangle 839"/>
              <p:cNvSpPr/>
              <p:nvPr/>
            </p:nvSpPr>
            <p:spPr>
              <a:xfrm>
                <a:off x="-1441526" y="5126726"/>
                <a:ext cx="1334534" cy="184692"/>
              </a:xfrm>
              <a:prstGeom prst="rect">
                <a:avLst/>
              </a:prstGeom>
            </p:spPr>
            <p:txBody>
              <a:bodyPr wrap="square" lIns="0" tIns="0" rIns="0" bIns="0">
                <a:spAutoFit/>
              </a:bodyPr>
              <a:lstStyle/>
              <a:p>
                <a:pPr marL="0" lvl="1">
                  <a:defRPr/>
                </a:pPr>
                <a:r>
                  <a:rPr lang="en-US" sz="800" dirty="0" err="1">
                    <a:solidFill>
                      <a:srgbClr val="505050"/>
                    </a:solidFill>
                    <a:latin typeface="Segoe UI"/>
                  </a:rPr>
                  <a:t>Litware</a:t>
                </a:r>
                <a:r>
                  <a:rPr lang="en-US" sz="800" dirty="0">
                    <a:solidFill>
                      <a:srgbClr val="505050"/>
                    </a:solidFill>
                    <a:latin typeface="Segoe UI"/>
                  </a:rPr>
                  <a:t> has an office in Redmond, Washington.</a:t>
                </a:r>
              </a:p>
            </p:txBody>
          </p:sp>
        </p:grpSp>
        <p:grpSp>
          <p:nvGrpSpPr>
            <p:cNvPr id="722" name="Group 721"/>
            <p:cNvGrpSpPr>
              <a:grpSpLocks noChangeAspect="1"/>
            </p:cNvGrpSpPr>
            <p:nvPr/>
          </p:nvGrpSpPr>
          <p:grpSpPr>
            <a:xfrm>
              <a:off x="3727767" y="5153087"/>
              <a:ext cx="182880" cy="182880"/>
              <a:chOff x="416385" y="2509506"/>
              <a:chExt cx="274178" cy="274178"/>
            </a:xfrm>
          </p:grpSpPr>
          <p:sp>
            <p:nvSpPr>
              <p:cNvPr id="837" name="Rectangle 836"/>
              <p:cNvSpPr/>
              <p:nvPr/>
            </p:nvSpPr>
            <p:spPr bwMode="auto">
              <a:xfrm>
                <a:off x="416385" y="2509506"/>
                <a:ext cx="274178" cy="27417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732">
                  <a:solidFill>
                    <a:srgbClr val="505050"/>
                  </a:solidFill>
                  <a:latin typeface="Segoe UI"/>
                  <a:ea typeface="Segoe UI" pitchFamily="34" charset="0"/>
                  <a:cs typeface="Segoe UI" pitchFamily="34" charset="0"/>
                </a:endParaRPr>
              </a:p>
            </p:txBody>
          </p:sp>
          <p:sp>
            <p:nvSpPr>
              <p:cNvPr id="838" name="Freeform: Shape 837"/>
              <p:cNvSpPr>
                <a:spLocks/>
              </p:cNvSpPr>
              <p:nvPr/>
            </p:nvSpPr>
            <p:spPr bwMode="auto">
              <a:xfrm>
                <a:off x="450863" y="2549447"/>
                <a:ext cx="205223" cy="194296"/>
              </a:xfrm>
              <a:custGeom>
                <a:avLst/>
                <a:gdLst>
                  <a:gd name="connsiteX0" fmla="*/ 290551 w 511450"/>
                  <a:gd name="connsiteY0" fmla="*/ 253893 h 484217"/>
                  <a:gd name="connsiteX1" fmla="*/ 231706 w 511450"/>
                  <a:gd name="connsiteY1" fmla="*/ 254398 h 484217"/>
                  <a:gd name="connsiteX2" fmla="*/ 190411 w 511450"/>
                  <a:gd name="connsiteY2" fmla="*/ 254398 h 484217"/>
                  <a:gd name="connsiteX3" fmla="*/ 165118 w 511450"/>
                  <a:gd name="connsiteY3" fmla="*/ 278686 h 484217"/>
                  <a:gd name="connsiteX4" fmla="*/ 173893 w 511450"/>
                  <a:gd name="connsiteY4" fmla="*/ 286782 h 484217"/>
                  <a:gd name="connsiteX5" fmla="*/ 273000 w 511450"/>
                  <a:gd name="connsiteY5" fmla="*/ 286782 h 484217"/>
                  <a:gd name="connsiteX6" fmla="*/ 297777 w 511450"/>
                  <a:gd name="connsiteY6" fmla="*/ 261482 h 484217"/>
                  <a:gd name="connsiteX7" fmla="*/ 290551 w 511450"/>
                  <a:gd name="connsiteY7" fmla="*/ 253893 h 484217"/>
                  <a:gd name="connsiteX8" fmla="*/ 298279 w 511450"/>
                  <a:gd name="connsiteY8" fmla="*/ 157574 h 484217"/>
                  <a:gd name="connsiteX9" fmla="*/ 264727 w 511450"/>
                  <a:gd name="connsiteY9" fmla="*/ 189399 h 484217"/>
                  <a:gd name="connsiteX10" fmla="*/ 296730 w 511450"/>
                  <a:gd name="connsiteY10" fmla="*/ 222233 h 484217"/>
                  <a:gd name="connsiteX11" fmla="*/ 330798 w 511450"/>
                  <a:gd name="connsiteY11" fmla="*/ 189904 h 484217"/>
                  <a:gd name="connsiteX12" fmla="*/ 298279 w 511450"/>
                  <a:gd name="connsiteY12" fmla="*/ 157574 h 484217"/>
                  <a:gd name="connsiteX13" fmla="*/ 166108 w 511450"/>
                  <a:gd name="connsiteY13" fmla="*/ 157574 h 484217"/>
                  <a:gd name="connsiteX14" fmla="*/ 132499 w 511450"/>
                  <a:gd name="connsiteY14" fmla="*/ 188893 h 484217"/>
                  <a:gd name="connsiteX15" fmla="*/ 165074 w 511450"/>
                  <a:gd name="connsiteY15" fmla="*/ 222233 h 484217"/>
                  <a:gd name="connsiteX16" fmla="*/ 198684 w 511450"/>
                  <a:gd name="connsiteY16" fmla="*/ 190409 h 484217"/>
                  <a:gd name="connsiteX17" fmla="*/ 166108 w 511450"/>
                  <a:gd name="connsiteY17" fmla="*/ 157574 h 484217"/>
                  <a:gd name="connsiteX18" fmla="*/ 229579 w 511450"/>
                  <a:gd name="connsiteY18" fmla="*/ 0 h 484217"/>
                  <a:gd name="connsiteX19" fmla="*/ 255885 w 511450"/>
                  <a:gd name="connsiteY19" fmla="*/ 25691 h 484217"/>
                  <a:gd name="connsiteX20" fmla="*/ 239895 w 511450"/>
                  <a:gd name="connsiteY20" fmla="*/ 49870 h 484217"/>
                  <a:gd name="connsiteX21" fmla="*/ 239895 w 511450"/>
                  <a:gd name="connsiteY21" fmla="*/ 92689 h 484217"/>
                  <a:gd name="connsiteX22" fmla="*/ 331192 w 511450"/>
                  <a:gd name="connsiteY22" fmla="*/ 93192 h 484217"/>
                  <a:gd name="connsiteX23" fmla="*/ 363687 w 511450"/>
                  <a:gd name="connsiteY23" fmla="*/ 124424 h 484217"/>
                  <a:gd name="connsiteX24" fmla="*/ 363687 w 511450"/>
                  <a:gd name="connsiteY24" fmla="*/ 151627 h 484217"/>
                  <a:gd name="connsiteX25" fmla="*/ 368845 w 511450"/>
                  <a:gd name="connsiteY25" fmla="*/ 158175 h 484217"/>
                  <a:gd name="connsiteX26" fmla="*/ 396699 w 511450"/>
                  <a:gd name="connsiteY26" fmla="*/ 192430 h 484217"/>
                  <a:gd name="connsiteX27" fmla="*/ 396699 w 511450"/>
                  <a:gd name="connsiteY27" fmla="*/ 220639 h 484217"/>
                  <a:gd name="connsiteX28" fmla="*/ 369877 w 511450"/>
                  <a:gd name="connsiteY28" fmla="*/ 253382 h 484217"/>
                  <a:gd name="connsiteX29" fmla="*/ 363171 w 511450"/>
                  <a:gd name="connsiteY29" fmla="*/ 261946 h 484217"/>
                  <a:gd name="connsiteX30" fmla="*/ 363687 w 511450"/>
                  <a:gd name="connsiteY30" fmla="*/ 317358 h 484217"/>
                  <a:gd name="connsiteX31" fmla="*/ 329129 w 511450"/>
                  <a:gd name="connsiteY31" fmla="*/ 351108 h 484217"/>
                  <a:gd name="connsiteX32" fmla="*/ 304370 w 511450"/>
                  <a:gd name="connsiteY32" fmla="*/ 350605 h 484217"/>
                  <a:gd name="connsiteX33" fmla="*/ 297149 w 511450"/>
                  <a:gd name="connsiteY33" fmla="*/ 357153 h 484217"/>
                  <a:gd name="connsiteX34" fmla="*/ 322939 w 511450"/>
                  <a:gd name="connsiteY34" fmla="*/ 383348 h 484217"/>
                  <a:gd name="connsiteX35" fmla="*/ 362140 w 511450"/>
                  <a:gd name="connsiteY35" fmla="*/ 383348 h 484217"/>
                  <a:gd name="connsiteX36" fmla="*/ 373487 w 511450"/>
                  <a:gd name="connsiteY36" fmla="*/ 384859 h 484217"/>
                  <a:gd name="connsiteX37" fmla="*/ 398762 w 511450"/>
                  <a:gd name="connsiteY37" fmla="*/ 395941 h 484217"/>
                  <a:gd name="connsiteX38" fmla="*/ 511450 w 511450"/>
                  <a:gd name="connsiteY38" fmla="*/ 484217 h 484217"/>
                  <a:gd name="connsiteX39" fmla="*/ 0 w 511450"/>
                  <a:gd name="connsiteY39" fmla="*/ 484217 h 484217"/>
                  <a:gd name="connsiteX40" fmla="*/ 49049 w 511450"/>
                  <a:gd name="connsiteY40" fmla="*/ 410550 h 484217"/>
                  <a:gd name="connsiteX41" fmla="*/ 85155 w 511450"/>
                  <a:gd name="connsiteY41" fmla="*/ 385867 h 484217"/>
                  <a:gd name="connsiteX42" fmla="*/ 100113 w 511450"/>
                  <a:gd name="connsiteY42" fmla="*/ 383348 h 484217"/>
                  <a:gd name="connsiteX43" fmla="*/ 157883 w 511450"/>
                  <a:gd name="connsiteY43" fmla="*/ 383348 h 484217"/>
                  <a:gd name="connsiteX44" fmla="*/ 165620 w 511450"/>
                  <a:gd name="connsiteY44" fmla="*/ 376295 h 484217"/>
                  <a:gd name="connsiteX45" fmla="*/ 140861 w 511450"/>
                  <a:gd name="connsiteY45" fmla="*/ 351108 h 484217"/>
                  <a:gd name="connsiteX46" fmla="*/ 99597 w 511450"/>
                  <a:gd name="connsiteY46" fmla="*/ 310809 h 484217"/>
                  <a:gd name="connsiteX47" fmla="*/ 99597 w 511450"/>
                  <a:gd name="connsiteY47" fmla="*/ 260435 h 484217"/>
                  <a:gd name="connsiteX48" fmla="*/ 93923 w 511450"/>
                  <a:gd name="connsiteY48" fmla="*/ 253382 h 484217"/>
                  <a:gd name="connsiteX49" fmla="*/ 66586 w 511450"/>
                  <a:gd name="connsiteY49" fmla="*/ 219632 h 484217"/>
                  <a:gd name="connsiteX50" fmla="*/ 66586 w 511450"/>
                  <a:gd name="connsiteY50" fmla="*/ 191422 h 484217"/>
                  <a:gd name="connsiteX51" fmla="*/ 93408 w 511450"/>
                  <a:gd name="connsiteY51" fmla="*/ 158175 h 484217"/>
                  <a:gd name="connsiteX52" fmla="*/ 99597 w 511450"/>
                  <a:gd name="connsiteY52" fmla="*/ 150619 h 484217"/>
                  <a:gd name="connsiteX53" fmla="*/ 99597 w 511450"/>
                  <a:gd name="connsiteY53" fmla="*/ 125432 h 484217"/>
                  <a:gd name="connsiteX54" fmla="*/ 132093 w 511450"/>
                  <a:gd name="connsiteY54" fmla="*/ 93192 h 484217"/>
                  <a:gd name="connsiteX55" fmla="*/ 219263 w 511450"/>
                  <a:gd name="connsiteY55" fmla="*/ 92689 h 484217"/>
                  <a:gd name="connsiteX56" fmla="*/ 219263 w 511450"/>
                  <a:gd name="connsiteY56" fmla="*/ 49870 h 484217"/>
                  <a:gd name="connsiteX57" fmla="*/ 202757 w 511450"/>
                  <a:gd name="connsiteY57" fmla="*/ 25691 h 484217"/>
                  <a:gd name="connsiteX58" fmla="*/ 229579 w 511450"/>
                  <a:gd name="connsiteY58" fmla="*/ 0 h 48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11450" h="484217">
                    <a:moveTo>
                      <a:pt x="290551" y="253893"/>
                    </a:moveTo>
                    <a:cubicBezTo>
                      <a:pt x="270936" y="254398"/>
                      <a:pt x="251321" y="254398"/>
                      <a:pt x="231706" y="254398"/>
                    </a:cubicBezTo>
                    <a:cubicBezTo>
                      <a:pt x="217769" y="254398"/>
                      <a:pt x="203832" y="254398"/>
                      <a:pt x="190411" y="254398"/>
                    </a:cubicBezTo>
                    <a:cubicBezTo>
                      <a:pt x="165118" y="254398"/>
                      <a:pt x="165634" y="254398"/>
                      <a:pt x="165118" y="278686"/>
                    </a:cubicBezTo>
                    <a:cubicBezTo>
                      <a:pt x="165118" y="285264"/>
                      <a:pt x="167183" y="286782"/>
                      <a:pt x="173893" y="286782"/>
                    </a:cubicBezTo>
                    <a:cubicBezTo>
                      <a:pt x="206929" y="286276"/>
                      <a:pt x="239964" y="286782"/>
                      <a:pt x="273000" y="286782"/>
                    </a:cubicBezTo>
                    <a:cubicBezTo>
                      <a:pt x="298293" y="286782"/>
                      <a:pt x="298293" y="286782"/>
                      <a:pt x="297777" y="261482"/>
                    </a:cubicBezTo>
                    <a:cubicBezTo>
                      <a:pt x="297777" y="255411"/>
                      <a:pt x="296229" y="253893"/>
                      <a:pt x="290551" y="253893"/>
                    </a:cubicBezTo>
                    <a:close/>
                    <a:moveTo>
                      <a:pt x="298279" y="157574"/>
                    </a:moveTo>
                    <a:cubicBezTo>
                      <a:pt x="280212" y="157069"/>
                      <a:pt x="264727" y="171213"/>
                      <a:pt x="264727" y="189399"/>
                    </a:cubicBezTo>
                    <a:cubicBezTo>
                      <a:pt x="264210" y="207079"/>
                      <a:pt x="278664" y="221728"/>
                      <a:pt x="296730" y="222233"/>
                    </a:cubicBezTo>
                    <a:cubicBezTo>
                      <a:pt x="315313" y="222233"/>
                      <a:pt x="330282" y="208089"/>
                      <a:pt x="330798" y="189904"/>
                    </a:cubicBezTo>
                    <a:cubicBezTo>
                      <a:pt x="330798" y="172224"/>
                      <a:pt x="316345" y="157574"/>
                      <a:pt x="298279" y="157574"/>
                    </a:cubicBezTo>
                    <a:close/>
                    <a:moveTo>
                      <a:pt x="166108" y="157574"/>
                    </a:moveTo>
                    <a:cubicBezTo>
                      <a:pt x="148011" y="157069"/>
                      <a:pt x="133016" y="171213"/>
                      <a:pt x="132499" y="188893"/>
                    </a:cubicBezTo>
                    <a:cubicBezTo>
                      <a:pt x="131982" y="206574"/>
                      <a:pt x="146460" y="221728"/>
                      <a:pt x="165074" y="222233"/>
                    </a:cubicBezTo>
                    <a:cubicBezTo>
                      <a:pt x="183172" y="222233"/>
                      <a:pt x="198167" y="208089"/>
                      <a:pt x="198684" y="190409"/>
                    </a:cubicBezTo>
                    <a:cubicBezTo>
                      <a:pt x="199201" y="172729"/>
                      <a:pt x="184206" y="157574"/>
                      <a:pt x="166108" y="157574"/>
                    </a:cubicBezTo>
                    <a:close/>
                    <a:moveTo>
                      <a:pt x="229579" y="0"/>
                    </a:moveTo>
                    <a:cubicBezTo>
                      <a:pt x="244021" y="0"/>
                      <a:pt x="255885" y="11586"/>
                      <a:pt x="255885" y="25691"/>
                    </a:cubicBezTo>
                    <a:cubicBezTo>
                      <a:pt x="255885" y="36269"/>
                      <a:pt x="249179" y="45841"/>
                      <a:pt x="239895" y="49870"/>
                    </a:cubicBezTo>
                    <a:cubicBezTo>
                      <a:pt x="239895" y="49870"/>
                      <a:pt x="239895" y="49870"/>
                      <a:pt x="239895" y="92689"/>
                    </a:cubicBezTo>
                    <a:cubicBezTo>
                      <a:pt x="270327" y="92689"/>
                      <a:pt x="300760" y="93192"/>
                      <a:pt x="331192" y="93192"/>
                    </a:cubicBezTo>
                    <a:cubicBezTo>
                      <a:pt x="349245" y="93192"/>
                      <a:pt x="362656" y="106793"/>
                      <a:pt x="363687" y="124424"/>
                    </a:cubicBezTo>
                    <a:cubicBezTo>
                      <a:pt x="363687" y="133492"/>
                      <a:pt x="363687" y="142559"/>
                      <a:pt x="363687" y="151627"/>
                    </a:cubicBezTo>
                    <a:cubicBezTo>
                      <a:pt x="363171" y="155656"/>
                      <a:pt x="364719" y="157168"/>
                      <a:pt x="368845" y="158175"/>
                    </a:cubicBezTo>
                    <a:cubicBezTo>
                      <a:pt x="387930" y="162205"/>
                      <a:pt x="396183" y="173791"/>
                      <a:pt x="396699" y="192430"/>
                    </a:cubicBezTo>
                    <a:cubicBezTo>
                      <a:pt x="396699" y="202001"/>
                      <a:pt x="396699" y="211572"/>
                      <a:pt x="396699" y="220639"/>
                    </a:cubicBezTo>
                    <a:cubicBezTo>
                      <a:pt x="396183" y="237766"/>
                      <a:pt x="386898" y="249856"/>
                      <a:pt x="369877" y="253382"/>
                    </a:cubicBezTo>
                    <a:cubicBezTo>
                      <a:pt x="364203" y="254390"/>
                      <a:pt x="363171" y="256909"/>
                      <a:pt x="363171" y="261946"/>
                    </a:cubicBezTo>
                    <a:cubicBezTo>
                      <a:pt x="363687" y="280081"/>
                      <a:pt x="363687" y="298719"/>
                      <a:pt x="363687" y="317358"/>
                    </a:cubicBezTo>
                    <a:cubicBezTo>
                      <a:pt x="363171" y="337004"/>
                      <a:pt x="349761" y="350605"/>
                      <a:pt x="329129" y="351108"/>
                    </a:cubicBezTo>
                    <a:cubicBezTo>
                      <a:pt x="320876" y="351108"/>
                      <a:pt x="312623" y="351108"/>
                      <a:pt x="304370" y="350605"/>
                    </a:cubicBezTo>
                    <a:cubicBezTo>
                      <a:pt x="299212" y="350605"/>
                      <a:pt x="297665" y="351612"/>
                      <a:pt x="297149" y="357153"/>
                    </a:cubicBezTo>
                    <a:cubicBezTo>
                      <a:pt x="296633" y="383348"/>
                      <a:pt x="296633" y="383348"/>
                      <a:pt x="322939" y="383348"/>
                    </a:cubicBezTo>
                    <a:cubicBezTo>
                      <a:pt x="335834" y="383348"/>
                      <a:pt x="348729" y="382844"/>
                      <a:pt x="362140" y="383348"/>
                    </a:cubicBezTo>
                    <a:cubicBezTo>
                      <a:pt x="365750" y="383348"/>
                      <a:pt x="369877" y="383851"/>
                      <a:pt x="373487" y="384859"/>
                    </a:cubicBezTo>
                    <a:cubicBezTo>
                      <a:pt x="382256" y="386370"/>
                      <a:pt x="391025" y="389896"/>
                      <a:pt x="398762" y="395941"/>
                    </a:cubicBezTo>
                    <a:lnTo>
                      <a:pt x="511450" y="484217"/>
                    </a:lnTo>
                    <a:lnTo>
                      <a:pt x="0" y="484217"/>
                    </a:lnTo>
                    <a:lnTo>
                      <a:pt x="49049" y="410550"/>
                    </a:lnTo>
                    <a:cubicBezTo>
                      <a:pt x="57301" y="397956"/>
                      <a:pt x="70712" y="389393"/>
                      <a:pt x="85155" y="385867"/>
                    </a:cubicBezTo>
                    <a:cubicBezTo>
                      <a:pt x="89797" y="383851"/>
                      <a:pt x="94955" y="383348"/>
                      <a:pt x="100113" y="383348"/>
                    </a:cubicBezTo>
                    <a:cubicBezTo>
                      <a:pt x="119713" y="382844"/>
                      <a:pt x="138798" y="382844"/>
                      <a:pt x="157883" y="383348"/>
                    </a:cubicBezTo>
                    <a:cubicBezTo>
                      <a:pt x="163556" y="383348"/>
                      <a:pt x="165620" y="382340"/>
                      <a:pt x="165620" y="376295"/>
                    </a:cubicBezTo>
                    <a:cubicBezTo>
                      <a:pt x="166136" y="351108"/>
                      <a:pt x="166136" y="351108"/>
                      <a:pt x="140861" y="351108"/>
                    </a:cubicBezTo>
                    <a:cubicBezTo>
                      <a:pt x="110945" y="351108"/>
                      <a:pt x="99597" y="339522"/>
                      <a:pt x="99597" y="310809"/>
                    </a:cubicBezTo>
                    <a:cubicBezTo>
                      <a:pt x="99597" y="294185"/>
                      <a:pt x="99081" y="277562"/>
                      <a:pt x="99597" y="260435"/>
                    </a:cubicBezTo>
                    <a:cubicBezTo>
                      <a:pt x="99597" y="256405"/>
                      <a:pt x="98566" y="254390"/>
                      <a:pt x="93923" y="253382"/>
                    </a:cubicBezTo>
                    <a:cubicBezTo>
                      <a:pt x="75870" y="249856"/>
                      <a:pt x="66586" y="237766"/>
                      <a:pt x="66586" y="219632"/>
                    </a:cubicBezTo>
                    <a:cubicBezTo>
                      <a:pt x="66586" y="210060"/>
                      <a:pt x="66586" y="200993"/>
                      <a:pt x="66586" y="191422"/>
                    </a:cubicBezTo>
                    <a:cubicBezTo>
                      <a:pt x="66586" y="173791"/>
                      <a:pt x="75870" y="161701"/>
                      <a:pt x="93408" y="158175"/>
                    </a:cubicBezTo>
                    <a:cubicBezTo>
                      <a:pt x="98566" y="157168"/>
                      <a:pt x="99597" y="155153"/>
                      <a:pt x="99597" y="150619"/>
                    </a:cubicBezTo>
                    <a:cubicBezTo>
                      <a:pt x="99081" y="142055"/>
                      <a:pt x="99081" y="133492"/>
                      <a:pt x="99597" y="125432"/>
                    </a:cubicBezTo>
                    <a:cubicBezTo>
                      <a:pt x="100113" y="107297"/>
                      <a:pt x="113524" y="93192"/>
                      <a:pt x="132093" y="93192"/>
                    </a:cubicBezTo>
                    <a:cubicBezTo>
                      <a:pt x="160977" y="93192"/>
                      <a:pt x="189862" y="92689"/>
                      <a:pt x="219263" y="92689"/>
                    </a:cubicBezTo>
                    <a:cubicBezTo>
                      <a:pt x="219263" y="92689"/>
                      <a:pt x="219263" y="92689"/>
                      <a:pt x="219263" y="49870"/>
                    </a:cubicBezTo>
                    <a:cubicBezTo>
                      <a:pt x="209463" y="45841"/>
                      <a:pt x="202757" y="36269"/>
                      <a:pt x="202757" y="25691"/>
                    </a:cubicBezTo>
                    <a:cubicBezTo>
                      <a:pt x="202757" y="11586"/>
                      <a:pt x="214621" y="0"/>
                      <a:pt x="229579"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noAutofit/>
              </a:bodyPr>
              <a:lstStyle/>
              <a:p>
                <a:pPr algn="ctr" defTabSz="1243026" fontAlgn="base">
                  <a:spcBef>
                    <a:spcPct val="0"/>
                  </a:spcBef>
                  <a:spcAft>
                    <a:spcPct val="0"/>
                  </a:spcAft>
                  <a:defRPr/>
                </a:pPr>
                <a:endParaRPr lang="en-US" sz="3200" kern="0" dirty="0">
                  <a:gradFill>
                    <a:gsLst>
                      <a:gs pos="5439">
                        <a:srgbClr val="F8F8F8"/>
                      </a:gs>
                      <a:gs pos="10000">
                        <a:srgbClr val="F8F8F8"/>
                      </a:gs>
                    </a:gsLst>
                    <a:lin ang="5400000" scaled="0"/>
                  </a:gradFill>
                  <a:latin typeface="Segoe UI"/>
                </a:endParaRPr>
              </a:p>
            </p:txBody>
          </p:sp>
        </p:grpSp>
        <p:grpSp>
          <p:nvGrpSpPr>
            <p:cNvPr id="723" name="Group 722"/>
            <p:cNvGrpSpPr/>
            <p:nvPr/>
          </p:nvGrpSpPr>
          <p:grpSpPr>
            <a:xfrm>
              <a:off x="3935957" y="5505250"/>
              <a:ext cx="1414871" cy="212903"/>
              <a:chOff x="-1503794" y="5427236"/>
              <a:chExt cx="1414871" cy="212903"/>
            </a:xfrm>
          </p:grpSpPr>
          <p:grpSp>
            <p:nvGrpSpPr>
              <p:cNvPr id="833" name="Group 832"/>
              <p:cNvGrpSpPr/>
              <p:nvPr/>
            </p:nvGrpSpPr>
            <p:grpSpPr>
              <a:xfrm>
                <a:off x="-1503794" y="5427236"/>
                <a:ext cx="1414871" cy="212903"/>
                <a:chOff x="5501375" y="2827873"/>
                <a:chExt cx="1414871" cy="105259"/>
              </a:xfrm>
              <a:solidFill>
                <a:srgbClr val="FAFAFA"/>
              </a:solidFill>
            </p:grpSpPr>
            <p:sp>
              <p:nvSpPr>
                <p:cNvPr id="835" name="Rectangle: Rounded Corners 834"/>
                <p:cNvSpPr/>
                <p:nvPr/>
              </p:nvSpPr>
              <p:spPr bwMode="auto">
                <a:xfrm>
                  <a:off x="5526448" y="2827873"/>
                  <a:ext cx="1389798" cy="105259"/>
                </a:xfrm>
                <a:prstGeom prst="roundRect">
                  <a:avLst>
                    <a:gd name="adj" fmla="val 1235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732" dirty="0">
                    <a:solidFill>
                      <a:srgbClr val="505050"/>
                    </a:solidFill>
                    <a:latin typeface="Segoe UI"/>
                    <a:ea typeface="Segoe UI" pitchFamily="34" charset="0"/>
                    <a:cs typeface="Segoe UI" pitchFamily="34" charset="0"/>
                  </a:endParaRPr>
                </a:p>
              </p:txBody>
            </p:sp>
            <p:sp>
              <p:nvSpPr>
                <p:cNvPr id="836" name="Isosceles Triangle 835"/>
                <p:cNvSpPr/>
                <p:nvPr/>
              </p:nvSpPr>
              <p:spPr bwMode="auto">
                <a:xfrm rot="16200000">
                  <a:off x="5486737" y="2868797"/>
                  <a:ext cx="56708" cy="27432"/>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732" dirty="0">
                    <a:solidFill>
                      <a:srgbClr val="505050"/>
                    </a:solidFill>
                    <a:latin typeface="Segoe UI"/>
                    <a:ea typeface="Segoe UI" pitchFamily="34" charset="0"/>
                    <a:cs typeface="Segoe UI" pitchFamily="34" charset="0"/>
                  </a:endParaRPr>
                </a:p>
              </p:txBody>
            </p:sp>
          </p:grpSp>
          <p:sp>
            <p:nvSpPr>
              <p:cNvPr id="834" name="Rectangle 833"/>
              <p:cNvSpPr/>
              <p:nvPr/>
            </p:nvSpPr>
            <p:spPr>
              <a:xfrm>
                <a:off x="-1435503" y="5487521"/>
                <a:ext cx="1016048" cy="92346"/>
              </a:xfrm>
              <a:prstGeom prst="rect">
                <a:avLst/>
              </a:prstGeom>
            </p:spPr>
            <p:txBody>
              <a:bodyPr wrap="none" lIns="0" tIns="0" rIns="0" bIns="0">
                <a:spAutoFit/>
              </a:bodyPr>
              <a:lstStyle/>
              <a:p>
                <a:pPr marL="0" lvl="1">
                  <a:defRPr/>
                </a:pPr>
                <a:r>
                  <a:rPr lang="en-US" sz="800" dirty="0">
                    <a:solidFill>
                      <a:srgbClr val="505050"/>
                    </a:solidFill>
                    <a:latin typeface="Segoe UI"/>
                  </a:rPr>
                  <a:t>Can I help with anything else?</a:t>
                </a:r>
              </a:p>
            </p:txBody>
          </p:sp>
        </p:grpSp>
        <p:grpSp>
          <p:nvGrpSpPr>
            <p:cNvPr id="724" name="Group 723"/>
            <p:cNvGrpSpPr/>
            <p:nvPr/>
          </p:nvGrpSpPr>
          <p:grpSpPr>
            <a:xfrm>
              <a:off x="3727767" y="5521438"/>
              <a:ext cx="182880" cy="182880"/>
              <a:chOff x="-1742988" y="5443424"/>
              <a:chExt cx="182880" cy="182880"/>
            </a:xfrm>
          </p:grpSpPr>
          <p:sp>
            <p:nvSpPr>
              <p:cNvPr id="831" name="Rectangle 830"/>
              <p:cNvSpPr/>
              <p:nvPr/>
            </p:nvSpPr>
            <p:spPr bwMode="auto">
              <a:xfrm>
                <a:off x="-1742988" y="5443424"/>
                <a:ext cx="182880"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732">
                  <a:solidFill>
                    <a:srgbClr val="505050"/>
                  </a:solidFill>
                  <a:latin typeface="Segoe UI"/>
                  <a:ea typeface="Segoe UI" pitchFamily="34" charset="0"/>
                  <a:cs typeface="Segoe UI" pitchFamily="34" charset="0"/>
                </a:endParaRPr>
              </a:p>
            </p:txBody>
          </p:sp>
          <p:sp>
            <p:nvSpPr>
              <p:cNvPr id="832" name="Freeform: Shape 831"/>
              <p:cNvSpPr>
                <a:spLocks/>
              </p:cNvSpPr>
              <p:nvPr/>
            </p:nvSpPr>
            <p:spPr bwMode="auto">
              <a:xfrm>
                <a:off x="-1719991" y="5470065"/>
                <a:ext cx="136886" cy="129598"/>
              </a:xfrm>
              <a:custGeom>
                <a:avLst/>
                <a:gdLst>
                  <a:gd name="connsiteX0" fmla="*/ 290551 w 511450"/>
                  <a:gd name="connsiteY0" fmla="*/ 253893 h 484217"/>
                  <a:gd name="connsiteX1" fmla="*/ 231706 w 511450"/>
                  <a:gd name="connsiteY1" fmla="*/ 254398 h 484217"/>
                  <a:gd name="connsiteX2" fmla="*/ 190411 w 511450"/>
                  <a:gd name="connsiteY2" fmla="*/ 254398 h 484217"/>
                  <a:gd name="connsiteX3" fmla="*/ 165118 w 511450"/>
                  <a:gd name="connsiteY3" fmla="*/ 278686 h 484217"/>
                  <a:gd name="connsiteX4" fmla="*/ 173893 w 511450"/>
                  <a:gd name="connsiteY4" fmla="*/ 286782 h 484217"/>
                  <a:gd name="connsiteX5" fmla="*/ 273000 w 511450"/>
                  <a:gd name="connsiteY5" fmla="*/ 286782 h 484217"/>
                  <a:gd name="connsiteX6" fmla="*/ 297777 w 511450"/>
                  <a:gd name="connsiteY6" fmla="*/ 261482 h 484217"/>
                  <a:gd name="connsiteX7" fmla="*/ 290551 w 511450"/>
                  <a:gd name="connsiteY7" fmla="*/ 253893 h 484217"/>
                  <a:gd name="connsiteX8" fmla="*/ 298279 w 511450"/>
                  <a:gd name="connsiteY8" fmla="*/ 157574 h 484217"/>
                  <a:gd name="connsiteX9" fmla="*/ 264727 w 511450"/>
                  <a:gd name="connsiteY9" fmla="*/ 189399 h 484217"/>
                  <a:gd name="connsiteX10" fmla="*/ 296730 w 511450"/>
                  <a:gd name="connsiteY10" fmla="*/ 222233 h 484217"/>
                  <a:gd name="connsiteX11" fmla="*/ 330798 w 511450"/>
                  <a:gd name="connsiteY11" fmla="*/ 189904 h 484217"/>
                  <a:gd name="connsiteX12" fmla="*/ 298279 w 511450"/>
                  <a:gd name="connsiteY12" fmla="*/ 157574 h 484217"/>
                  <a:gd name="connsiteX13" fmla="*/ 166108 w 511450"/>
                  <a:gd name="connsiteY13" fmla="*/ 157574 h 484217"/>
                  <a:gd name="connsiteX14" fmla="*/ 132499 w 511450"/>
                  <a:gd name="connsiteY14" fmla="*/ 188893 h 484217"/>
                  <a:gd name="connsiteX15" fmla="*/ 165074 w 511450"/>
                  <a:gd name="connsiteY15" fmla="*/ 222233 h 484217"/>
                  <a:gd name="connsiteX16" fmla="*/ 198684 w 511450"/>
                  <a:gd name="connsiteY16" fmla="*/ 190409 h 484217"/>
                  <a:gd name="connsiteX17" fmla="*/ 166108 w 511450"/>
                  <a:gd name="connsiteY17" fmla="*/ 157574 h 484217"/>
                  <a:gd name="connsiteX18" fmla="*/ 229579 w 511450"/>
                  <a:gd name="connsiteY18" fmla="*/ 0 h 484217"/>
                  <a:gd name="connsiteX19" fmla="*/ 255885 w 511450"/>
                  <a:gd name="connsiteY19" fmla="*/ 25691 h 484217"/>
                  <a:gd name="connsiteX20" fmla="*/ 239895 w 511450"/>
                  <a:gd name="connsiteY20" fmla="*/ 49870 h 484217"/>
                  <a:gd name="connsiteX21" fmla="*/ 239895 w 511450"/>
                  <a:gd name="connsiteY21" fmla="*/ 92689 h 484217"/>
                  <a:gd name="connsiteX22" fmla="*/ 331192 w 511450"/>
                  <a:gd name="connsiteY22" fmla="*/ 93192 h 484217"/>
                  <a:gd name="connsiteX23" fmla="*/ 363687 w 511450"/>
                  <a:gd name="connsiteY23" fmla="*/ 124424 h 484217"/>
                  <a:gd name="connsiteX24" fmla="*/ 363687 w 511450"/>
                  <a:gd name="connsiteY24" fmla="*/ 151627 h 484217"/>
                  <a:gd name="connsiteX25" fmla="*/ 368845 w 511450"/>
                  <a:gd name="connsiteY25" fmla="*/ 158175 h 484217"/>
                  <a:gd name="connsiteX26" fmla="*/ 396699 w 511450"/>
                  <a:gd name="connsiteY26" fmla="*/ 192430 h 484217"/>
                  <a:gd name="connsiteX27" fmla="*/ 396699 w 511450"/>
                  <a:gd name="connsiteY27" fmla="*/ 220639 h 484217"/>
                  <a:gd name="connsiteX28" fmla="*/ 369877 w 511450"/>
                  <a:gd name="connsiteY28" fmla="*/ 253382 h 484217"/>
                  <a:gd name="connsiteX29" fmla="*/ 363171 w 511450"/>
                  <a:gd name="connsiteY29" fmla="*/ 261946 h 484217"/>
                  <a:gd name="connsiteX30" fmla="*/ 363687 w 511450"/>
                  <a:gd name="connsiteY30" fmla="*/ 317358 h 484217"/>
                  <a:gd name="connsiteX31" fmla="*/ 329129 w 511450"/>
                  <a:gd name="connsiteY31" fmla="*/ 351108 h 484217"/>
                  <a:gd name="connsiteX32" fmla="*/ 304370 w 511450"/>
                  <a:gd name="connsiteY32" fmla="*/ 350605 h 484217"/>
                  <a:gd name="connsiteX33" fmla="*/ 297149 w 511450"/>
                  <a:gd name="connsiteY33" fmla="*/ 357153 h 484217"/>
                  <a:gd name="connsiteX34" fmla="*/ 322939 w 511450"/>
                  <a:gd name="connsiteY34" fmla="*/ 383348 h 484217"/>
                  <a:gd name="connsiteX35" fmla="*/ 362140 w 511450"/>
                  <a:gd name="connsiteY35" fmla="*/ 383348 h 484217"/>
                  <a:gd name="connsiteX36" fmla="*/ 373487 w 511450"/>
                  <a:gd name="connsiteY36" fmla="*/ 384859 h 484217"/>
                  <a:gd name="connsiteX37" fmla="*/ 398762 w 511450"/>
                  <a:gd name="connsiteY37" fmla="*/ 395941 h 484217"/>
                  <a:gd name="connsiteX38" fmla="*/ 511450 w 511450"/>
                  <a:gd name="connsiteY38" fmla="*/ 484217 h 484217"/>
                  <a:gd name="connsiteX39" fmla="*/ 0 w 511450"/>
                  <a:gd name="connsiteY39" fmla="*/ 484217 h 484217"/>
                  <a:gd name="connsiteX40" fmla="*/ 49049 w 511450"/>
                  <a:gd name="connsiteY40" fmla="*/ 410550 h 484217"/>
                  <a:gd name="connsiteX41" fmla="*/ 85155 w 511450"/>
                  <a:gd name="connsiteY41" fmla="*/ 385867 h 484217"/>
                  <a:gd name="connsiteX42" fmla="*/ 100113 w 511450"/>
                  <a:gd name="connsiteY42" fmla="*/ 383348 h 484217"/>
                  <a:gd name="connsiteX43" fmla="*/ 157883 w 511450"/>
                  <a:gd name="connsiteY43" fmla="*/ 383348 h 484217"/>
                  <a:gd name="connsiteX44" fmla="*/ 165620 w 511450"/>
                  <a:gd name="connsiteY44" fmla="*/ 376295 h 484217"/>
                  <a:gd name="connsiteX45" fmla="*/ 140861 w 511450"/>
                  <a:gd name="connsiteY45" fmla="*/ 351108 h 484217"/>
                  <a:gd name="connsiteX46" fmla="*/ 99597 w 511450"/>
                  <a:gd name="connsiteY46" fmla="*/ 310809 h 484217"/>
                  <a:gd name="connsiteX47" fmla="*/ 99597 w 511450"/>
                  <a:gd name="connsiteY47" fmla="*/ 260435 h 484217"/>
                  <a:gd name="connsiteX48" fmla="*/ 93923 w 511450"/>
                  <a:gd name="connsiteY48" fmla="*/ 253382 h 484217"/>
                  <a:gd name="connsiteX49" fmla="*/ 66586 w 511450"/>
                  <a:gd name="connsiteY49" fmla="*/ 219632 h 484217"/>
                  <a:gd name="connsiteX50" fmla="*/ 66586 w 511450"/>
                  <a:gd name="connsiteY50" fmla="*/ 191422 h 484217"/>
                  <a:gd name="connsiteX51" fmla="*/ 93408 w 511450"/>
                  <a:gd name="connsiteY51" fmla="*/ 158175 h 484217"/>
                  <a:gd name="connsiteX52" fmla="*/ 99597 w 511450"/>
                  <a:gd name="connsiteY52" fmla="*/ 150619 h 484217"/>
                  <a:gd name="connsiteX53" fmla="*/ 99597 w 511450"/>
                  <a:gd name="connsiteY53" fmla="*/ 125432 h 484217"/>
                  <a:gd name="connsiteX54" fmla="*/ 132093 w 511450"/>
                  <a:gd name="connsiteY54" fmla="*/ 93192 h 484217"/>
                  <a:gd name="connsiteX55" fmla="*/ 219263 w 511450"/>
                  <a:gd name="connsiteY55" fmla="*/ 92689 h 484217"/>
                  <a:gd name="connsiteX56" fmla="*/ 219263 w 511450"/>
                  <a:gd name="connsiteY56" fmla="*/ 49870 h 484217"/>
                  <a:gd name="connsiteX57" fmla="*/ 202757 w 511450"/>
                  <a:gd name="connsiteY57" fmla="*/ 25691 h 484217"/>
                  <a:gd name="connsiteX58" fmla="*/ 229579 w 511450"/>
                  <a:gd name="connsiteY58" fmla="*/ 0 h 48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11450" h="484217">
                    <a:moveTo>
                      <a:pt x="290551" y="253893"/>
                    </a:moveTo>
                    <a:cubicBezTo>
                      <a:pt x="270936" y="254398"/>
                      <a:pt x="251321" y="254398"/>
                      <a:pt x="231706" y="254398"/>
                    </a:cubicBezTo>
                    <a:cubicBezTo>
                      <a:pt x="217769" y="254398"/>
                      <a:pt x="203832" y="254398"/>
                      <a:pt x="190411" y="254398"/>
                    </a:cubicBezTo>
                    <a:cubicBezTo>
                      <a:pt x="165118" y="254398"/>
                      <a:pt x="165634" y="254398"/>
                      <a:pt x="165118" y="278686"/>
                    </a:cubicBezTo>
                    <a:cubicBezTo>
                      <a:pt x="165118" y="285264"/>
                      <a:pt x="167183" y="286782"/>
                      <a:pt x="173893" y="286782"/>
                    </a:cubicBezTo>
                    <a:cubicBezTo>
                      <a:pt x="206929" y="286276"/>
                      <a:pt x="239964" y="286782"/>
                      <a:pt x="273000" y="286782"/>
                    </a:cubicBezTo>
                    <a:cubicBezTo>
                      <a:pt x="298293" y="286782"/>
                      <a:pt x="298293" y="286782"/>
                      <a:pt x="297777" y="261482"/>
                    </a:cubicBezTo>
                    <a:cubicBezTo>
                      <a:pt x="297777" y="255411"/>
                      <a:pt x="296229" y="253893"/>
                      <a:pt x="290551" y="253893"/>
                    </a:cubicBezTo>
                    <a:close/>
                    <a:moveTo>
                      <a:pt x="298279" y="157574"/>
                    </a:moveTo>
                    <a:cubicBezTo>
                      <a:pt x="280212" y="157069"/>
                      <a:pt x="264727" y="171213"/>
                      <a:pt x="264727" y="189399"/>
                    </a:cubicBezTo>
                    <a:cubicBezTo>
                      <a:pt x="264210" y="207079"/>
                      <a:pt x="278664" y="221728"/>
                      <a:pt x="296730" y="222233"/>
                    </a:cubicBezTo>
                    <a:cubicBezTo>
                      <a:pt x="315313" y="222233"/>
                      <a:pt x="330282" y="208089"/>
                      <a:pt x="330798" y="189904"/>
                    </a:cubicBezTo>
                    <a:cubicBezTo>
                      <a:pt x="330798" y="172224"/>
                      <a:pt x="316345" y="157574"/>
                      <a:pt x="298279" y="157574"/>
                    </a:cubicBezTo>
                    <a:close/>
                    <a:moveTo>
                      <a:pt x="166108" y="157574"/>
                    </a:moveTo>
                    <a:cubicBezTo>
                      <a:pt x="148011" y="157069"/>
                      <a:pt x="133016" y="171213"/>
                      <a:pt x="132499" y="188893"/>
                    </a:cubicBezTo>
                    <a:cubicBezTo>
                      <a:pt x="131982" y="206574"/>
                      <a:pt x="146460" y="221728"/>
                      <a:pt x="165074" y="222233"/>
                    </a:cubicBezTo>
                    <a:cubicBezTo>
                      <a:pt x="183172" y="222233"/>
                      <a:pt x="198167" y="208089"/>
                      <a:pt x="198684" y="190409"/>
                    </a:cubicBezTo>
                    <a:cubicBezTo>
                      <a:pt x="199201" y="172729"/>
                      <a:pt x="184206" y="157574"/>
                      <a:pt x="166108" y="157574"/>
                    </a:cubicBezTo>
                    <a:close/>
                    <a:moveTo>
                      <a:pt x="229579" y="0"/>
                    </a:moveTo>
                    <a:cubicBezTo>
                      <a:pt x="244021" y="0"/>
                      <a:pt x="255885" y="11586"/>
                      <a:pt x="255885" y="25691"/>
                    </a:cubicBezTo>
                    <a:cubicBezTo>
                      <a:pt x="255885" y="36269"/>
                      <a:pt x="249179" y="45841"/>
                      <a:pt x="239895" y="49870"/>
                    </a:cubicBezTo>
                    <a:cubicBezTo>
                      <a:pt x="239895" y="49870"/>
                      <a:pt x="239895" y="49870"/>
                      <a:pt x="239895" y="92689"/>
                    </a:cubicBezTo>
                    <a:cubicBezTo>
                      <a:pt x="270327" y="92689"/>
                      <a:pt x="300760" y="93192"/>
                      <a:pt x="331192" y="93192"/>
                    </a:cubicBezTo>
                    <a:cubicBezTo>
                      <a:pt x="349245" y="93192"/>
                      <a:pt x="362656" y="106793"/>
                      <a:pt x="363687" y="124424"/>
                    </a:cubicBezTo>
                    <a:cubicBezTo>
                      <a:pt x="363687" y="133492"/>
                      <a:pt x="363687" y="142559"/>
                      <a:pt x="363687" y="151627"/>
                    </a:cubicBezTo>
                    <a:cubicBezTo>
                      <a:pt x="363171" y="155656"/>
                      <a:pt x="364719" y="157168"/>
                      <a:pt x="368845" y="158175"/>
                    </a:cubicBezTo>
                    <a:cubicBezTo>
                      <a:pt x="387930" y="162205"/>
                      <a:pt x="396183" y="173791"/>
                      <a:pt x="396699" y="192430"/>
                    </a:cubicBezTo>
                    <a:cubicBezTo>
                      <a:pt x="396699" y="202001"/>
                      <a:pt x="396699" y="211572"/>
                      <a:pt x="396699" y="220639"/>
                    </a:cubicBezTo>
                    <a:cubicBezTo>
                      <a:pt x="396183" y="237766"/>
                      <a:pt x="386898" y="249856"/>
                      <a:pt x="369877" y="253382"/>
                    </a:cubicBezTo>
                    <a:cubicBezTo>
                      <a:pt x="364203" y="254390"/>
                      <a:pt x="363171" y="256909"/>
                      <a:pt x="363171" y="261946"/>
                    </a:cubicBezTo>
                    <a:cubicBezTo>
                      <a:pt x="363687" y="280081"/>
                      <a:pt x="363687" y="298719"/>
                      <a:pt x="363687" y="317358"/>
                    </a:cubicBezTo>
                    <a:cubicBezTo>
                      <a:pt x="363171" y="337004"/>
                      <a:pt x="349761" y="350605"/>
                      <a:pt x="329129" y="351108"/>
                    </a:cubicBezTo>
                    <a:cubicBezTo>
                      <a:pt x="320876" y="351108"/>
                      <a:pt x="312623" y="351108"/>
                      <a:pt x="304370" y="350605"/>
                    </a:cubicBezTo>
                    <a:cubicBezTo>
                      <a:pt x="299212" y="350605"/>
                      <a:pt x="297665" y="351612"/>
                      <a:pt x="297149" y="357153"/>
                    </a:cubicBezTo>
                    <a:cubicBezTo>
                      <a:pt x="296633" y="383348"/>
                      <a:pt x="296633" y="383348"/>
                      <a:pt x="322939" y="383348"/>
                    </a:cubicBezTo>
                    <a:cubicBezTo>
                      <a:pt x="335834" y="383348"/>
                      <a:pt x="348729" y="382844"/>
                      <a:pt x="362140" y="383348"/>
                    </a:cubicBezTo>
                    <a:cubicBezTo>
                      <a:pt x="365750" y="383348"/>
                      <a:pt x="369877" y="383851"/>
                      <a:pt x="373487" y="384859"/>
                    </a:cubicBezTo>
                    <a:cubicBezTo>
                      <a:pt x="382256" y="386370"/>
                      <a:pt x="391025" y="389896"/>
                      <a:pt x="398762" y="395941"/>
                    </a:cubicBezTo>
                    <a:lnTo>
                      <a:pt x="511450" y="484217"/>
                    </a:lnTo>
                    <a:lnTo>
                      <a:pt x="0" y="484217"/>
                    </a:lnTo>
                    <a:lnTo>
                      <a:pt x="49049" y="410550"/>
                    </a:lnTo>
                    <a:cubicBezTo>
                      <a:pt x="57301" y="397956"/>
                      <a:pt x="70712" y="389393"/>
                      <a:pt x="85155" y="385867"/>
                    </a:cubicBezTo>
                    <a:cubicBezTo>
                      <a:pt x="89797" y="383851"/>
                      <a:pt x="94955" y="383348"/>
                      <a:pt x="100113" y="383348"/>
                    </a:cubicBezTo>
                    <a:cubicBezTo>
                      <a:pt x="119713" y="382844"/>
                      <a:pt x="138798" y="382844"/>
                      <a:pt x="157883" y="383348"/>
                    </a:cubicBezTo>
                    <a:cubicBezTo>
                      <a:pt x="163556" y="383348"/>
                      <a:pt x="165620" y="382340"/>
                      <a:pt x="165620" y="376295"/>
                    </a:cubicBezTo>
                    <a:cubicBezTo>
                      <a:pt x="166136" y="351108"/>
                      <a:pt x="166136" y="351108"/>
                      <a:pt x="140861" y="351108"/>
                    </a:cubicBezTo>
                    <a:cubicBezTo>
                      <a:pt x="110945" y="351108"/>
                      <a:pt x="99597" y="339522"/>
                      <a:pt x="99597" y="310809"/>
                    </a:cubicBezTo>
                    <a:cubicBezTo>
                      <a:pt x="99597" y="294185"/>
                      <a:pt x="99081" y="277562"/>
                      <a:pt x="99597" y="260435"/>
                    </a:cubicBezTo>
                    <a:cubicBezTo>
                      <a:pt x="99597" y="256405"/>
                      <a:pt x="98566" y="254390"/>
                      <a:pt x="93923" y="253382"/>
                    </a:cubicBezTo>
                    <a:cubicBezTo>
                      <a:pt x="75870" y="249856"/>
                      <a:pt x="66586" y="237766"/>
                      <a:pt x="66586" y="219632"/>
                    </a:cubicBezTo>
                    <a:cubicBezTo>
                      <a:pt x="66586" y="210060"/>
                      <a:pt x="66586" y="200993"/>
                      <a:pt x="66586" y="191422"/>
                    </a:cubicBezTo>
                    <a:cubicBezTo>
                      <a:pt x="66586" y="173791"/>
                      <a:pt x="75870" y="161701"/>
                      <a:pt x="93408" y="158175"/>
                    </a:cubicBezTo>
                    <a:cubicBezTo>
                      <a:pt x="98566" y="157168"/>
                      <a:pt x="99597" y="155153"/>
                      <a:pt x="99597" y="150619"/>
                    </a:cubicBezTo>
                    <a:cubicBezTo>
                      <a:pt x="99081" y="142055"/>
                      <a:pt x="99081" y="133492"/>
                      <a:pt x="99597" y="125432"/>
                    </a:cubicBezTo>
                    <a:cubicBezTo>
                      <a:pt x="100113" y="107297"/>
                      <a:pt x="113524" y="93192"/>
                      <a:pt x="132093" y="93192"/>
                    </a:cubicBezTo>
                    <a:cubicBezTo>
                      <a:pt x="160977" y="93192"/>
                      <a:pt x="189862" y="92689"/>
                      <a:pt x="219263" y="92689"/>
                    </a:cubicBezTo>
                    <a:cubicBezTo>
                      <a:pt x="219263" y="92689"/>
                      <a:pt x="219263" y="92689"/>
                      <a:pt x="219263" y="49870"/>
                    </a:cubicBezTo>
                    <a:cubicBezTo>
                      <a:pt x="209463" y="45841"/>
                      <a:pt x="202757" y="36269"/>
                      <a:pt x="202757" y="25691"/>
                    </a:cubicBezTo>
                    <a:cubicBezTo>
                      <a:pt x="202757" y="11586"/>
                      <a:pt x="214621" y="0"/>
                      <a:pt x="229579"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noAutofit/>
              </a:bodyPr>
              <a:lstStyle/>
              <a:p>
                <a:pPr algn="ctr" defTabSz="1243026" fontAlgn="base">
                  <a:spcBef>
                    <a:spcPct val="0"/>
                  </a:spcBef>
                  <a:spcAft>
                    <a:spcPct val="0"/>
                  </a:spcAft>
                  <a:defRPr/>
                </a:pPr>
                <a:endParaRPr lang="en-US" sz="3200" kern="0" dirty="0">
                  <a:gradFill>
                    <a:gsLst>
                      <a:gs pos="5439">
                        <a:srgbClr val="F8F8F8"/>
                      </a:gs>
                      <a:gs pos="10000">
                        <a:srgbClr val="F8F8F8"/>
                      </a:gs>
                    </a:gsLst>
                    <a:lin ang="5400000" scaled="0"/>
                  </a:gradFill>
                  <a:latin typeface="Segoe UI"/>
                </a:endParaRPr>
              </a:p>
            </p:txBody>
          </p:sp>
        </p:grpSp>
        <p:grpSp>
          <p:nvGrpSpPr>
            <p:cNvPr id="725" name="Group 724"/>
            <p:cNvGrpSpPr/>
            <p:nvPr/>
          </p:nvGrpSpPr>
          <p:grpSpPr>
            <a:xfrm>
              <a:off x="4237648" y="4949685"/>
              <a:ext cx="940177" cy="148019"/>
              <a:chOff x="-1233800" y="4871671"/>
              <a:chExt cx="940177" cy="148019"/>
            </a:xfrm>
          </p:grpSpPr>
          <p:grpSp>
            <p:nvGrpSpPr>
              <p:cNvPr id="827" name="Group 826"/>
              <p:cNvGrpSpPr/>
              <p:nvPr/>
            </p:nvGrpSpPr>
            <p:grpSpPr>
              <a:xfrm flipH="1">
                <a:off x="-1233800" y="4871671"/>
                <a:ext cx="940177" cy="148019"/>
                <a:chOff x="6292744" y="2901950"/>
                <a:chExt cx="940177" cy="148019"/>
              </a:xfrm>
              <a:solidFill>
                <a:srgbClr val="D2E6FA"/>
              </a:solidFill>
            </p:grpSpPr>
            <p:sp>
              <p:nvSpPr>
                <p:cNvPr id="829" name="Rectangle: Rounded Corners 828"/>
                <p:cNvSpPr/>
                <p:nvPr/>
              </p:nvSpPr>
              <p:spPr bwMode="auto">
                <a:xfrm>
                  <a:off x="6316605" y="2901950"/>
                  <a:ext cx="916316" cy="148019"/>
                </a:xfrm>
                <a:prstGeom prst="roundRect">
                  <a:avLst/>
                </a:prstGeom>
                <a:solidFill>
                  <a:srgbClr val="D2ED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200">
                    <a:solidFill>
                      <a:srgbClr val="505050"/>
                    </a:solidFill>
                    <a:latin typeface="Segoe UI"/>
                    <a:ea typeface="Segoe UI" pitchFamily="34" charset="0"/>
                    <a:cs typeface="Segoe UI" pitchFamily="34" charset="0"/>
                  </a:endParaRPr>
                </a:p>
              </p:txBody>
            </p:sp>
            <p:sp>
              <p:nvSpPr>
                <p:cNvPr id="830" name="Isosceles Triangle 829"/>
                <p:cNvSpPr/>
                <p:nvPr/>
              </p:nvSpPr>
              <p:spPr bwMode="auto">
                <a:xfrm rot="16200000">
                  <a:off x="6269884" y="2962243"/>
                  <a:ext cx="73152" cy="27432"/>
                </a:xfrm>
                <a:prstGeom prst="triangle">
                  <a:avLst/>
                </a:prstGeom>
                <a:solidFill>
                  <a:srgbClr val="D2ED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200">
                    <a:solidFill>
                      <a:srgbClr val="505050"/>
                    </a:solidFill>
                    <a:latin typeface="Segoe UI"/>
                    <a:ea typeface="Segoe UI" pitchFamily="34" charset="0"/>
                    <a:cs typeface="Segoe UI" pitchFamily="34" charset="0"/>
                  </a:endParaRPr>
                </a:p>
              </p:txBody>
            </p:sp>
          </p:grpSp>
          <p:sp>
            <p:nvSpPr>
              <p:cNvPr id="828" name="Rectangle 827"/>
              <p:cNvSpPr/>
              <p:nvPr/>
            </p:nvSpPr>
            <p:spPr>
              <a:xfrm flipH="1">
                <a:off x="-1173225" y="4907208"/>
                <a:ext cx="818851" cy="92346"/>
              </a:xfrm>
              <a:prstGeom prst="rect">
                <a:avLst/>
              </a:prstGeom>
            </p:spPr>
            <p:txBody>
              <a:bodyPr wrap="none" lIns="0" tIns="0" rIns="0" bIns="0">
                <a:spAutoFit/>
              </a:bodyPr>
              <a:lstStyle/>
              <a:p>
                <a:pPr marL="0" lvl="1" algn="r">
                  <a:defRPr/>
                </a:pPr>
                <a:r>
                  <a:rPr lang="en-US" sz="800" dirty="0">
                    <a:solidFill>
                      <a:srgbClr val="505050"/>
                    </a:solidFill>
                    <a:latin typeface="Segoe UI"/>
                  </a:rPr>
                  <a:t>Where is </a:t>
                </a:r>
                <a:r>
                  <a:rPr lang="en-US" sz="800" dirty="0" err="1">
                    <a:solidFill>
                      <a:srgbClr val="505050"/>
                    </a:solidFill>
                    <a:latin typeface="Segoe UI"/>
                  </a:rPr>
                  <a:t>Litware</a:t>
                </a:r>
                <a:r>
                  <a:rPr lang="en-US" sz="800" dirty="0">
                    <a:solidFill>
                      <a:srgbClr val="505050"/>
                    </a:solidFill>
                    <a:latin typeface="Segoe UI"/>
                  </a:rPr>
                  <a:t> based?</a:t>
                </a:r>
              </a:p>
            </p:txBody>
          </p:sp>
        </p:grpSp>
        <p:grpSp>
          <p:nvGrpSpPr>
            <p:cNvPr id="726" name="Group 725"/>
            <p:cNvGrpSpPr/>
            <p:nvPr/>
          </p:nvGrpSpPr>
          <p:grpSpPr>
            <a:xfrm>
              <a:off x="4237648" y="5760462"/>
              <a:ext cx="940177" cy="148019"/>
              <a:chOff x="-1233800" y="5682448"/>
              <a:chExt cx="940177" cy="148019"/>
            </a:xfrm>
          </p:grpSpPr>
          <p:grpSp>
            <p:nvGrpSpPr>
              <p:cNvPr id="823" name="Group 822"/>
              <p:cNvGrpSpPr/>
              <p:nvPr/>
            </p:nvGrpSpPr>
            <p:grpSpPr>
              <a:xfrm flipH="1">
                <a:off x="-1233800" y="5682448"/>
                <a:ext cx="940177" cy="148019"/>
                <a:chOff x="6292744" y="2901950"/>
                <a:chExt cx="940177" cy="148019"/>
              </a:xfrm>
              <a:solidFill>
                <a:srgbClr val="D2E6FA"/>
              </a:solidFill>
            </p:grpSpPr>
            <p:sp>
              <p:nvSpPr>
                <p:cNvPr id="825" name="Rectangle: Rounded Corners 824"/>
                <p:cNvSpPr/>
                <p:nvPr/>
              </p:nvSpPr>
              <p:spPr bwMode="auto">
                <a:xfrm>
                  <a:off x="6316605" y="2901950"/>
                  <a:ext cx="916316" cy="148019"/>
                </a:xfrm>
                <a:prstGeom prst="roundRect">
                  <a:avLst/>
                </a:prstGeom>
                <a:solidFill>
                  <a:srgbClr val="D2ED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200">
                    <a:solidFill>
                      <a:srgbClr val="505050"/>
                    </a:solidFill>
                    <a:latin typeface="Segoe UI"/>
                    <a:ea typeface="Segoe UI" pitchFamily="34" charset="0"/>
                    <a:cs typeface="Segoe UI" pitchFamily="34" charset="0"/>
                  </a:endParaRPr>
                </a:p>
              </p:txBody>
            </p:sp>
            <p:sp>
              <p:nvSpPr>
                <p:cNvPr id="826" name="Isosceles Triangle 825"/>
                <p:cNvSpPr/>
                <p:nvPr/>
              </p:nvSpPr>
              <p:spPr bwMode="auto">
                <a:xfrm rot="16200000">
                  <a:off x="6269884" y="2962243"/>
                  <a:ext cx="73152" cy="27432"/>
                </a:xfrm>
                <a:prstGeom prst="triangle">
                  <a:avLst/>
                </a:prstGeom>
                <a:solidFill>
                  <a:srgbClr val="D2ED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200">
                    <a:solidFill>
                      <a:srgbClr val="505050"/>
                    </a:solidFill>
                    <a:latin typeface="Segoe UI"/>
                    <a:ea typeface="Segoe UI" pitchFamily="34" charset="0"/>
                    <a:cs typeface="Segoe UI" pitchFamily="34" charset="0"/>
                  </a:endParaRPr>
                </a:p>
              </p:txBody>
            </p:sp>
          </p:grpSp>
          <p:sp>
            <p:nvSpPr>
              <p:cNvPr id="824" name="Rectangle 823"/>
              <p:cNvSpPr/>
              <p:nvPr/>
            </p:nvSpPr>
            <p:spPr>
              <a:xfrm flipH="1">
                <a:off x="-1151583" y="5710291"/>
                <a:ext cx="797207" cy="92346"/>
              </a:xfrm>
              <a:prstGeom prst="rect">
                <a:avLst/>
              </a:prstGeom>
            </p:spPr>
            <p:txBody>
              <a:bodyPr wrap="none" lIns="0" tIns="0" rIns="0" bIns="0">
                <a:spAutoFit/>
              </a:bodyPr>
              <a:lstStyle/>
              <a:p>
                <a:pPr marL="0" lvl="1" algn="r">
                  <a:defRPr/>
                </a:pPr>
                <a:r>
                  <a:rPr lang="en-US" sz="800" dirty="0">
                    <a:solidFill>
                      <a:srgbClr val="505050"/>
                    </a:solidFill>
                    <a:latin typeface="Segoe UI"/>
                  </a:rPr>
                  <a:t>I need to buy insurance</a:t>
                </a:r>
              </a:p>
            </p:txBody>
          </p:sp>
        </p:grpSp>
        <p:grpSp>
          <p:nvGrpSpPr>
            <p:cNvPr id="727" name="Group 726"/>
            <p:cNvGrpSpPr/>
            <p:nvPr/>
          </p:nvGrpSpPr>
          <p:grpSpPr>
            <a:xfrm>
              <a:off x="3727767" y="6008503"/>
              <a:ext cx="182880" cy="182880"/>
              <a:chOff x="-1742988" y="5930489"/>
              <a:chExt cx="182880" cy="182880"/>
            </a:xfrm>
          </p:grpSpPr>
          <p:sp>
            <p:nvSpPr>
              <p:cNvPr id="820" name="Rectangle 819"/>
              <p:cNvSpPr/>
              <p:nvPr/>
            </p:nvSpPr>
            <p:spPr>
              <a:xfrm>
                <a:off x="-1651580" y="5981906"/>
                <a:ext cx="49" cy="92347"/>
              </a:xfrm>
              <a:prstGeom prst="rect">
                <a:avLst/>
              </a:prstGeom>
            </p:spPr>
            <p:txBody>
              <a:bodyPr wrap="none" lIns="0" tIns="0" rIns="0" bIns="0">
                <a:spAutoFit/>
              </a:bodyPr>
              <a:lstStyle/>
              <a:p>
                <a:pPr marL="0" lvl="1">
                  <a:defRPr/>
                </a:pPr>
                <a:endParaRPr lang="en-US" sz="800" dirty="0">
                  <a:solidFill>
                    <a:srgbClr val="505050"/>
                  </a:solidFill>
                  <a:latin typeface="Segoe UI"/>
                </a:endParaRPr>
              </a:p>
            </p:txBody>
          </p:sp>
          <p:sp>
            <p:nvSpPr>
              <p:cNvPr id="821" name="Rectangle 820"/>
              <p:cNvSpPr/>
              <p:nvPr/>
            </p:nvSpPr>
            <p:spPr bwMode="auto">
              <a:xfrm>
                <a:off x="-1742988" y="5930489"/>
                <a:ext cx="182880"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732">
                  <a:solidFill>
                    <a:srgbClr val="505050"/>
                  </a:solidFill>
                  <a:latin typeface="Segoe UI"/>
                  <a:ea typeface="Segoe UI" pitchFamily="34" charset="0"/>
                  <a:cs typeface="Segoe UI" pitchFamily="34" charset="0"/>
                </a:endParaRPr>
              </a:p>
            </p:txBody>
          </p:sp>
          <p:sp>
            <p:nvSpPr>
              <p:cNvPr id="822" name="Freeform: Shape 821"/>
              <p:cNvSpPr>
                <a:spLocks/>
              </p:cNvSpPr>
              <p:nvPr/>
            </p:nvSpPr>
            <p:spPr bwMode="auto">
              <a:xfrm>
                <a:off x="-1719991" y="5957130"/>
                <a:ext cx="136886" cy="129598"/>
              </a:xfrm>
              <a:custGeom>
                <a:avLst/>
                <a:gdLst>
                  <a:gd name="connsiteX0" fmla="*/ 290551 w 511450"/>
                  <a:gd name="connsiteY0" fmla="*/ 253893 h 484217"/>
                  <a:gd name="connsiteX1" fmla="*/ 231706 w 511450"/>
                  <a:gd name="connsiteY1" fmla="*/ 254398 h 484217"/>
                  <a:gd name="connsiteX2" fmla="*/ 190411 w 511450"/>
                  <a:gd name="connsiteY2" fmla="*/ 254398 h 484217"/>
                  <a:gd name="connsiteX3" fmla="*/ 165118 w 511450"/>
                  <a:gd name="connsiteY3" fmla="*/ 278686 h 484217"/>
                  <a:gd name="connsiteX4" fmla="*/ 173893 w 511450"/>
                  <a:gd name="connsiteY4" fmla="*/ 286782 h 484217"/>
                  <a:gd name="connsiteX5" fmla="*/ 273000 w 511450"/>
                  <a:gd name="connsiteY5" fmla="*/ 286782 h 484217"/>
                  <a:gd name="connsiteX6" fmla="*/ 297777 w 511450"/>
                  <a:gd name="connsiteY6" fmla="*/ 261482 h 484217"/>
                  <a:gd name="connsiteX7" fmla="*/ 290551 w 511450"/>
                  <a:gd name="connsiteY7" fmla="*/ 253893 h 484217"/>
                  <a:gd name="connsiteX8" fmla="*/ 298279 w 511450"/>
                  <a:gd name="connsiteY8" fmla="*/ 157574 h 484217"/>
                  <a:gd name="connsiteX9" fmla="*/ 264727 w 511450"/>
                  <a:gd name="connsiteY9" fmla="*/ 189399 h 484217"/>
                  <a:gd name="connsiteX10" fmla="*/ 296730 w 511450"/>
                  <a:gd name="connsiteY10" fmla="*/ 222233 h 484217"/>
                  <a:gd name="connsiteX11" fmla="*/ 330798 w 511450"/>
                  <a:gd name="connsiteY11" fmla="*/ 189904 h 484217"/>
                  <a:gd name="connsiteX12" fmla="*/ 298279 w 511450"/>
                  <a:gd name="connsiteY12" fmla="*/ 157574 h 484217"/>
                  <a:gd name="connsiteX13" fmla="*/ 166108 w 511450"/>
                  <a:gd name="connsiteY13" fmla="*/ 157574 h 484217"/>
                  <a:gd name="connsiteX14" fmla="*/ 132499 w 511450"/>
                  <a:gd name="connsiteY14" fmla="*/ 188893 h 484217"/>
                  <a:gd name="connsiteX15" fmla="*/ 165074 w 511450"/>
                  <a:gd name="connsiteY15" fmla="*/ 222233 h 484217"/>
                  <a:gd name="connsiteX16" fmla="*/ 198684 w 511450"/>
                  <a:gd name="connsiteY16" fmla="*/ 190409 h 484217"/>
                  <a:gd name="connsiteX17" fmla="*/ 166108 w 511450"/>
                  <a:gd name="connsiteY17" fmla="*/ 157574 h 484217"/>
                  <a:gd name="connsiteX18" fmla="*/ 229579 w 511450"/>
                  <a:gd name="connsiteY18" fmla="*/ 0 h 484217"/>
                  <a:gd name="connsiteX19" fmla="*/ 255885 w 511450"/>
                  <a:gd name="connsiteY19" fmla="*/ 25691 h 484217"/>
                  <a:gd name="connsiteX20" fmla="*/ 239895 w 511450"/>
                  <a:gd name="connsiteY20" fmla="*/ 49870 h 484217"/>
                  <a:gd name="connsiteX21" fmla="*/ 239895 w 511450"/>
                  <a:gd name="connsiteY21" fmla="*/ 92689 h 484217"/>
                  <a:gd name="connsiteX22" fmla="*/ 331192 w 511450"/>
                  <a:gd name="connsiteY22" fmla="*/ 93192 h 484217"/>
                  <a:gd name="connsiteX23" fmla="*/ 363687 w 511450"/>
                  <a:gd name="connsiteY23" fmla="*/ 124424 h 484217"/>
                  <a:gd name="connsiteX24" fmla="*/ 363687 w 511450"/>
                  <a:gd name="connsiteY24" fmla="*/ 151627 h 484217"/>
                  <a:gd name="connsiteX25" fmla="*/ 368845 w 511450"/>
                  <a:gd name="connsiteY25" fmla="*/ 158175 h 484217"/>
                  <a:gd name="connsiteX26" fmla="*/ 396699 w 511450"/>
                  <a:gd name="connsiteY26" fmla="*/ 192430 h 484217"/>
                  <a:gd name="connsiteX27" fmla="*/ 396699 w 511450"/>
                  <a:gd name="connsiteY27" fmla="*/ 220639 h 484217"/>
                  <a:gd name="connsiteX28" fmla="*/ 369877 w 511450"/>
                  <a:gd name="connsiteY28" fmla="*/ 253382 h 484217"/>
                  <a:gd name="connsiteX29" fmla="*/ 363171 w 511450"/>
                  <a:gd name="connsiteY29" fmla="*/ 261946 h 484217"/>
                  <a:gd name="connsiteX30" fmla="*/ 363687 w 511450"/>
                  <a:gd name="connsiteY30" fmla="*/ 317358 h 484217"/>
                  <a:gd name="connsiteX31" fmla="*/ 329129 w 511450"/>
                  <a:gd name="connsiteY31" fmla="*/ 351108 h 484217"/>
                  <a:gd name="connsiteX32" fmla="*/ 304370 w 511450"/>
                  <a:gd name="connsiteY32" fmla="*/ 350605 h 484217"/>
                  <a:gd name="connsiteX33" fmla="*/ 297149 w 511450"/>
                  <a:gd name="connsiteY33" fmla="*/ 357153 h 484217"/>
                  <a:gd name="connsiteX34" fmla="*/ 322939 w 511450"/>
                  <a:gd name="connsiteY34" fmla="*/ 383348 h 484217"/>
                  <a:gd name="connsiteX35" fmla="*/ 362140 w 511450"/>
                  <a:gd name="connsiteY35" fmla="*/ 383348 h 484217"/>
                  <a:gd name="connsiteX36" fmla="*/ 373487 w 511450"/>
                  <a:gd name="connsiteY36" fmla="*/ 384859 h 484217"/>
                  <a:gd name="connsiteX37" fmla="*/ 398762 w 511450"/>
                  <a:gd name="connsiteY37" fmla="*/ 395941 h 484217"/>
                  <a:gd name="connsiteX38" fmla="*/ 511450 w 511450"/>
                  <a:gd name="connsiteY38" fmla="*/ 484217 h 484217"/>
                  <a:gd name="connsiteX39" fmla="*/ 0 w 511450"/>
                  <a:gd name="connsiteY39" fmla="*/ 484217 h 484217"/>
                  <a:gd name="connsiteX40" fmla="*/ 49049 w 511450"/>
                  <a:gd name="connsiteY40" fmla="*/ 410550 h 484217"/>
                  <a:gd name="connsiteX41" fmla="*/ 85155 w 511450"/>
                  <a:gd name="connsiteY41" fmla="*/ 385867 h 484217"/>
                  <a:gd name="connsiteX42" fmla="*/ 100113 w 511450"/>
                  <a:gd name="connsiteY42" fmla="*/ 383348 h 484217"/>
                  <a:gd name="connsiteX43" fmla="*/ 157883 w 511450"/>
                  <a:gd name="connsiteY43" fmla="*/ 383348 h 484217"/>
                  <a:gd name="connsiteX44" fmla="*/ 165620 w 511450"/>
                  <a:gd name="connsiteY44" fmla="*/ 376295 h 484217"/>
                  <a:gd name="connsiteX45" fmla="*/ 140861 w 511450"/>
                  <a:gd name="connsiteY45" fmla="*/ 351108 h 484217"/>
                  <a:gd name="connsiteX46" fmla="*/ 99597 w 511450"/>
                  <a:gd name="connsiteY46" fmla="*/ 310809 h 484217"/>
                  <a:gd name="connsiteX47" fmla="*/ 99597 w 511450"/>
                  <a:gd name="connsiteY47" fmla="*/ 260435 h 484217"/>
                  <a:gd name="connsiteX48" fmla="*/ 93923 w 511450"/>
                  <a:gd name="connsiteY48" fmla="*/ 253382 h 484217"/>
                  <a:gd name="connsiteX49" fmla="*/ 66586 w 511450"/>
                  <a:gd name="connsiteY49" fmla="*/ 219632 h 484217"/>
                  <a:gd name="connsiteX50" fmla="*/ 66586 w 511450"/>
                  <a:gd name="connsiteY50" fmla="*/ 191422 h 484217"/>
                  <a:gd name="connsiteX51" fmla="*/ 93408 w 511450"/>
                  <a:gd name="connsiteY51" fmla="*/ 158175 h 484217"/>
                  <a:gd name="connsiteX52" fmla="*/ 99597 w 511450"/>
                  <a:gd name="connsiteY52" fmla="*/ 150619 h 484217"/>
                  <a:gd name="connsiteX53" fmla="*/ 99597 w 511450"/>
                  <a:gd name="connsiteY53" fmla="*/ 125432 h 484217"/>
                  <a:gd name="connsiteX54" fmla="*/ 132093 w 511450"/>
                  <a:gd name="connsiteY54" fmla="*/ 93192 h 484217"/>
                  <a:gd name="connsiteX55" fmla="*/ 219263 w 511450"/>
                  <a:gd name="connsiteY55" fmla="*/ 92689 h 484217"/>
                  <a:gd name="connsiteX56" fmla="*/ 219263 w 511450"/>
                  <a:gd name="connsiteY56" fmla="*/ 49870 h 484217"/>
                  <a:gd name="connsiteX57" fmla="*/ 202757 w 511450"/>
                  <a:gd name="connsiteY57" fmla="*/ 25691 h 484217"/>
                  <a:gd name="connsiteX58" fmla="*/ 229579 w 511450"/>
                  <a:gd name="connsiteY58" fmla="*/ 0 h 48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11450" h="484217">
                    <a:moveTo>
                      <a:pt x="290551" y="253893"/>
                    </a:moveTo>
                    <a:cubicBezTo>
                      <a:pt x="270936" y="254398"/>
                      <a:pt x="251321" y="254398"/>
                      <a:pt x="231706" y="254398"/>
                    </a:cubicBezTo>
                    <a:cubicBezTo>
                      <a:pt x="217769" y="254398"/>
                      <a:pt x="203832" y="254398"/>
                      <a:pt x="190411" y="254398"/>
                    </a:cubicBezTo>
                    <a:cubicBezTo>
                      <a:pt x="165118" y="254398"/>
                      <a:pt x="165634" y="254398"/>
                      <a:pt x="165118" y="278686"/>
                    </a:cubicBezTo>
                    <a:cubicBezTo>
                      <a:pt x="165118" y="285264"/>
                      <a:pt x="167183" y="286782"/>
                      <a:pt x="173893" y="286782"/>
                    </a:cubicBezTo>
                    <a:cubicBezTo>
                      <a:pt x="206929" y="286276"/>
                      <a:pt x="239964" y="286782"/>
                      <a:pt x="273000" y="286782"/>
                    </a:cubicBezTo>
                    <a:cubicBezTo>
                      <a:pt x="298293" y="286782"/>
                      <a:pt x="298293" y="286782"/>
                      <a:pt x="297777" y="261482"/>
                    </a:cubicBezTo>
                    <a:cubicBezTo>
                      <a:pt x="297777" y="255411"/>
                      <a:pt x="296229" y="253893"/>
                      <a:pt x="290551" y="253893"/>
                    </a:cubicBezTo>
                    <a:close/>
                    <a:moveTo>
                      <a:pt x="298279" y="157574"/>
                    </a:moveTo>
                    <a:cubicBezTo>
                      <a:pt x="280212" y="157069"/>
                      <a:pt x="264727" y="171213"/>
                      <a:pt x="264727" y="189399"/>
                    </a:cubicBezTo>
                    <a:cubicBezTo>
                      <a:pt x="264210" y="207079"/>
                      <a:pt x="278664" y="221728"/>
                      <a:pt x="296730" y="222233"/>
                    </a:cubicBezTo>
                    <a:cubicBezTo>
                      <a:pt x="315313" y="222233"/>
                      <a:pt x="330282" y="208089"/>
                      <a:pt x="330798" y="189904"/>
                    </a:cubicBezTo>
                    <a:cubicBezTo>
                      <a:pt x="330798" y="172224"/>
                      <a:pt x="316345" y="157574"/>
                      <a:pt x="298279" y="157574"/>
                    </a:cubicBezTo>
                    <a:close/>
                    <a:moveTo>
                      <a:pt x="166108" y="157574"/>
                    </a:moveTo>
                    <a:cubicBezTo>
                      <a:pt x="148011" y="157069"/>
                      <a:pt x="133016" y="171213"/>
                      <a:pt x="132499" y="188893"/>
                    </a:cubicBezTo>
                    <a:cubicBezTo>
                      <a:pt x="131982" y="206574"/>
                      <a:pt x="146460" y="221728"/>
                      <a:pt x="165074" y="222233"/>
                    </a:cubicBezTo>
                    <a:cubicBezTo>
                      <a:pt x="183172" y="222233"/>
                      <a:pt x="198167" y="208089"/>
                      <a:pt x="198684" y="190409"/>
                    </a:cubicBezTo>
                    <a:cubicBezTo>
                      <a:pt x="199201" y="172729"/>
                      <a:pt x="184206" y="157574"/>
                      <a:pt x="166108" y="157574"/>
                    </a:cubicBezTo>
                    <a:close/>
                    <a:moveTo>
                      <a:pt x="229579" y="0"/>
                    </a:moveTo>
                    <a:cubicBezTo>
                      <a:pt x="244021" y="0"/>
                      <a:pt x="255885" y="11586"/>
                      <a:pt x="255885" y="25691"/>
                    </a:cubicBezTo>
                    <a:cubicBezTo>
                      <a:pt x="255885" y="36269"/>
                      <a:pt x="249179" y="45841"/>
                      <a:pt x="239895" y="49870"/>
                    </a:cubicBezTo>
                    <a:cubicBezTo>
                      <a:pt x="239895" y="49870"/>
                      <a:pt x="239895" y="49870"/>
                      <a:pt x="239895" y="92689"/>
                    </a:cubicBezTo>
                    <a:cubicBezTo>
                      <a:pt x="270327" y="92689"/>
                      <a:pt x="300760" y="93192"/>
                      <a:pt x="331192" y="93192"/>
                    </a:cubicBezTo>
                    <a:cubicBezTo>
                      <a:pt x="349245" y="93192"/>
                      <a:pt x="362656" y="106793"/>
                      <a:pt x="363687" y="124424"/>
                    </a:cubicBezTo>
                    <a:cubicBezTo>
                      <a:pt x="363687" y="133492"/>
                      <a:pt x="363687" y="142559"/>
                      <a:pt x="363687" y="151627"/>
                    </a:cubicBezTo>
                    <a:cubicBezTo>
                      <a:pt x="363171" y="155656"/>
                      <a:pt x="364719" y="157168"/>
                      <a:pt x="368845" y="158175"/>
                    </a:cubicBezTo>
                    <a:cubicBezTo>
                      <a:pt x="387930" y="162205"/>
                      <a:pt x="396183" y="173791"/>
                      <a:pt x="396699" y="192430"/>
                    </a:cubicBezTo>
                    <a:cubicBezTo>
                      <a:pt x="396699" y="202001"/>
                      <a:pt x="396699" y="211572"/>
                      <a:pt x="396699" y="220639"/>
                    </a:cubicBezTo>
                    <a:cubicBezTo>
                      <a:pt x="396183" y="237766"/>
                      <a:pt x="386898" y="249856"/>
                      <a:pt x="369877" y="253382"/>
                    </a:cubicBezTo>
                    <a:cubicBezTo>
                      <a:pt x="364203" y="254390"/>
                      <a:pt x="363171" y="256909"/>
                      <a:pt x="363171" y="261946"/>
                    </a:cubicBezTo>
                    <a:cubicBezTo>
                      <a:pt x="363687" y="280081"/>
                      <a:pt x="363687" y="298719"/>
                      <a:pt x="363687" y="317358"/>
                    </a:cubicBezTo>
                    <a:cubicBezTo>
                      <a:pt x="363171" y="337004"/>
                      <a:pt x="349761" y="350605"/>
                      <a:pt x="329129" y="351108"/>
                    </a:cubicBezTo>
                    <a:cubicBezTo>
                      <a:pt x="320876" y="351108"/>
                      <a:pt x="312623" y="351108"/>
                      <a:pt x="304370" y="350605"/>
                    </a:cubicBezTo>
                    <a:cubicBezTo>
                      <a:pt x="299212" y="350605"/>
                      <a:pt x="297665" y="351612"/>
                      <a:pt x="297149" y="357153"/>
                    </a:cubicBezTo>
                    <a:cubicBezTo>
                      <a:pt x="296633" y="383348"/>
                      <a:pt x="296633" y="383348"/>
                      <a:pt x="322939" y="383348"/>
                    </a:cubicBezTo>
                    <a:cubicBezTo>
                      <a:pt x="335834" y="383348"/>
                      <a:pt x="348729" y="382844"/>
                      <a:pt x="362140" y="383348"/>
                    </a:cubicBezTo>
                    <a:cubicBezTo>
                      <a:pt x="365750" y="383348"/>
                      <a:pt x="369877" y="383851"/>
                      <a:pt x="373487" y="384859"/>
                    </a:cubicBezTo>
                    <a:cubicBezTo>
                      <a:pt x="382256" y="386370"/>
                      <a:pt x="391025" y="389896"/>
                      <a:pt x="398762" y="395941"/>
                    </a:cubicBezTo>
                    <a:lnTo>
                      <a:pt x="511450" y="484217"/>
                    </a:lnTo>
                    <a:lnTo>
                      <a:pt x="0" y="484217"/>
                    </a:lnTo>
                    <a:lnTo>
                      <a:pt x="49049" y="410550"/>
                    </a:lnTo>
                    <a:cubicBezTo>
                      <a:pt x="57301" y="397956"/>
                      <a:pt x="70712" y="389393"/>
                      <a:pt x="85155" y="385867"/>
                    </a:cubicBezTo>
                    <a:cubicBezTo>
                      <a:pt x="89797" y="383851"/>
                      <a:pt x="94955" y="383348"/>
                      <a:pt x="100113" y="383348"/>
                    </a:cubicBezTo>
                    <a:cubicBezTo>
                      <a:pt x="119713" y="382844"/>
                      <a:pt x="138798" y="382844"/>
                      <a:pt x="157883" y="383348"/>
                    </a:cubicBezTo>
                    <a:cubicBezTo>
                      <a:pt x="163556" y="383348"/>
                      <a:pt x="165620" y="382340"/>
                      <a:pt x="165620" y="376295"/>
                    </a:cubicBezTo>
                    <a:cubicBezTo>
                      <a:pt x="166136" y="351108"/>
                      <a:pt x="166136" y="351108"/>
                      <a:pt x="140861" y="351108"/>
                    </a:cubicBezTo>
                    <a:cubicBezTo>
                      <a:pt x="110945" y="351108"/>
                      <a:pt x="99597" y="339522"/>
                      <a:pt x="99597" y="310809"/>
                    </a:cubicBezTo>
                    <a:cubicBezTo>
                      <a:pt x="99597" y="294185"/>
                      <a:pt x="99081" y="277562"/>
                      <a:pt x="99597" y="260435"/>
                    </a:cubicBezTo>
                    <a:cubicBezTo>
                      <a:pt x="99597" y="256405"/>
                      <a:pt x="98566" y="254390"/>
                      <a:pt x="93923" y="253382"/>
                    </a:cubicBezTo>
                    <a:cubicBezTo>
                      <a:pt x="75870" y="249856"/>
                      <a:pt x="66586" y="237766"/>
                      <a:pt x="66586" y="219632"/>
                    </a:cubicBezTo>
                    <a:cubicBezTo>
                      <a:pt x="66586" y="210060"/>
                      <a:pt x="66586" y="200993"/>
                      <a:pt x="66586" y="191422"/>
                    </a:cubicBezTo>
                    <a:cubicBezTo>
                      <a:pt x="66586" y="173791"/>
                      <a:pt x="75870" y="161701"/>
                      <a:pt x="93408" y="158175"/>
                    </a:cubicBezTo>
                    <a:cubicBezTo>
                      <a:pt x="98566" y="157168"/>
                      <a:pt x="99597" y="155153"/>
                      <a:pt x="99597" y="150619"/>
                    </a:cubicBezTo>
                    <a:cubicBezTo>
                      <a:pt x="99081" y="142055"/>
                      <a:pt x="99081" y="133492"/>
                      <a:pt x="99597" y="125432"/>
                    </a:cubicBezTo>
                    <a:cubicBezTo>
                      <a:pt x="100113" y="107297"/>
                      <a:pt x="113524" y="93192"/>
                      <a:pt x="132093" y="93192"/>
                    </a:cubicBezTo>
                    <a:cubicBezTo>
                      <a:pt x="160977" y="93192"/>
                      <a:pt x="189862" y="92689"/>
                      <a:pt x="219263" y="92689"/>
                    </a:cubicBezTo>
                    <a:cubicBezTo>
                      <a:pt x="219263" y="92689"/>
                      <a:pt x="219263" y="92689"/>
                      <a:pt x="219263" y="49870"/>
                    </a:cubicBezTo>
                    <a:cubicBezTo>
                      <a:pt x="209463" y="45841"/>
                      <a:pt x="202757" y="36269"/>
                      <a:pt x="202757" y="25691"/>
                    </a:cubicBezTo>
                    <a:cubicBezTo>
                      <a:pt x="202757" y="11586"/>
                      <a:pt x="214621" y="0"/>
                      <a:pt x="229579"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noAutofit/>
              </a:bodyPr>
              <a:lstStyle/>
              <a:p>
                <a:pPr algn="ctr" defTabSz="1243026" fontAlgn="base">
                  <a:spcBef>
                    <a:spcPct val="0"/>
                  </a:spcBef>
                  <a:spcAft>
                    <a:spcPct val="0"/>
                  </a:spcAft>
                  <a:defRPr/>
                </a:pPr>
                <a:endParaRPr lang="en-US" sz="3200" kern="0" dirty="0">
                  <a:gradFill>
                    <a:gsLst>
                      <a:gs pos="5439">
                        <a:srgbClr val="F8F8F8"/>
                      </a:gs>
                      <a:gs pos="10000">
                        <a:srgbClr val="F8F8F8"/>
                      </a:gs>
                    </a:gsLst>
                    <a:lin ang="5400000" scaled="0"/>
                  </a:gradFill>
                  <a:latin typeface="Segoe UI"/>
                </a:endParaRPr>
              </a:p>
            </p:txBody>
          </p:sp>
        </p:grpSp>
        <p:grpSp>
          <p:nvGrpSpPr>
            <p:cNvPr id="728" name="Group 727"/>
            <p:cNvGrpSpPr/>
            <p:nvPr/>
          </p:nvGrpSpPr>
          <p:grpSpPr>
            <a:xfrm>
              <a:off x="3935957" y="5992315"/>
              <a:ext cx="1414871" cy="212903"/>
              <a:chOff x="-1524330" y="5914301"/>
              <a:chExt cx="1414871" cy="212903"/>
            </a:xfrm>
          </p:grpSpPr>
          <p:grpSp>
            <p:nvGrpSpPr>
              <p:cNvPr id="816" name="Group 815"/>
              <p:cNvGrpSpPr/>
              <p:nvPr/>
            </p:nvGrpSpPr>
            <p:grpSpPr>
              <a:xfrm>
                <a:off x="-1524330" y="5914301"/>
                <a:ext cx="1414871" cy="212903"/>
                <a:chOff x="5501375" y="2827873"/>
                <a:chExt cx="1414871" cy="105259"/>
              </a:xfrm>
              <a:solidFill>
                <a:srgbClr val="FAFAFA"/>
              </a:solidFill>
            </p:grpSpPr>
            <p:sp>
              <p:nvSpPr>
                <p:cNvPr id="818" name="Rectangle: Rounded Corners 817"/>
                <p:cNvSpPr/>
                <p:nvPr/>
              </p:nvSpPr>
              <p:spPr bwMode="auto">
                <a:xfrm>
                  <a:off x="5526448" y="2827873"/>
                  <a:ext cx="1389798" cy="105259"/>
                </a:xfrm>
                <a:prstGeom prst="roundRect">
                  <a:avLst>
                    <a:gd name="adj" fmla="val 1235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732" dirty="0">
                    <a:solidFill>
                      <a:srgbClr val="505050"/>
                    </a:solidFill>
                    <a:latin typeface="Segoe UI"/>
                    <a:ea typeface="Segoe UI" pitchFamily="34" charset="0"/>
                    <a:cs typeface="Segoe UI" pitchFamily="34" charset="0"/>
                  </a:endParaRPr>
                </a:p>
              </p:txBody>
            </p:sp>
            <p:sp>
              <p:nvSpPr>
                <p:cNvPr id="819" name="Isosceles Triangle 818"/>
                <p:cNvSpPr/>
                <p:nvPr/>
              </p:nvSpPr>
              <p:spPr bwMode="auto">
                <a:xfrm rot="16200000">
                  <a:off x="5486737" y="2868797"/>
                  <a:ext cx="56708" cy="27432"/>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732" dirty="0">
                    <a:solidFill>
                      <a:srgbClr val="505050"/>
                    </a:solidFill>
                    <a:latin typeface="Segoe UI"/>
                    <a:ea typeface="Segoe UI" pitchFamily="34" charset="0"/>
                    <a:cs typeface="Segoe UI" pitchFamily="34" charset="0"/>
                  </a:endParaRPr>
                </a:p>
              </p:txBody>
            </p:sp>
          </p:grpSp>
          <p:sp>
            <p:nvSpPr>
              <p:cNvPr id="817" name="Rectangle 816"/>
              <p:cNvSpPr/>
              <p:nvPr/>
            </p:nvSpPr>
            <p:spPr>
              <a:xfrm>
                <a:off x="-1469326" y="5928419"/>
                <a:ext cx="1148300" cy="184692"/>
              </a:xfrm>
              <a:prstGeom prst="rect">
                <a:avLst/>
              </a:prstGeom>
            </p:spPr>
            <p:txBody>
              <a:bodyPr wrap="square" lIns="0" tIns="0" rIns="0" bIns="0">
                <a:spAutoFit/>
              </a:bodyPr>
              <a:lstStyle/>
              <a:p>
                <a:pPr marL="0" lvl="1">
                  <a:defRPr/>
                </a:pPr>
                <a:r>
                  <a:rPr lang="en-US" sz="800" dirty="0">
                    <a:solidFill>
                      <a:srgbClr val="505050"/>
                    </a:solidFill>
                    <a:latin typeface="Segoe UI"/>
                  </a:rPr>
                  <a:t>No problem! Are you an existing </a:t>
                </a:r>
                <a:br>
                  <a:rPr lang="en-US" sz="800" dirty="0">
                    <a:solidFill>
                      <a:srgbClr val="505050"/>
                    </a:solidFill>
                    <a:latin typeface="Segoe UI"/>
                  </a:rPr>
                </a:br>
                <a:r>
                  <a:rPr lang="en-US" sz="800" dirty="0">
                    <a:solidFill>
                      <a:srgbClr val="505050"/>
                    </a:solidFill>
                    <a:latin typeface="Segoe UI"/>
                  </a:rPr>
                  <a:t>customer?</a:t>
                </a:r>
              </a:p>
            </p:txBody>
          </p:sp>
        </p:grpSp>
        <p:grpSp>
          <p:nvGrpSpPr>
            <p:cNvPr id="729" name="Group 728"/>
            <p:cNvGrpSpPr/>
            <p:nvPr/>
          </p:nvGrpSpPr>
          <p:grpSpPr>
            <a:xfrm>
              <a:off x="4237648" y="6256895"/>
              <a:ext cx="940177" cy="148019"/>
              <a:chOff x="-1233107" y="6178881"/>
              <a:chExt cx="940177" cy="148019"/>
            </a:xfrm>
          </p:grpSpPr>
          <p:grpSp>
            <p:nvGrpSpPr>
              <p:cNvPr id="812" name="Group 811"/>
              <p:cNvGrpSpPr/>
              <p:nvPr/>
            </p:nvGrpSpPr>
            <p:grpSpPr>
              <a:xfrm flipH="1">
                <a:off x="-1233107" y="6178881"/>
                <a:ext cx="940177" cy="148019"/>
                <a:chOff x="6292744" y="2901950"/>
                <a:chExt cx="940177" cy="148019"/>
              </a:xfrm>
              <a:solidFill>
                <a:srgbClr val="D2E6FA"/>
              </a:solidFill>
            </p:grpSpPr>
            <p:sp>
              <p:nvSpPr>
                <p:cNvPr id="814" name="Rectangle: Rounded Corners 813"/>
                <p:cNvSpPr/>
                <p:nvPr/>
              </p:nvSpPr>
              <p:spPr bwMode="auto">
                <a:xfrm>
                  <a:off x="6316605" y="2901950"/>
                  <a:ext cx="916316" cy="148019"/>
                </a:xfrm>
                <a:prstGeom prst="roundRect">
                  <a:avLst/>
                </a:prstGeom>
                <a:solidFill>
                  <a:srgbClr val="D2ED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200">
                    <a:solidFill>
                      <a:srgbClr val="505050"/>
                    </a:solidFill>
                    <a:latin typeface="Segoe UI"/>
                    <a:ea typeface="Segoe UI" pitchFamily="34" charset="0"/>
                    <a:cs typeface="Segoe UI" pitchFamily="34" charset="0"/>
                  </a:endParaRPr>
                </a:p>
              </p:txBody>
            </p:sp>
            <p:sp>
              <p:nvSpPr>
                <p:cNvPr id="815" name="Isosceles Triangle 814"/>
                <p:cNvSpPr/>
                <p:nvPr/>
              </p:nvSpPr>
              <p:spPr bwMode="auto">
                <a:xfrm rot="16200000">
                  <a:off x="6269884" y="2962243"/>
                  <a:ext cx="73152" cy="27432"/>
                </a:xfrm>
                <a:prstGeom prst="triangle">
                  <a:avLst/>
                </a:prstGeom>
                <a:solidFill>
                  <a:srgbClr val="D2ED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200">
                    <a:solidFill>
                      <a:srgbClr val="505050"/>
                    </a:solidFill>
                    <a:latin typeface="Segoe UI"/>
                    <a:ea typeface="Segoe UI" pitchFamily="34" charset="0"/>
                    <a:cs typeface="Segoe UI" pitchFamily="34" charset="0"/>
                  </a:endParaRPr>
                </a:p>
              </p:txBody>
            </p:sp>
          </p:grpSp>
          <p:sp>
            <p:nvSpPr>
              <p:cNvPr id="813" name="Rectangle 812"/>
              <p:cNvSpPr/>
              <p:nvPr/>
            </p:nvSpPr>
            <p:spPr>
              <a:xfrm flipH="1">
                <a:off x="-467915" y="6206724"/>
                <a:ext cx="114231" cy="92346"/>
              </a:xfrm>
              <a:prstGeom prst="rect">
                <a:avLst/>
              </a:prstGeom>
            </p:spPr>
            <p:txBody>
              <a:bodyPr wrap="none" lIns="0" tIns="0" rIns="0" bIns="0">
                <a:spAutoFit/>
              </a:bodyPr>
              <a:lstStyle/>
              <a:p>
                <a:pPr marL="0" lvl="1" algn="r">
                  <a:defRPr/>
                </a:pPr>
                <a:r>
                  <a:rPr lang="en-US" sz="800" dirty="0">
                    <a:solidFill>
                      <a:srgbClr val="505050"/>
                    </a:solidFill>
                    <a:latin typeface="Segoe UI"/>
                  </a:rPr>
                  <a:t>Yes</a:t>
                </a:r>
              </a:p>
            </p:txBody>
          </p:sp>
        </p:grpSp>
        <p:grpSp>
          <p:nvGrpSpPr>
            <p:cNvPr id="730" name="Group 729"/>
            <p:cNvGrpSpPr/>
            <p:nvPr/>
          </p:nvGrpSpPr>
          <p:grpSpPr>
            <a:xfrm>
              <a:off x="3727767" y="6495324"/>
              <a:ext cx="182880" cy="182880"/>
              <a:chOff x="-1742988" y="6417310"/>
              <a:chExt cx="182880" cy="182880"/>
            </a:xfrm>
          </p:grpSpPr>
          <p:sp>
            <p:nvSpPr>
              <p:cNvPr id="809" name="Rectangle 808"/>
              <p:cNvSpPr/>
              <p:nvPr/>
            </p:nvSpPr>
            <p:spPr>
              <a:xfrm>
                <a:off x="-1651580" y="6478058"/>
                <a:ext cx="49" cy="92347"/>
              </a:xfrm>
              <a:prstGeom prst="rect">
                <a:avLst/>
              </a:prstGeom>
            </p:spPr>
            <p:txBody>
              <a:bodyPr wrap="none" lIns="0" tIns="0" rIns="0" bIns="0">
                <a:spAutoFit/>
              </a:bodyPr>
              <a:lstStyle/>
              <a:p>
                <a:pPr marL="0" lvl="1">
                  <a:defRPr/>
                </a:pPr>
                <a:endParaRPr lang="en-US" sz="800" dirty="0">
                  <a:solidFill>
                    <a:srgbClr val="505050"/>
                  </a:solidFill>
                  <a:latin typeface="Segoe UI"/>
                </a:endParaRPr>
              </a:p>
            </p:txBody>
          </p:sp>
          <p:sp>
            <p:nvSpPr>
              <p:cNvPr id="810" name="Rectangle 809"/>
              <p:cNvSpPr/>
              <p:nvPr/>
            </p:nvSpPr>
            <p:spPr bwMode="auto">
              <a:xfrm>
                <a:off x="-1742988" y="6417310"/>
                <a:ext cx="182880"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732">
                  <a:solidFill>
                    <a:srgbClr val="505050"/>
                  </a:solidFill>
                  <a:latin typeface="Segoe UI"/>
                  <a:ea typeface="Segoe UI" pitchFamily="34" charset="0"/>
                  <a:cs typeface="Segoe UI" pitchFamily="34" charset="0"/>
                </a:endParaRPr>
              </a:p>
            </p:txBody>
          </p:sp>
          <p:sp>
            <p:nvSpPr>
              <p:cNvPr id="811" name="Freeform: Shape 810"/>
              <p:cNvSpPr>
                <a:spLocks/>
              </p:cNvSpPr>
              <p:nvPr/>
            </p:nvSpPr>
            <p:spPr bwMode="auto">
              <a:xfrm>
                <a:off x="-1719991" y="6443951"/>
                <a:ext cx="136886" cy="129598"/>
              </a:xfrm>
              <a:custGeom>
                <a:avLst/>
                <a:gdLst>
                  <a:gd name="connsiteX0" fmla="*/ 290551 w 511450"/>
                  <a:gd name="connsiteY0" fmla="*/ 253893 h 484217"/>
                  <a:gd name="connsiteX1" fmla="*/ 231706 w 511450"/>
                  <a:gd name="connsiteY1" fmla="*/ 254398 h 484217"/>
                  <a:gd name="connsiteX2" fmla="*/ 190411 w 511450"/>
                  <a:gd name="connsiteY2" fmla="*/ 254398 h 484217"/>
                  <a:gd name="connsiteX3" fmla="*/ 165118 w 511450"/>
                  <a:gd name="connsiteY3" fmla="*/ 278686 h 484217"/>
                  <a:gd name="connsiteX4" fmla="*/ 173893 w 511450"/>
                  <a:gd name="connsiteY4" fmla="*/ 286782 h 484217"/>
                  <a:gd name="connsiteX5" fmla="*/ 273000 w 511450"/>
                  <a:gd name="connsiteY5" fmla="*/ 286782 h 484217"/>
                  <a:gd name="connsiteX6" fmla="*/ 297777 w 511450"/>
                  <a:gd name="connsiteY6" fmla="*/ 261482 h 484217"/>
                  <a:gd name="connsiteX7" fmla="*/ 290551 w 511450"/>
                  <a:gd name="connsiteY7" fmla="*/ 253893 h 484217"/>
                  <a:gd name="connsiteX8" fmla="*/ 298279 w 511450"/>
                  <a:gd name="connsiteY8" fmla="*/ 157574 h 484217"/>
                  <a:gd name="connsiteX9" fmla="*/ 264727 w 511450"/>
                  <a:gd name="connsiteY9" fmla="*/ 189399 h 484217"/>
                  <a:gd name="connsiteX10" fmla="*/ 296730 w 511450"/>
                  <a:gd name="connsiteY10" fmla="*/ 222233 h 484217"/>
                  <a:gd name="connsiteX11" fmla="*/ 330798 w 511450"/>
                  <a:gd name="connsiteY11" fmla="*/ 189904 h 484217"/>
                  <a:gd name="connsiteX12" fmla="*/ 298279 w 511450"/>
                  <a:gd name="connsiteY12" fmla="*/ 157574 h 484217"/>
                  <a:gd name="connsiteX13" fmla="*/ 166108 w 511450"/>
                  <a:gd name="connsiteY13" fmla="*/ 157574 h 484217"/>
                  <a:gd name="connsiteX14" fmla="*/ 132499 w 511450"/>
                  <a:gd name="connsiteY14" fmla="*/ 188893 h 484217"/>
                  <a:gd name="connsiteX15" fmla="*/ 165074 w 511450"/>
                  <a:gd name="connsiteY15" fmla="*/ 222233 h 484217"/>
                  <a:gd name="connsiteX16" fmla="*/ 198684 w 511450"/>
                  <a:gd name="connsiteY16" fmla="*/ 190409 h 484217"/>
                  <a:gd name="connsiteX17" fmla="*/ 166108 w 511450"/>
                  <a:gd name="connsiteY17" fmla="*/ 157574 h 484217"/>
                  <a:gd name="connsiteX18" fmla="*/ 229579 w 511450"/>
                  <a:gd name="connsiteY18" fmla="*/ 0 h 484217"/>
                  <a:gd name="connsiteX19" fmla="*/ 255885 w 511450"/>
                  <a:gd name="connsiteY19" fmla="*/ 25691 h 484217"/>
                  <a:gd name="connsiteX20" fmla="*/ 239895 w 511450"/>
                  <a:gd name="connsiteY20" fmla="*/ 49870 h 484217"/>
                  <a:gd name="connsiteX21" fmla="*/ 239895 w 511450"/>
                  <a:gd name="connsiteY21" fmla="*/ 92689 h 484217"/>
                  <a:gd name="connsiteX22" fmla="*/ 331192 w 511450"/>
                  <a:gd name="connsiteY22" fmla="*/ 93192 h 484217"/>
                  <a:gd name="connsiteX23" fmla="*/ 363687 w 511450"/>
                  <a:gd name="connsiteY23" fmla="*/ 124424 h 484217"/>
                  <a:gd name="connsiteX24" fmla="*/ 363687 w 511450"/>
                  <a:gd name="connsiteY24" fmla="*/ 151627 h 484217"/>
                  <a:gd name="connsiteX25" fmla="*/ 368845 w 511450"/>
                  <a:gd name="connsiteY25" fmla="*/ 158175 h 484217"/>
                  <a:gd name="connsiteX26" fmla="*/ 396699 w 511450"/>
                  <a:gd name="connsiteY26" fmla="*/ 192430 h 484217"/>
                  <a:gd name="connsiteX27" fmla="*/ 396699 w 511450"/>
                  <a:gd name="connsiteY27" fmla="*/ 220639 h 484217"/>
                  <a:gd name="connsiteX28" fmla="*/ 369877 w 511450"/>
                  <a:gd name="connsiteY28" fmla="*/ 253382 h 484217"/>
                  <a:gd name="connsiteX29" fmla="*/ 363171 w 511450"/>
                  <a:gd name="connsiteY29" fmla="*/ 261946 h 484217"/>
                  <a:gd name="connsiteX30" fmla="*/ 363687 w 511450"/>
                  <a:gd name="connsiteY30" fmla="*/ 317358 h 484217"/>
                  <a:gd name="connsiteX31" fmla="*/ 329129 w 511450"/>
                  <a:gd name="connsiteY31" fmla="*/ 351108 h 484217"/>
                  <a:gd name="connsiteX32" fmla="*/ 304370 w 511450"/>
                  <a:gd name="connsiteY32" fmla="*/ 350605 h 484217"/>
                  <a:gd name="connsiteX33" fmla="*/ 297149 w 511450"/>
                  <a:gd name="connsiteY33" fmla="*/ 357153 h 484217"/>
                  <a:gd name="connsiteX34" fmla="*/ 322939 w 511450"/>
                  <a:gd name="connsiteY34" fmla="*/ 383348 h 484217"/>
                  <a:gd name="connsiteX35" fmla="*/ 362140 w 511450"/>
                  <a:gd name="connsiteY35" fmla="*/ 383348 h 484217"/>
                  <a:gd name="connsiteX36" fmla="*/ 373487 w 511450"/>
                  <a:gd name="connsiteY36" fmla="*/ 384859 h 484217"/>
                  <a:gd name="connsiteX37" fmla="*/ 398762 w 511450"/>
                  <a:gd name="connsiteY37" fmla="*/ 395941 h 484217"/>
                  <a:gd name="connsiteX38" fmla="*/ 511450 w 511450"/>
                  <a:gd name="connsiteY38" fmla="*/ 484217 h 484217"/>
                  <a:gd name="connsiteX39" fmla="*/ 0 w 511450"/>
                  <a:gd name="connsiteY39" fmla="*/ 484217 h 484217"/>
                  <a:gd name="connsiteX40" fmla="*/ 49049 w 511450"/>
                  <a:gd name="connsiteY40" fmla="*/ 410550 h 484217"/>
                  <a:gd name="connsiteX41" fmla="*/ 85155 w 511450"/>
                  <a:gd name="connsiteY41" fmla="*/ 385867 h 484217"/>
                  <a:gd name="connsiteX42" fmla="*/ 100113 w 511450"/>
                  <a:gd name="connsiteY42" fmla="*/ 383348 h 484217"/>
                  <a:gd name="connsiteX43" fmla="*/ 157883 w 511450"/>
                  <a:gd name="connsiteY43" fmla="*/ 383348 h 484217"/>
                  <a:gd name="connsiteX44" fmla="*/ 165620 w 511450"/>
                  <a:gd name="connsiteY44" fmla="*/ 376295 h 484217"/>
                  <a:gd name="connsiteX45" fmla="*/ 140861 w 511450"/>
                  <a:gd name="connsiteY45" fmla="*/ 351108 h 484217"/>
                  <a:gd name="connsiteX46" fmla="*/ 99597 w 511450"/>
                  <a:gd name="connsiteY46" fmla="*/ 310809 h 484217"/>
                  <a:gd name="connsiteX47" fmla="*/ 99597 w 511450"/>
                  <a:gd name="connsiteY47" fmla="*/ 260435 h 484217"/>
                  <a:gd name="connsiteX48" fmla="*/ 93923 w 511450"/>
                  <a:gd name="connsiteY48" fmla="*/ 253382 h 484217"/>
                  <a:gd name="connsiteX49" fmla="*/ 66586 w 511450"/>
                  <a:gd name="connsiteY49" fmla="*/ 219632 h 484217"/>
                  <a:gd name="connsiteX50" fmla="*/ 66586 w 511450"/>
                  <a:gd name="connsiteY50" fmla="*/ 191422 h 484217"/>
                  <a:gd name="connsiteX51" fmla="*/ 93408 w 511450"/>
                  <a:gd name="connsiteY51" fmla="*/ 158175 h 484217"/>
                  <a:gd name="connsiteX52" fmla="*/ 99597 w 511450"/>
                  <a:gd name="connsiteY52" fmla="*/ 150619 h 484217"/>
                  <a:gd name="connsiteX53" fmla="*/ 99597 w 511450"/>
                  <a:gd name="connsiteY53" fmla="*/ 125432 h 484217"/>
                  <a:gd name="connsiteX54" fmla="*/ 132093 w 511450"/>
                  <a:gd name="connsiteY54" fmla="*/ 93192 h 484217"/>
                  <a:gd name="connsiteX55" fmla="*/ 219263 w 511450"/>
                  <a:gd name="connsiteY55" fmla="*/ 92689 h 484217"/>
                  <a:gd name="connsiteX56" fmla="*/ 219263 w 511450"/>
                  <a:gd name="connsiteY56" fmla="*/ 49870 h 484217"/>
                  <a:gd name="connsiteX57" fmla="*/ 202757 w 511450"/>
                  <a:gd name="connsiteY57" fmla="*/ 25691 h 484217"/>
                  <a:gd name="connsiteX58" fmla="*/ 229579 w 511450"/>
                  <a:gd name="connsiteY58" fmla="*/ 0 h 48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11450" h="484217">
                    <a:moveTo>
                      <a:pt x="290551" y="253893"/>
                    </a:moveTo>
                    <a:cubicBezTo>
                      <a:pt x="270936" y="254398"/>
                      <a:pt x="251321" y="254398"/>
                      <a:pt x="231706" y="254398"/>
                    </a:cubicBezTo>
                    <a:cubicBezTo>
                      <a:pt x="217769" y="254398"/>
                      <a:pt x="203832" y="254398"/>
                      <a:pt x="190411" y="254398"/>
                    </a:cubicBezTo>
                    <a:cubicBezTo>
                      <a:pt x="165118" y="254398"/>
                      <a:pt x="165634" y="254398"/>
                      <a:pt x="165118" y="278686"/>
                    </a:cubicBezTo>
                    <a:cubicBezTo>
                      <a:pt x="165118" y="285264"/>
                      <a:pt x="167183" y="286782"/>
                      <a:pt x="173893" y="286782"/>
                    </a:cubicBezTo>
                    <a:cubicBezTo>
                      <a:pt x="206929" y="286276"/>
                      <a:pt x="239964" y="286782"/>
                      <a:pt x="273000" y="286782"/>
                    </a:cubicBezTo>
                    <a:cubicBezTo>
                      <a:pt x="298293" y="286782"/>
                      <a:pt x="298293" y="286782"/>
                      <a:pt x="297777" y="261482"/>
                    </a:cubicBezTo>
                    <a:cubicBezTo>
                      <a:pt x="297777" y="255411"/>
                      <a:pt x="296229" y="253893"/>
                      <a:pt x="290551" y="253893"/>
                    </a:cubicBezTo>
                    <a:close/>
                    <a:moveTo>
                      <a:pt x="298279" y="157574"/>
                    </a:moveTo>
                    <a:cubicBezTo>
                      <a:pt x="280212" y="157069"/>
                      <a:pt x="264727" y="171213"/>
                      <a:pt x="264727" y="189399"/>
                    </a:cubicBezTo>
                    <a:cubicBezTo>
                      <a:pt x="264210" y="207079"/>
                      <a:pt x="278664" y="221728"/>
                      <a:pt x="296730" y="222233"/>
                    </a:cubicBezTo>
                    <a:cubicBezTo>
                      <a:pt x="315313" y="222233"/>
                      <a:pt x="330282" y="208089"/>
                      <a:pt x="330798" y="189904"/>
                    </a:cubicBezTo>
                    <a:cubicBezTo>
                      <a:pt x="330798" y="172224"/>
                      <a:pt x="316345" y="157574"/>
                      <a:pt x="298279" y="157574"/>
                    </a:cubicBezTo>
                    <a:close/>
                    <a:moveTo>
                      <a:pt x="166108" y="157574"/>
                    </a:moveTo>
                    <a:cubicBezTo>
                      <a:pt x="148011" y="157069"/>
                      <a:pt x="133016" y="171213"/>
                      <a:pt x="132499" y="188893"/>
                    </a:cubicBezTo>
                    <a:cubicBezTo>
                      <a:pt x="131982" y="206574"/>
                      <a:pt x="146460" y="221728"/>
                      <a:pt x="165074" y="222233"/>
                    </a:cubicBezTo>
                    <a:cubicBezTo>
                      <a:pt x="183172" y="222233"/>
                      <a:pt x="198167" y="208089"/>
                      <a:pt x="198684" y="190409"/>
                    </a:cubicBezTo>
                    <a:cubicBezTo>
                      <a:pt x="199201" y="172729"/>
                      <a:pt x="184206" y="157574"/>
                      <a:pt x="166108" y="157574"/>
                    </a:cubicBezTo>
                    <a:close/>
                    <a:moveTo>
                      <a:pt x="229579" y="0"/>
                    </a:moveTo>
                    <a:cubicBezTo>
                      <a:pt x="244021" y="0"/>
                      <a:pt x="255885" y="11586"/>
                      <a:pt x="255885" y="25691"/>
                    </a:cubicBezTo>
                    <a:cubicBezTo>
                      <a:pt x="255885" y="36269"/>
                      <a:pt x="249179" y="45841"/>
                      <a:pt x="239895" y="49870"/>
                    </a:cubicBezTo>
                    <a:cubicBezTo>
                      <a:pt x="239895" y="49870"/>
                      <a:pt x="239895" y="49870"/>
                      <a:pt x="239895" y="92689"/>
                    </a:cubicBezTo>
                    <a:cubicBezTo>
                      <a:pt x="270327" y="92689"/>
                      <a:pt x="300760" y="93192"/>
                      <a:pt x="331192" y="93192"/>
                    </a:cubicBezTo>
                    <a:cubicBezTo>
                      <a:pt x="349245" y="93192"/>
                      <a:pt x="362656" y="106793"/>
                      <a:pt x="363687" y="124424"/>
                    </a:cubicBezTo>
                    <a:cubicBezTo>
                      <a:pt x="363687" y="133492"/>
                      <a:pt x="363687" y="142559"/>
                      <a:pt x="363687" y="151627"/>
                    </a:cubicBezTo>
                    <a:cubicBezTo>
                      <a:pt x="363171" y="155656"/>
                      <a:pt x="364719" y="157168"/>
                      <a:pt x="368845" y="158175"/>
                    </a:cubicBezTo>
                    <a:cubicBezTo>
                      <a:pt x="387930" y="162205"/>
                      <a:pt x="396183" y="173791"/>
                      <a:pt x="396699" y="192430"/>
                    </a:cubicBezTo>
                    <a:cubicBezTo>
                      <a:pt x="396699" y="202001"/>
                      <a:pt x="396699" y="211572"/>
                      <a:pt x="396699" y="220639"/>
                    </a:cubicBezTo>
                    <a:cubicBezTo>
                      <a:pt x="396183" y="237766"/>
                      <a:pt x="386898" y="249856"/>
                      <a:pt x="369877" y="253382"/>
                    </a:cubicBezTo>
                    <a:cubicBezTo>
                      <a:pt x="364203" y="254390"/>
                      <a:pt x="363171" y="256909"/>
                      <a:pt x="363171" y="261946"/>
                    </a:cubicBezTo>
                    <a:cubicBezTo>
                      <a:pt x="363687" y="280081"/>
                      <a:pt x="363687" y="298719"/>
                      <a:pt x="363687" y="317358"/>
                    </a:cubicBezTo>
                    <a:cubicBezTo>
                      <a:pt x="363171" y="337004"/>
                      <a:pt x="349761" y="350605"/>
                      <a:pt x="329129" y="351108"/>
                    </a:cubicBezTo>
                    <a:cubicBezTo>
                      <a:pt x="320876" y="351108"/>
                      <a:pt x="312623" y="351108"/>
                      <a:pt x="304370" y="350605"/>
                    </a:cubicBezTo>
                    <a:cubicBezTo>
                      <a:pt x="299212" y="350605"/>
                      <a:pt x="297665" y="351612"/>
                      <a:pt x="297149" y="357153"/>
                    </a:cubicBezTo>
                    <a:cubicBezTo>
                      <a:pt x="296633" y="383348"/>
                      <a:pt x="296633" y="383348"/>
                      <a:pt x="322939" y="383348"/>
                    </a:cubicBezTo>
                    <a:cubicBezTo>
                      <a:pt x="335834" y="383348"/>
                      <a:pt x="348729" y="382844"/>
                      <a:pt x="362140" y="383348"/>
                    </a:cubicBezTo>
                    <a:cubicBezTo>
                      <a:pt x="365750" y="383348"/>
                      <a:pt x="369877" y="383851"/>
                      <a:pt x="373487" y="384859"/>
                    </a:cubicBezTo>
                    <a:cubicBezTo>
                      <a:pt x="382256" y="386370"/>
                      <a:pt x="391025" y="389896"/>
                      <a:pt x="398762" y="395941"/>
                    </a:cubicBezTo>
                    <a:lnTo>
                      <a:pt x="511450" y="484217"/>
                    </a:lnTo>
                    <a:lnTo>
                      <a:pt x="0" y="484217"/>
                    </a:lnTo>
                    <a:lnTo>
                      <a:pt x="49049" y="410550"/>
                    </a:lnTo>
                    <a:cubicBezTo>
                      <a:pt x="57301" y="397956"/>
                      <a:pt x="70712" y="389393"/>
                      <a:pt x="85155" y="385867"/>
                    </a:cubicBezTo>
                    <a:cubicBezTo>
                      <a:pt x="89797" y="383851"/>
                      <a:pt x="94955" y="383348"/>
                      <a:pt x="100113" y="383348"/>
                    </a:cubicBezTo>
                    <a:cubicBezTo>
                      <a:pt x="119713" y="382844"/>
                      <a:pt x="138798" y="382844"/>
                      <a:pt x="157883" y="383348"/>
                    </a:cubicBezTo>
                    <a:cubicBezTo>
                      <a:pt x="163556" y="383348"/>
                      <a:pt x="165620" y="382340"/>
                      <a:pt x="165620" y="376295"/>
                    </a:cubicBezTo>
                    <a:cubicBezTo>
                      <a:pt x="166136" y="351108"/>
                      <a:pt x="166136" y="351108"/>
                      <a:pt x="140861" y="351108"/>
                    </a:cubicBezTo>
                    <a:cubicBezTo>
                      <a:pt x="110945" y="351108"/>
                      <a:pt x="99597" y="339522"/>
                      <a:pt x="99597" y="310809"/>
                    </a:cubicBezTo>
                    <a:cubicBezTo>
                      <a:pt x="99597" y="294185"/>
                      <a:pt x="99081" y="277562"/>
                      <a:pt x="99597" y="260435"/>
                    </a:cubicBezTo>
                    <a:cubicBezTo>
                      <a:pt x="99597" y="256405"/>
                      <a:pt x="98566" y="254390"/>
                      <a:pt x="93923" y="253382"/>
                    </a:cubicBezTo>
                    <a:cubicBezTo>
                      <a:pt x="75870" y="249856"/>
                      <a:pt x="66586" y="237766"/>
                      <a:pt x="66586" y="219632"/>
                    </a:cubicBezTo>
                    <a:cubicBezTo>
                      <a:pt x="66586" y="210060"/>
                      <a:pt x="66586" y="200993"/>
                      <a:pt x="66586" y="191422"/>
                    </a:cubicBezTo>
                    <a:cubicBezTo>
                      <a:pt x="66586" y="173791"/>
                      <a:pt x="75870" y="161701"/>
                      <a:pt x="93408" y="158175"/>
                    </a:cubicBezTo>
                    <a:cubicBezTo>
                      <a:pt x="98566" y="157168"/>
                      <a:pt x="99597" y="155153"/>
                      <a:pt x="99597" y="150619"/>
                    </a:cubicBezTo>
                    <a:cubicBezTo>
                      <a:pt x="99081" y="142055"/>
                      <a:pt x="99081" y="133492"/>
                      <a:pt x="99597" y="125432"/>
                    </a:cubicBezTo>
                    <a:cubicBezTo>
                      <a:pt x="100113" y="107297"/>
                      <a:pt x="113524" y="93192"/>
                      <a:pt x="132093" y="93192"/>
                    </a:cubicBezTo>
                    <a:cubicBezTo>
                      <a:pt x="160977" y="93192"/>
                      <a:pt x="189862" y="92689"/>
                      <a:pt x="219263" y="92689"/>
                    </a:cubicBezTo>
                    <a:cubicBezTo>
                      <a:pt x="219263" y="92689"/>
                      <a:pt x="219263" y="92689"/>
                      <a:pt x="219263" y="49870"/>
                    </a:cubicBezTo>
                    <a:cubicBezTo>
                      <a:pt x="209463" y="45841"/>
                      <a:pt x="202757" y="36269"/>
                      <a:pt x="202757" y="25691"/>
                    </a:cubicBezTo>
                    <a:cubicBezTo>
                      <a:pt x="202757" y="11586"/>
                      <a:pt x="214621" y="0"/>
                      <a:pt x="229579"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noAutofit/>
              </a:bodyPr>
              <a:lstStyle/>
              <a:p>
                <a:pPr algn="ctr" defTabSz="1243026" fontAlgn="base">
                  <a:spcBef>
                    <a:spcPct val="0"/>
                  </a:spcBef>
                  <a:spcAft>
                    <a:spcPct val="0"/>
                  </a:spcAft>
                  <a:defRPr/>
                </a:pPr>
                <a:endParaRPr lang="en-US" sz="3200" kern="0" dirty="0">
                  <a:gradFill>
                    <a:gsLst>
                      <a:gs pos="5439">
                        <a:srgbClr val="F8F8F8"/>
                      </a:gs>
                      <a:gs pos="10000">
                        <a:srgbClr val="F8F8F8"/>
                      </a:gs>
                    </a:gsLst>
                    <a:lin ang="5400000" scaled="0"/>
                  </a:gradFill>
                  <a:latin typeface="Segoe UI"/>
                </a:endParaRPr>
              </a:p>
            </p:txBody>
          </p:sp>
        </p:grpSp>
        <p:grpSp>
          <p:nvGrpSpPr>
            <p:cNvPr id="731" name="Group 730"/>
            <p:cNvGrpSpPr/>
            <p:nvPr/>
          </p:nvGrpSpPr>
          <p:grpSpPr>
            <a:xfrm>
              <a:off x="3935957" y="6488467"/>
              <a:ext cx="1414871" cy="212903"/>
              <a:chOff x="-1537618" y="6410453"/>
              <a:chExt cx="1414871" cy="212903"/>
            </a:xfrm>
          </p:grpSpPr>
          <p:grpSp>
            <p:nvGrpSpPr>
              <p:cNvPr id="805" name="Group 804"/>
              <p:cNvGrpSpPr/>
              <p:nvPr/>
            </p:nvGrpSpPr>
            <p:grpSpPr>
              <a:xfrm>
                <a:off x="-1537618" y="6410453"/>
                <a:ext cx="1414871" cy="212903"/>
                <a:chOff x="5501375" y="2827873"/>
                <a:chExt cx="1414871" cy="105259"/>
              </a:xfrm>
              <a:solidFill>
                <a:srgbClr val="FAFAFA"/>
              </a:solidFill>
            </p:grpSpPr>
            <p:sp>
              <p:nvSpPr>
                <p:cNvPr id="807" name="Rectangle: Rounded Corners 806"/>
                <p:cNvSpPr/>
                <p:nvPr/>
              </p:nvSpPr>
              <p:spPr bwMode="auto">
                <a:xfrm>
                  <a:off x="5526448" y="2827873"/>
                  <a:ext cx="1389798" cy="105259"/>
                </a:xfrm>
                <a:prstGeom prst="roundRect">
                  <a:avLst>
                    <a:gd name="adj" fmla="val 1235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732" dirty="0">
                    <a:solidFill>
                      <a:srgbClr val="505050"/>
                    </a:solidFill>
                    <a:latin typeface="Segoe UI"/>
                    <a:ea typeface="Segoe UI" pitchFamily="34" charset="0"/>
                    <a:cs typeface="Segoe UI" pitchFamily="34" charset="0"/>
                  </a:endParaRPr>
                </a:p>
              </p:txBody>
            </p:sp>
            <p:sp>
              <p:nvSpPr>
                <p:cNvPr id="808" name="Isosceles Triangle 807"/>
                <p:cNvSpPr/>
                <p:nvPr/>
              </p:nvSpPr>
              <p:spPr bwMode="auto">
                <a:xfrm rot="16200000">
                  <a:off x="5486737" y="2868797"/>
                  <a:ext cx="56708" cy="27432"/>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732" dirty="0">
                    <a:solidFill>
                      <a:srgbClr val="505050"/>
                    </a:solidFill>
                    <a:latin typeface="Segoe UI"/>
                    <a:ea typeface="Segoe UI" pitchFamily="34" charset="0"/>
                    <a:cs typeface="Segoe UI" pitchFamily="34" charset="0"/>
                  </a:endParaRPr>
                </a:p>
              </p:txBody>
            </p:sp>
          </p:grpSp>
          <p:sp>
            <p:nvSpPr>
              <p:cNvPr id="806" name="Rectangle 805"/>
              <p:cNvSpPr/>
              <p:nvPr/>
            </p:nvSpPr>
            <p:spPr>
              <a:xfrm>
                <a:off x="-1469326" y="6470738"/>
                <a:ext cx="688844" cy="92346"/>
              </a:xfrm>
              <a:prstGeom prst="rect">
                <a:avLst/>
              </a:prstGeom>
            </p:spPr>
            <p:txBody>
              <a:bodyPr wrap="square" lIns="0" tIns="0" rIns="0" bIns="0">
                <a:spAutoFit/>
              </a:bodyPr>
              <a:lstStyle/>
              <a:p>
                <a:pPr marL="0" lvl="1">
                  <a:defRPr/>
                </a:pPr>
                <a:r>
                  <a:rPr lang="en-US" sz="800" dirty="0">
                    <a:solidFill>
                      <a:srgbClr val="505050"/>
                    </a:solidFill>
                    <a:latin typeface="Segoe UI"/>
                  </a:rPr>
                  <a:t>What is your name?</a:t>
                </a:r>
              </a:p>
            </p:txBody>
          </p:sp>
        </p:grpSp>
        <p:grpSp>
          <p:nvGrpSpPr>
            <p:cNvPr id="732" name="Group 731"/>
            <p:cNvGrpSpPr/>
            <p:nvPr/>
          </p:nvGrpSpPr>
          <p:grpSpPr>
            <a:xfrm>
              <a:off x="4237648" y="6782715"/>
              <a:ext cx="940177" cy="148019"/>
              <a:chOff x="-1258863" y="6704701"/>
              <a:chExt cx="940177" cy="148019"/>
            </a:xfrm>
          </p:grpSpPr>
          <p:grpSp>
            <p:nvGrpSpPr>
              <p:cNvPr id="801" name="Group 800"/>
              <p:cNvGrpSpPr/>
              <p:nvPr/>
            </p:nvGrpSpPr>
            <p:grpSpPr>
              <a:xfrm flipH="1">
                <a:off x="-1258863" y="6704701"/>
                <a:ext cx="940177" cy="148019"/>
                <a:chOff x="6292744" y="2901950"/>
                <a:chExt cx="940177" cy="148019"/>
              </a:xfrm>
              <a:solidFill>
                <a:srgbClr val="D2E6FA"/>
              </a:solidFill>
            </p:grpSpPr>
            <p:sp>
              <p:nvSpPr>
                <p:cNvPr id="803" name="Rectangle: Rounded Corners 802"/>
                <p:cNvSpPr/>
                <p:nvPr/>
              </p:nvSpPr>
              <p:spPr bwMode="auto">
                <a:xfrm>
                  <a:off x="6316605" y="2901950"/>
                  <a:ext cx="916316" cy="148019"/>
                </a:xfrm>
                <a:prstGeom prst="roundRect">
                  <a:avLst/>
                </a:prstGeom>
                <a:solidFill>
                  <a:srgbClr val="D2ED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200">
                    <a:solidFill>
                      <a:srgbClr val="505050"/>
                    </a:solidFill>
                    <a:latin typeface="Segoe UI"/>
                    <a:ea typeface="Segoe UI" pitchFamily="34" charset="0"/>
                    <a:cs typeface="Segoe UI" pitchFamily="34" charset="0"/>
                  </a:endParaRPr>
                </a:p>
              </p:txBody>
            </p:sp>
            <p:sp>
              <p:nvSpPr>
                <p:cNvPr id="804" name="Isosceles Triangle 803"/>
                <p:cNvSpPr/>
                <p:nvPr/>
              </p:nvSpPr>
              <p:spPr bwMode="auto">
                <a:xfrm rot="16200000">
                  <a:off x="6269884" y="2962243"/>
                  <a:ext cx="73152" cy="27432"/>
                </a:xfrm>
                <a:prstGeom prst="triangle">
                  <a:avLst/>
                </a:prstGeom>
                <a:solidFill>
                  <a:srgbClr val="D2ED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200">
                    <a:solidFill>
                      <a:srgbClr val="505050"/>
                    </a:solidFill>
                    <a:latin typeface="Segoe UI"/>
                    <a:ea typeface="Segoe UI" pitchFamily="34" charset="0"/>
                    <a:cs typeface="Segoe UI" pitchFamily="34" charset="0"/>
                  </a:endParaRPr>
                </a:p>
              </p:txBody>
            </p:sp>
          </p:grpSp>
          <p:sp>
            <p:nvSpPr>
              <p:cNvPr id="802" name="Rectangle 801"/>
              <p:cNvSpPr/>
              <p:nvPr/>
            </p:nvSpPr>
            <p:spPr>
              <a:xfrm flipH="1">
                <a:off x="-796681" y="6732544"/>
                <a:ext cx="417242" cy="92346"/>
              </a:xfrm>
              <a:prstGeom prst="rect">
                <a:avLst/>
              </a:prstGeom>
            </p:spPr>
            <p:txBody>
              <a:bodyPr wrap="none" lIns="0" tIns="0" rIns="0" bIns="0">
                <a:spAutoFit/>
              </a:bodyPr>
              <a:lstStyle/>
              <a:p>
                <a:pPr marL="0" lvl="1" algn="r">
                  <a:defRPr/>
                </a:pPr>
                <a:r>
                  <a:rPr lang="en-US" sz="800" dirty="0">
                    <a:solidFill>
                      <a:srgbClr val="505050"/>
                    </a:solidFill>
                    <a:latin typeface="Segoe UI"/>
                  </a:rPr>
                  <a:t>Shelly Smith</a:t>
                </a:r>
              </a:p>
            </p:txBody>
          </p:sp>
        </p:grpSp>
        <p:grpSp>
          <p:nvGrpSpPr>
            <p:cNvPr id="733" name="Group 732"/>
            <p:cNvGrpSpPr/>
            <p:nvPr/>
          </p:nvGrpSpPr>
          <p:grpSpPr>
            <a:xfrm>
              <a:off x="3727767" y="6993182"/>
              <a:ext cx="182880" cy="182880"/>
              <a:chOff x="-1742988" y="6915168"/>
              <a:chExt cx="182880" cy="182880"/>
            </a:xfrm>
          </p:grpSpPr>
          <p:sp>
            <p:nvSpPr>
              <p:cNvPr id="798" name="Rectangle 797"/>
              <p:cNvSpPr/>
              <p:nvPr/>
            </p:nvSpPr>
            <p:spPr>
              <a:xfrm>
                <a:off x="-1651580" y="6975916"/>
                <a:ext cx="49" cy="92347"/>
              </a:xfrm>
              <a:prstGeom prst="rect">
                <a:avLst/>
              </a:prstGeom>
            </p:spPr>
            <p:txBody>
              <a:bodyPr wrap="none" lIns="0" tIns="0" rIns="0" bIns="0">
                <a:spAutoFit/>
              </a:bodyPr>
              <a:lstStyle/>
              <a:p>
                <a:pPr marL="0" lvl="1">
                  <a:defRPr/>
                </a:pPr>
                <a:endParaRPr lang="en-US" sz="800" dirty="0">
                  <a:solidFill>
                    <a:srgbClr val="505050"/>
                  </a:solidFill>
                  <a:latin typeface="Segoe UI"/>
                </a:endParaRPr>
              </a:p>
            </p:txBody>
          </p:sp>
          <p:sp>
            <p:nvSpPr>
              <p:cNvPr id="799" name="Rectangle 798"/>
              <p:cNvSpPr/>
              <p:nvPr/>
            </p:nvSpPr>
            <p:spPr bwMode="auto">
              <a:xfrm>
                <a:off x="-1742988" y="6915168"/>
                <a:ext cx="182880"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732">
                  <a:solidFill>
                    <a:srgbClr val="505050"/>
                  </a:solidFill>
                  <a:latin typeface="Segoe UI"/>
                  <a:ea typeface="Segoe UI" pitchFamily="34" charset="0"/>
                  <a:cs typeface="Segoe UI" pitchFamily="34" charset="0"/>
                </a:endParaRPr>
              </a:p>
            </p:txBody>
          </p:sp>
          <p:sp>
            <p:nvSpPr>
              <p:cNvPr id="800" name="Freeform: Shape 799"/>
              <p:cNvSpPr>
                <a:spLocks/>
              </p:cNvSpPr>
              <p:nvPr/>
            </p:nvSpPr>
            <p:spPr bwMode="auto">
              <a:xfrm>
                <a:off x="-1719991" y="6941809"/>
                <a:ext cx="136886" cy="129598"/>
              </a:xfrm>
              <a:custGeom>
                <a:avLst/>
                <a:gdLst>
                  <a:gd name="connsiteX0" fmla="*/ 290551 w 511450"/>
                  <a:gd name="connsiteY0" fmla="*/ 253893 h 484217"/>
                  <a:gd name="connsiteX1" fmla="*/ 231706 w 511450"/>
                  <a:gd name="connsiteY1" fmla="*/ 254398 h 484217"/>
                  <a:gd name="connsiteX2" fmla="*/ 190411 w 511450"/>
                  <a:gd name="connsiteY2" fmla="*/ 254398 h 484217"/>
                  <a:gd name="connsiteX3" fmla="*/ 165118 w 511450"/>
                  <a:gd name="connsiteY3" fmla="*/ 278686 h 484217"/>
                  <a:gd name="connsiteX4" fmla="*/ 173893 w 511450"/>
                  <a:gd name="connsiteY4" fmla="*/ 286782 h 484217"/>
                  <a:gd name="connsiteX5" fmla="*/ 273000 w 511450"/>
                  <a:gd name="connsiteY5" fmla="*/ 286782 h 484217"/>
                  <a:gd name="connsiteX6" fmla="*/ 297777 w 511450"/>
                  <a:gd name="connsiteY6" fmla="*/ 261482 h 484217"/>
                  <a:gd name="connsiteX7" fmla="*/ 290551 w 511450"/>
                  <a:gd name="connsiteY7" fmla="*/ 253893 h 484217"/>
                  <a:gd name="connsiteX8" fmla="*/ 298279 w 511450"/>
                  <a:gd name="connsiteY8" fmla="*/ 157574 h 484217"/>
                  <a:gd name="connsiteX9" fmla="*/ 264727 w 511450"/>
                  <a:gd name="connsiteY9" fmla="*/ 189399 h 484217"/>
                  <a:gd name="connsiteX10" fmla="*/ 296730 w 511450"/>
                  <a:gd name="connsiteY10" fmla="*/ 222233 h 484217"/>
                  <a:gd name="connsiteX11" fmla="*/ 330798 w 511450"/>
                  <a:gd name="connsiteY11" fmla="*/ 189904 h 484217"/>
                  <a:gd name="connsiteX12" fmla="*/ 298279 w 511450"/>
                  <a:gd name="connsiteY12" fmla="*/ 157574 h 484217"/>
                  <a:gd name="connsiteX13" fmla="*/ 166108 w 511450"/>
                  <a:gd name="connsiteY13" fmla="*/ 157574 h 484217"/>
                  <a:gd name="connsiteX14" fmla="*/ 132499 w 511450"/>
                  <a:gd name="connsiteY14" fmla="*/ 188893 h 484217"/>
                  <a:gd name="connsiteX15" fmla="*/ 165074 w 511450"/>
                  <a:gd name="connsiteY15" fmla="*/ 222233 h 484217"/>
                  <a:gd name="connsiteX16" fmla="*/ 198684 w 511450"/>
                  <a:gd name="connsiteY16" fmla="*/ 190409 h 484217"/>
                  <a:gd name="connsiteX17" fmla="*/ 166108 w 511450"/>
                  <a:gd name="connsiteY17" fmla="*/ 157574 h 484217"/>
                  <a:gd name="connsiteX18" fmla="*/ 229579 w 511450"/>
                  <a:gd name="connsiteY18" fmla="*/ 0 h 484217"/>
                  <a:gd name="connsiteX19" fmla="*/ 255885 w 511450"/>
                  <a:gd name="connsiteY19" fmla="*/ 25691 h 484217"/>
                  <a:gd name="connsiteX20" fmla="*/ 239895 w 511450"/>
                  <a:gd name="connsiteY20" fmla="*/ 49870 h 484217"/>
                  <a:gd name="connsiteX21" fmla="*/ 239895 w 511450"/>
                  <a:gd name="connsiteY21" fmla="*/ 92689 h 484217"/>
                  <a:gd name="connsiteX22" fmla="*/ 331192 w 511450"/>
                  <a:gd name="connsiteY22" fmla="*/ 93192 h 484217"/>
                  <a:gd name="connsiteX23" fmla="*/ 363687 w 511450"/>
                  <a:gd name="connsiteY23" fmla="*/ 124424 h 484217"/>
                  <a:gd name="connsiteX24" fmla="*/ 363687 w 511450"/>
                  <a:gd name="connsiteY24" fmla="*/ 151627 h 484217"/>
                  <a:gd name="connsiteX25" fmla="*/ 368845 w 511450"/>
                  <a:gd name="connsiteY25" fmla="*/ 158175 h 484217"/>
                  <a:gd name="connsiteX26" fmla="*/ 396699 w 511450"/>
                  <a:gd name="connsiteY26" fmla="*/ 192430 h 484217"/>
                  <a:gd name="connsiteX27" fmla="*/ 396699 w 511450"/>
                  <a:gd name="connsiteY27" fmla="*/ 220639 h 484217"/>
                  <a:gd name="connsiteX28" fmla="*/ 369877 w 511450"/>
                  <a:gd name="connsiteY28" fmla="*/ 253382 h 484217"/>
                  <a:gd name="connsiteX29" fmla="*/ 363171 w 511450"/>
                  <a:gd name="connsiteY29" fmla="*/ 261946 h 484217"/>
                  <a:gd name="connsiteX30" fmla="*/ 363687 w 511450"/>
                  <a:gd name="connsiteY30" fmla="*/ 317358 h 484217"/>
                  <a:gd name="connsiteX31" fmla="*/ 329129 w 511450"/>
                  <a:gd name="connsiteY31" fmla="*/ 351108 h 484217"/>
                  <a:gd name="connsiteX32" fmla="*/ 304370 w 511450"/>
                  <a:gd name="connsiteY32" fmla="*/ 350605 h 484217"/>
                  <a:gd name="connsiteX33" fmla="*/ 297149 w 511450"/>
                  <a:gd name="connsiteY33" fmla="*/ 357153 h 484217"/>
                  <a:gd name="connsiteX34" fmla="*/ 322939 w 511450"/>
                  <a:gd name="connsiteY34" fmla="*/ 383348 h 484217"/>
                  <a:gd name="connsiteX35" fmla="*/ 362140 w 511450"/>
                  <a:gd name="connsiteY35" fmla="*/ 383348 h 484217"/>
                  <a:gd name="connsiteX36" fmla="*/ 373487 w 511450"/>
                  <a:gd name="connsiteY36" fmla="*/ 384859 h 484217"/>
                  <a:gd name="connsiteX37" fmla="*/ 398762 w 511450"/>
                  <a:gd name="connsiteY37" fmla="*/ 395941 h 484217"/>
                  <a:gd name="connsiteX38" fmla="*/ 511450 w 511450"/>
                  <a:gd name="connsiteY38" fmla="*/ 484217 h 484217"/>
                  <a:gd name="connsiteX39" fmla="*/ 0 w 511450"/>
                  <a:gd name="connsiteY39" fmla="*/ 484217 h 484217"/>
                  <a:gd name="connsiteX40" fmla="*/ 49049 w 511450"/>
                  <a:gd name="connsiteY40" fmla="*/ 410550 h 484217"/>
                  <a:gd name="connsiteX41" fmla="*/ 85155 w 511450"/>
                  <a:gd name="connsiteY41" fmla="*/ 385867 h 484217"/>
                  <a:gd name="connsiteX42" fmla="*/ 100113 w 511450"/>
                  <a:gd name="connsiteY42" fmla="*/ 383348 h 484217"/>
                  <a:gd name="connsiteX43" fmla="*/ 157883 w 511450"/>
                  <a:gd name="connsiteY43" fmla="*/ 383348 h 484217"/>
                  <a:gd name="connsiteX44" fmla="*/ 165620 w 511450"/>
                  <a:gd name="connsiteY44" fmla="*/ 376295 h 484217"/>
                  <a:gd name="connsiteX45" fmla="*/ 140861 w 511450"/>
                  <a:gd name="connsiteY45" fmla="*/ 351108 h 484217"/>
                  <a:gd name="connsiteX46" fmla="*/ 99597 w 511450"/>
                  <a:gd name="connsiteY46" fmla="*/ 310809 h 484217"/>
                  <a:gd name="connsiteX47" fmla="*/ 99597 w 511450"/>
                  <a:gd name="connsiteY47" fmla="*/ 260435 h 484217"/>
                  <a:gd name="connsiteX48" fmla="*/ 93923 w 511450"/>
                  <a:gd name="connsiteY48" fmla="*/ 253382 h 484217"/>
                  <a:gd name="connsiteX49" fmla="*/ 66586 w 511450"/>
                  <a:gd name="connsiteY49" fmla="*/ 219632 h 484217"/>
                  <a:gd name="connsiteX50" fmla="*/ 66586 w 511450"/>
                  <a:gd name="connsiteY50" fmla="*/ 191422 h 484217"/>
                  <a:gd name="connsiteX51" fmla="*/ 93408 w 511450"/>
                  <a:gd name="connsiteY51" fmla="*/ 158175 h 484217"/>
                  <a:gd name="connsiteX52" fmla="*/ 99597 w 511450"/>
                  <a:gd name="connsiteY52" fmla="*/ 150619 h 484217"/>
                  <a:gd name="connsiteX53" fmla="*/ 99597 w 511450"/>
                  <a:gd name="connsiteY53" fmla="*/ 125432 h 484217"/>
                  <a:gd name="connsiteX54" fmla="*/ 132093 w 511450"/>
                  <a:gd name="connsiteY54" fmla="*/ 93192 h 484217"/>
                  <a:gd name="connsiteX55" fmla="*/ 219263 w 511450"/>
                  <a:gd name="connsiteY55" fmla="*/ 92689 h 484217"/>
                  <a:gd name="connsiteX56" fmla="*/ 219263 w 511450"/>
                  <a:gd name="connsiteY56" fmla="*/ 49870 h 484217"/>
                  <a:gd name="connsiteX57" fmla="*/ 202757 w 511450"/>
                  <a:gd name="connsiteY57" fmla="*/ 25691 h 484217"/>
                  <a:gd name="connsiteX58" fmla="*/ 229579 w 511450"/>
                  <a:gd name="connsiteY58" fmla="*/ 0 h 48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11450" h="484217">
                    <a:moveTo>
                      <a:pt x="290551" y="253893"/>
                    </a:moveTo>
                    <a:cubicBezTo>
                      <a:pt x="270936" y="254398"/>
                      <a:pt x="251321" y="254398"/>
                      <a:pt x="231706" y="254398"/>
                    </a:cubicBezTo>
                    <a:cubicBezTo>
                      <a:pt x="217769" y="254398"/>
                      <a:pt x="203832" y="254398"/>
                      <a:pt x="190411" y="254398"/>
                    </a:cubicBezTo>
                    <a:cubicBezTo>
                      <a:pt x="165118" y="254398"/>
                      <a:pt x="165634" y="254398"/>
                      <a:pt x="165118" y="278686"/>
                    </a:cubicBezTo>
                    <a:cubicBezTo>
                      <a:pt x="165118" y="285264"/>
                      <a:pt x="167183" y="286782"/>
                      <a:pt x="173893" y="286782"/>
                    </a:cubicBezTo>
                    <a:cubicBezTo>
                      <a:pt x="206929" y="286276"/>
                      <a:pt x="239964" y="286782"/>
                      <a:pt x="273000" y="286782"/>
                    </a:cubicBezTo>
                    <a:cubicBezTo>
                      <a:pt x="298293" y="286782"/>
                      <a:pt x="298293" y="286782"/>
                      <a:pt x="297777" y="261482"/>
                    </a:cubicBezTo>
                    <a:cubicBezTo>
                      <a:pt x="297777" y="255411"/>
                      <a:pt x="296229" y="253893"/>
                      <a:pt x="290551" y="253893"/>
                    </a:cubicBezTo>
                    <a:close/>
                    <a:moveTo>
                      <a:pt x="298279" y="157574"/>
                    </a:moveTo>
                    <a:cubicBezTo>
                      <a:pt x="280212" y="157069"/>
                      <a:pt x="264727" y="171213"/>
                      <a:pt x="264727" y="189399"/>
                    </a:cubicBezTo>
                    <a:cubicBezTo>
                      <a:pt x="264210" y="207079"/>
                      <a:pt x="278664" y="221728"/>
                      <a:pt x="296730" y="222233"/>
                    </a:cubicBezTo>
                    <a:cubicBezTo>
                      <a:pt x="315313" y="222233"/>
                      <a:pt x="330282" y="208089"/>
                      <a:pt x="330798" y="189904"/>
                    </a:cubicBezTo>
                    <a:cubicBezTo>
                      <a:pt x="330798" y="172224"/>
                      <a:pt x="316345" y="157574"/>
                      <a:pt x="298279" y="157574"/>
                    </a:cubicBezTo>
                    <a:close/>
                    <a:moveTo>
                      <a:pt x="166108" y="157574"/>
                    </a:moveTo>
                    <a:cubicBezTo>
                      <a:pt x="148011" y="157069"/>
                      <a:pt x="133016" y="171213"/>
                      <a:pt x="132499" y="188893"/>
                    </a:cubicBezTo>
                    <a:cubicBezTo>
                      <a:pt x="131982" y="206574"/>
                      <a:pt x="146460" y="221728"/>
                      <a:pt x="165074" y="222233"/>
                    </a:cubicBezTo>
                    <a:cubicBezTo>
                      <a:pt x="183172" y="222233"/>
                      <a:pt x="198167" y="208089"/>
                      <a:pt x="198684" y="190409"/>
                    </a:cubicBezTo>
                    <a:cubicBezTo>
                      <a:pt x="199201" y="172729"/>
                      <a:pt x="184206" y="157574"/>
                      <a:pt x="166108" y="157574"/>
                    </a:cubicBezTo>
                    <a:close/>
                    <a:moveTo>
                      <a:pt x="229579" y="0"/>
                    </a:moveTo>
                    <a:cubicBezTo>
                      <a:pt x="244021" y="0"/>
                      <a:pt x="255885" y="11586"/>
                      <a:pt x="255885" y="25691"/>
                    </a:cubicBezTo>
                    <a:cubicBezTo>
                      <a:pt x="255885" y="36269"/>
                      <a:pt x="249179" y="45841"/>
                      <a:pt x="239895" y="49870"/>
                    </a:cubicBezTo>
                    <a:cubicBezTo>
                      <a:pt x="239895" y="49870"/>
                      <a:pt x="239895" y="49870"/>
                      <a:pt x="239895" y="92689"/>
                    </a:cubicBezTo>
                    <a:cubicBezTo>
                      <a:pt x="270327" y="92689"/>
                      <a:pt x="300760" y="93192"/>
                      <a:pt x="331192" y="93192"/>
                    </a:cubicBezTo>
                    <a:cubicBezTo>
                      <a:pt x="349245" y="93192"/>
                      <a:pt x="362656" y="106793"/>
                      <a:pt x="363687" y="124424"/>
                    </a:cubicBezTo>
                    <a:cubicBezTo>
                      <a:pt x="363687" y="133492"/>
                      <a:pt x="363687" y="142559"/>
                      <a:pt x="363687" y="151627"/>
                    </a:cubicBezTo>
                    <a:cubicBezTo>
                      <a:pt x="363171" y="155656"/>
                      <a:pt x="364719" y="157168"/>
                      <a:pt x="368845" y="158175"/>
                    </a:cubicBezTo>
                    <a:cubicBezTo>
                      <a:pt x="387930" y="162205"/>
                      <a:pt x="396183" y="173791"/>
                      <a:pt x="396699" y="192430"/>
                    </a:cubicBezTo>
                    <a:cubicBezTo>
                      <a:pt x="396699" y="202001"/>
                      <a:pt x="396699" y="211572"/>
                      <a:pt x="396699" y="220639"/>
                    </a:cubicBezTo>
                    <a:cubicBezTo>
                      <a:pt x="396183" y="237766"/>
                      <a:pt x="386898" y="249856"/>
                      <a:pt x="369877" y="253382"/>
                    </a:cubicBezTo>
                    <a:cubicBezTo>
                      <a:pt x="364203" y="254390"/>
                      <a:pt x="363171" y="256909"/>
                      <a:pt x="363171" y="261946"/>
                    </a:cubicBezTo>
                    <a:cubicBezTo>
                      <a:pt x="363687" y="280081"/>
                      <a:pt x="363687" y="298719"/>
                      <a:pt x="363687" y="317358"/>
                    </a:cubicBezTo>
                    <a:cubicBezTo>
                      <a:pt x="363171" y="337004"/>
                      <a:pt x="349761" y="350605"/>
                      <a:pt x="329129" y="351108"/>
                    </a:cubicBezTo>
                    <a:cubicBezTo>
                      <a:pt x="320876" y="351108"/>
                      <a:pt x="312623" y="351108"/>
                      <a:pt x="304370" y="350605"/>
                    </a:cubicBezTo>
                    <a:cubicBezTo>
                      <a:pt x="299212" y="350605"/>
                      <a:pt x="297665" y="351612"/>
                      <a:pt x="297149" y="357153"/>
                    </a:cubicBezTo>
                    <a:cubicBezTo>
                      <a:pt x="296633" y="383348"/>
                      <a:pt x="296633" y="383348"/>
                      <a:pt x="322939" y="383348"/>
                    </a:cubicBezTo>
                    <a:cubicBezTo>
                      <a:pt x="335834" y="383348"/>
                      <a:pt x="348729" y="382844"/>
                      <a:pt x="362140" y="383348"/>
                    </a:cubicBezTo>
                    <a:cubicBezTo>
                      <a:pt x="365750" y="383348"/>
                      <a:pt x="369877" y="383851"/>
                      <a:pt x="373487" y="384859"/>
                    </a:cubicBezTo>
                    <a:cubicBezTo>
                      <a:pt x="382256" y="386370"/>
                      <a:pt x="391025" y="389896"/>
                      <a:pt x="398762" y="395941"/>
                    </a:cubicBezTo>
                    <a:lnTo>
                      <a:pt x="511450" y="484217"/>
                    </a:lnTo>
                    <a:lnTo>
                      <a:pt x="0" y="484217"/>
                    </a:lnTo>
                    <a:lnTo>
                      <a:pt x="49049" y="410550"/>
                    </a:lnTo>
                    <a:cubicBezTo>
                      <a:pt x="57301" y="397956"/>
                      <a:pt x="70712" y="389393"/>
                      <a:pt x="85155" y="385867"/>
                    </a:cubicBezTo>
                    <a:cubicBezTo>
                      <a:pt x="89797" y="383851"/>
                      <a:pt x="94955" y="383348"/>
                      <a:pt x="100113" y="383348"/>
                    </a:cubicBezTo>
                    <a:cubicBezTo>
                      <a:pt x="119713" y="382844"/>
                      <a:pt x="138798" y="382844"/>
                      <a:pt x="157883" y="383348"/>
                    </a:cubicBezTo>
                    <a:cubicBezTo>
                      <a:pt x="163556" y="383348"/>
                      <a:pt x="165620" y="382340"/>
                      <a:pt x="165620" y="376295"/>
                    </a:cubicBezTo>
                    <a:cubicBezTo>
                      <a:pt x="166136" y="351108"/>
                      <a:pt x="166136" y="351108"/>
                      <a:pt x="140861" y="351108"/>
                    </a:cubicBezTo>
                    <a:cubicBezTo>
                      <a:pt x="110945" y="351108"/>
                      <a:pt x="99597" y="339522"/>
                      <a:pt x="99597" y="310809"/>
                    </a:cubicBezTo>
                    <a:cubicBezTo>
                      <a:pt x="99597" y="294185"/>
                      <a:pt x="99081" y="277562"/>
                      <a:pt x="99597" y="260435"/>
                    </a:cubicBezTo>
                    <a:cubicBezTo>
                      <a:pt x="99597" y="256405"/>
                      <a:pt x="98566" y="254390"/>
                      <a:pt x="93923" y="253382"/>
                    </a:cubicBezTo>
                    <a:cubicBezTo>
                      <a:pt x="75870" y="249856"/>
                      <a:pt x="66586" y="237766"/>
                      <a:pt x="66586" y="219632"/>
                    </a:cubicBezTo>
                    <a:cubicBezTo>
                      <a:pt x="66586" y="210060"/>
                      <a:pt x="66586" y="200993"/>
                      <a:pt x="66586" y="191422"/>
                    </a:cubicBezTo>
                    <a:cubicBezTo>
                      <a:pt x="66586" y="173791"/>
                      <a:pt x="75870" y="161701"/>
                      <a:pt x="93408" y="158175"/>
                    </a:cubicBezTo>
                    <a:cubicBezTo>
                      <a:pt x="98566" y="157168"/>
                      <a:pt x="99597" y="155153"/>
                      <a:pt x="99597" y="150619"/>
                    </a:cubicBezTo>
                    <a:cubicBezTo>
                      <a:pt x="99081" y="142055"/>
                      <a:pt x="99081" y="133492"/>
                      <a:pt x="99597" y="125432"/>
                    </a:cubicBezTo>
                    <a:cubicBezTo>
                      <a:pt x="100113" y="107297"/>
                      <a:pt x="113524" y="93192"/>
                      <a:pt x="132093" y="93192"/>
                    </a:cubicBezTo>
                    <a:cubicBezTo>
                      <a:pt x="160977" y="93192"/>
                      <a:pt x="189862" y="92689"/>
                      <a:pt x="219263" y="92689"/>
                    </a:cubicBezTo>
                    <a:cubicBezTo>
                      <a:pt x="219263" y="92689"/>
                      <a:pt x="219263" y="92689"/>
                      <a:pt x="219263" y="49870"/>
                    </a:cubicBezTo>
                    <a:cubicBezTo>
                      <a:pt x="209463" y="45841"/>
                      <a:pt x="202757" y="36269"/>
                      <a:pt x="202757" y="25691"/>
                    </a:cubicBezTo>
                    <a:cubicBezTo>
                      <a:pt x="202757" y="11586"/>
                      <a:pt x="214621" y="0"/>
                      <a:pt x="229579"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noAutofit/>
              </a:bodyPr>
              <a:lstStyle/>
              <a:p>
                <a:pPr algn="ctr" defTabSz="1243026" fontAlgn="base">
                  <a:spcBef>
                    <a:spcPct val="0"/>
                  </a:spcBef>
                  <a:spcAft>
                    <a:spcPct val="0"/>
                  </a:spcAft>
                  <a:defRPr/>
                </a:pPr>
                <a:endParaRPr lang="en-US" sz="3200" kern="0" dirty="0">
                  <a:gradFill>
                    <a:gsLst>
                      <a:gs pos="5439">
                        <a:srgbClr val="F8F8F8"/>
                      </a:gs>
                      <a:gs pos="10000">
                        <a:srgbClr val="F8F8F8"/>
                      </a:gs>
                    </a:gsLst>
                    <a:lin ang="5400000" scaled="0"/>
                  </a:gradFill>
                  <a:latin typeface="Segoe UI"/>
                </a:endParaRPr>
              </a:p>
            </p:txBody>
          </p:sp>
        </p:grpSp>
        <p:grpSp>
          <p:nvGrpSpPr>
            <p:cNvPr id="734" name="Group 733"/>
            <p:cNvGrpSpPr/>
            <p:nvPr/>
          </p:nvGrpSpPr>
          <p:grpSpPr>
            <a:xfrm>
              <a:off x="3935957" y="6986330"/>
              <a:ext cx="1414871" cy="233059"/>
              <a:chOff x="-1544323" y="6908316"/>
              <a:chExt cx="1414871" cy="233059"/>
            </a:xfrm>
          </p:grpSpPr>
          <p:grpSp>
            <p:nvGrpSpPr>
              <p:cNvPr id="794" name="Group 793"/>
              <p:cNvGrpSpPr/>
              <p:nvPr/>
            </p:nvGrpSpPr>
            <p:grpSpPr>
              <a:xfrm>
                <a:off x="-1544323" y="6908316"/>
                <a:ext cx="1414871" cy="233059"/>
                <a:chOff x="5501375" y="2827873"/>
                <a:chExt cx="1414871" cy="115224"/>
              </a:xfrm>
              <a:solidFill>
                <a:srgbClr val="FAFAFA"/>
              </a:solidFill>
            </p:grpSpPr>
            <p:sp>
              <p:nvSpPr>
                <p:cNvPr id="796" name="Rectangle: Rounded Corners 795"/>
                <p:cNvSpPr/>
                <p:nvPr/>
              </p:nvSpPr>
              <p:spPr bwMode="auto">
                <a:xfrm>
                  <a:off x="5526448" y="2827873"/>
                  <a:ext cx="1389798" cy="115224"/>
                </a:xfrm>
                <a:prstGeom prst="roundRect">
                  <a:avLst>
                    <a:gd name="adj" fmla="val 1235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732" dirty="0">
                    <a:solidFill>
                      <a:srgbClr val="505050"/>
                    </a:solidFill>
                    <a:latin typeface="Segoe UI"/>
                    <a:ea typeface="Segoe UI" pitchFamily="34" charset="0"/>
                    <a:cs typeface="Segoe UI" pitchFamily="34" charset="0"/>
                  </a:endParaRPr>
                </a:p>
              </p:txBody>
            </p:sp>
            <p:sp>
              <p:nvSpPr>
                <p:cNvPr id="797" name="Isosceles Triangle 796"/>
                <p:cNvSpPr/>
                <p:nvPr/>
              </p:nvSpPr>
              <p:spPr bwMode="auto">
                <a:xfrm rot="16200000">
                  <a:off x="5486737" y="2868797"/>
                  <a:ext cx="56708" cy="27432"/>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732" dirty="0">
                    <a:solidFill>
                      <a:srgbClr val="505050"/>
                    </a:solidFill>
                    <a:latin typeface="Segoe UI"/>
                    <a:ea typeface="Segoe UI" pitchFamily="34" charset="0"/>
                    <a:cs typeface="Segoe UI" pitchFamily="34" charset="0"/>
                  </a:endParaRPr>
                </a:p>
              </p:txBody>
            </p:sp>
          </p:grpSp>
          <p:sp>
            <p:nvSpPr>
              <p:cNvPr id="795" name="Rectangle 794"/>
              <p:cNvSpPr/>
              <p:nvPr/>
            </p:nvSpPr>
            <p:spPr>
              <a:xfrm>
                <a:off x="-1464354" y="6932512"/>
                <a:ext cx="1141099" cy="184692"/>
              </a:xfrm>
              <a:prstGeom prst="rect">
                <a:avLst/>
              </a:prstGeom>
            </p:spPr>
            <p:txBody>
              <a:bodyPr wrap="none" lIns="0" tIns="0" rIns="0" bIns="0">
                <a:spAutoFit/>
              </a:bodyPr>
              <a:lstStyle/>
              <a:p>
                <a:pPr marL="0" lvl="1">
                  <a:defRPr/>
                </a:pPr>
                <a:r>
                  <a:rPr lang="en-US" sz="800" dirty="0">
                    <a:solidFill>
                      <a:srgbClr val="505050"/>
                    </a:solidFill>
                    <a:latin typeface="Segoe UI"/>
                  </a:rPr>
                  <a:t>What are the last 4 digits of your </a:t>
                </a:r>
                <a:br>
                  <a:rPr lang="en-US" sz="800" dirty="0">
                    <a:solidFill>
                      <a:srgbClr val="505050"/>
                    </a:solidFill>
                    <a:latin typeface="Segoe UI"/>
                  </a:rPr>
                </a:br>
                <a:r>
                  <a:rPr lang="en-US" sz="800" dirty="0">
                    <a:solidFill>
                      <a:srgbClr val="505050"/>
                    </a:solidFill>
                    <a:latin typeface="Segoe UI"/>
                  </a:rPr>
                  <a:t>social security number?</a:t>
                </a:r>
              </a:p>
            </p:txBody>
          </p:sp>
        </p:grpSp>
        <p:grpSp>
          <p:nvGrpSpPr>
            <p:cNvPr id="735" name="Group 734"/>
            <p:cNvGrpSpPr/>
            <p:nvPr/>
          </p:nvGrpSpPr>
          <p:grpSpPr>
            <a:xfrm>
              <a:off x="4237648" y="7260447"/>
              <a:ext cx="940177" cy="148019"/>
              <a:chOff x="-1251869" y="7182433"/>
              <a:chExt cx="940177" cy="148019"/>
            </a:xfrm>
          </p:grpSpPr>
          <p:grpSp>
            <p:nvGrpSpPr>
              <p:cNvPr id="790" name="Group 789"/>
              <p:cNvGrpSpPr/>
              <p:nvPr/>
            </p:nvGrpSpPr>
            <p:grpSpPr>
              <a:xfrm flipH="1">
                <a:off x="-1251869" y="7182433"/>
                <a:ext cx="940177" cy="148019"/>
                <a:chOff x="6292744" y="2901950"/>
                <a:chExt cx="940177" cy="148019"/>
              </a:xfrm>
              <a:solidFill>
                <a:srgbClr val="D2E6FA"/>
              </a:solidFill>
            </p:grpSpPr>
            <p:sp>
              <p:nvSpPr>
                <p:cNvPr id="792" name="Rectangle: Rounded Corners 791"/>
                <p:cNvSpPr/>
                <p:nvPr/>
              </p:nvSpPr>
              <p:spPr bwMode="auto">
                <a:xfrm>
                  <a:off x="6316605" y="2901950"/>
                  <a:ext cx="916316" cy="148019"/>
                </a:xfrm>
                <a:prstGeom prst="roundRect">
                  <a:avLst/>
                </a:prstGeom>
                <a:solidFill>
                  <a:srgbClr val="D2ED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200">
                    <a:solidFill>
                      <a:srgbClr val="505050"/>
                    </a:solidFill>
                    <a:latin typeface="Segoe UI"/>
                    <a:ea typeface="Segoe UI" pitchFamily="34" charset="0"/>
                    <a:cs typeface="Segoe UI" pitchFamily="34" charset="0"/>
                  </a:endParaRPr>
                </a:p>
              </p:txBody>
            </p:sp>
            <p:sp>
              <p:nvSpPr>
                <p:cNvPr id="793" name="Isosceles Triangle 792"/>
                <p:cNvSpPr/>
                <p:nvPr/>
              </p:nvSpPr>
              <p:spPr bwMode="auto">
                <a:xfrm rot="16200000">
                  <a:off x="6269884" y="2962243"/>
                  <a:ext cx="73152" cy="27432"/>
                </a:xfrm>
                <a:prstGeom prst="triangle">
                  <a:avLst/>
                </a:prstGeom>
                <a:solidFill>
                  <a:srgbClr val="D2ED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200">
                    <a:solidFill>
                      <a:srgbClr val="505050"/>
                    </a:solidFill>
                    <a:latin typeface="Segoe UI"/>
                    <a:ea typeface="Segoe UI" pitchFamily="34" charset="0"/>
                    <a:cs typeface="Segoe UI" pitchFamily="34" charset="0"/>
                  </a:endParaRPr>
                </a:p>
              </p:txBody>
            </p:sp>
          </p:grpSp>
          <p:sp>
            <p:nvSpPr>
              <p:cNvPr id="791" name="Rectangle 790"/>
              <p:cNvSpPr/>
              <p:nvPr/>
            </p:nvSpPr>
            <p:spPr>
              <a:xfrm flipH="1">
                <a:off x="-540783" y="7210276"/>
                <a:ext cx="168339" cy="92346"/>
              </a:xfrm>
              <a:prstGeom prst="rect">
                <a:avLst/>
              </a:prstGeom>
            </p:spPr>
            <p:txBody>
              <a:bodyPr wrap="none" lIns="0" tIns="0" rIns="0" bIns="0">
                <a:spAutoFit/>
              </a:bodyPr>
              <a:lstStyle/>
              <a:p>
                <a:pPr marL="0" lvl="1" algn="r">
                  <a:defRPr/>
                </a:pPr>
                <a:r>
                  <a:rPr lang="en-US" sz="800" dirty="0">
                    <a:solidFill>
                      <a:srgbClr val="505050"/>
                    </a:solidFill>
                    <a:latin typeface="Segoe UI"/>
                  </a:rPr>
                  <a:t>1234</a:t>
                </a:r>
              </a:p>
            </p:txBody>
          </p:sp>
        </p:grpSp>
        <p:grpSp>
          <p:nvGrpSpPr>
            <p:cNvPr id="736" name="Group 735"/>
            <p:cNvGrpSpPr/>
            <p:nvPr/>
          </p:nvGrpSpPr>
          <p:grpSpPr>
            <a:xfrm>
              <a:off x="3935957" y="7505235"/>
              <a:ext cx="1372301" cy="342797"/>
              <a:chOff x="-1503793" y="7427221"/>
              <a:chExt cx="1372301" cy="342797"/>
            </a:xfrm>
          </p:grpSpPr>
          <p:grpSp>
            <p:nvGrpSpPr>
              <p:cNvPr id="786" name="Group 785"/>
              <p:cNvGrpSpPr/>
              <p:nvPr/>
            </p:nvGrpSpPr>
            <p:grpSpPr>
              <a:xfrm>
                <a:off x="-1503793" y="7427221"/>
                <a:ext cx="1372301" cy="342797"/>
                <a:chOff x="5501376" y="2729047"/>
                <a:chExt cx="1372301" cy="238315"/>
              </a:xfrm>
              <a:solidFill>
                <a:srgbClr val="FAFAFA"/>
              </a:solidFill>
            </p:grpSpPr>
            <p:sp>
              <p:nvSpPr>
                <p:cNvPr id="788" name="Rectangle: Rounded Corners 787"/>
                <p:cNvSpPr/>
                <p:nvPr/>
              </p:nvSpPr>
              <p:spPr bwMode="auto">
                <a:xfrm>
                  <a:off x="5526448" y="2729047"/>
                  <a:ext cx="1347229" cy="238315"/>
                </a:xfrm>
                <a:prstGeom prst="roundRect">
                  <a:avLst>
                    <a:gd name="adj" fmla="val 1235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732" dirty="0">
                    <a:solidFill>
                      <a:srgbClr val="505050"/>
                    </a:solidFill>
                    <a:latin typeface="Segoe UI"/>
                    <a:ea typeface="Segoe UI" pitchFamily="34" charset="0"/>
                    <a:cs typeface="Segoe UI" pitchFamily="34" charset="0"/>
                  </a:endParaRPr>
                </a:p>
              </p:txBody>
            </p:sp>
            <p:sp>
              <p:nvSpPr>
                <p:cNvPr id="789" name="Isosceles Triangle 788"/>
                <p:cNvSpPr/>
                <p:nvPr/>
              </p:nvSpPr>
              <p:spPr bwMode="auto">
                <a:xfrm rot="16200000">
                  <a:off x="5486738" y="2806990"/>
                  <a:ext cx="56708" cy="27432"/>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732" dirty="0">
                    <a:solidFill>
                      <a:srgbClr val="505050"/>
                    </a:solidFill>
                    <a:latin typeface="Segoe UI"/>
                    <a:ea typeface="Segoe UI" pitchFamily="34" charset="0"/>
                    <a:cs typeface="Segoe UI" pitchFamily="34" charset="0"/>
                  </a:endParaRPr>
                </a:p>
              </p:txBody>
            </p:sp>
          </p:grpSp>
          <p:sp>
            <p:nvSpPr>
              <p:cNvPr id="787" name="Rectangle 786"/>
              <p:cNvSpPr/>
              <p:nvPr/>
            </p:nvSpPr>
            <p:spPr>
              <a:xfrm>
                <a:off x="-1441526" y="7460120"/>
                <a:ext cx="1310034" cy="277038"/>
              </a:xfrm>
              <a:prstGeom prst="rect">
                <a:avLst/>
              </a:prstGeom>
            </p:spPr>
            <p:txBody>
              <a:bodyPr wrap="square" lIns="0" tIns="0" rIns="0" bIns="0">
                <a:spAutoFit/>
              </a:bodyPr>
              <a:lstStyle/>
              <a:p>
                <a:pPr marL="0" lvl="1">
                  <a:defRPr/>
                </a:pPr>
                <a:r>
                  <a:rPr lang="en-US" sz="800" dirty="0">
                    <a:solidFill>
                      <a:srgbClr val="505050"/>
                    </a:solidFill>
                    <a:latin typeface="Segoe UI"/>
                  </a:rPr>
                  <a:t>I’ve found your existing policies. If you insure your new car with us, you’ll get a 10% multi-policy discount. </a:t>
                </a:r>
              </a:p>
            </p:txBody>
          </p:sp>
        </p:grpSp>
        <p:grpSp>
          <p:nvGrpSpPr>
            <p:cNvPr id="737" name="Group 736"/>
            <p:cNvGrpSpPr>
              <a:grpSpLocks noChangeAspect="1"/>
            </p:cNvGrpSpPr>
            <p:nvPr/>
          </p:nvGrpSpPr>
          <p:grpSpPr>
            <a:xfrm>
              <a:off x="3727767" y="7484840"/>
              <a:ext cx="182880" cy="203927"/>
              <a:chOff x="416385" y="2246972"/>
              <a:chExt cx="274178" cy="274178"/>
            </a:xfrm>
          </p:grpSpPr>
          <p:sp>
            <p:nvSpPr>
              <p:cNvPr id="784" name="Rectangle 783"/>
              <p:cNvSpPr/>
              <p:nvPr/>
            </p:nvSpPr>
            <p:spPr bwMode="auto">
              <a:xfrm>
                <a:off x="416385" y="2246972"/>
                <a:ext cx="274178" cy="27417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732">
                  <a:solidFill>
                    <a:srgbClr val="505050"/>
                  </a:solidFill>
                  <a:latin typeface="Segoe UI"/>
                  <a:ea typeface="Segoe UI" pitchFamily="34" charset="0"/>
                  <a:cs typeface="Segoe UI" pitchFamily="34" charset="0"/>
                </a:endParaRPr>
              </a:p>
            </p:txBody>
          </p:sp>
          <p:sp>
            <p:nvSpPr>
              <p:cNvPr id="785" name="Freeform: Shape 784"/>
              <p:cNvSpPr>
                <a:spLocks/>
              </p:cNvSpPr>
              <p:nvPr/>
            </p:nvSpPr>
            <p:spPr bwMode="auto">
              <a:xfrm>
                <a:off x="450863" y="2286917"/>
                <a:ext cx="205223" cy="194296"/>
              </a:xfrm>
              <a:custGeom>
                <a:avLst/>
                <a:gdLst>
                  <a:gd name="connsiteX0" fmla="*/ 290551 w 511450"/>
                  <a:gd name="connsiteY0" fmla="*/ 253893 h 484217"/>
                  <a:gd name="connsiteX1" fmla="*/ 231706 w 511450"/>
                  <a:gd name="connsiteY1" fmla="*/ 254398 h 484217"/>
                  <a:gd name="connsiteX2" fmla="*/ 190411 w 511450"/>
                  <a:gd name="connsiteY2" fmla="*/ 254398 h 484217"/>
                  <a:gd name="connsiteX3" fmla="*/ 165118 w 511450"/>
                  <a:gd name="connsiteY3" fmla="*/ 278686 h 484217"/>
                  <a:gd name="connsiteX4" fmla="*/ 173893 w 511450"/>
                  <a:gd name="connsiteY4" fmla="*/ 286782 h 484217"/>
                  <a:gd name="connsiteX5" fmla="*/ 273000 w 511450"/>
                  <a:gd name="connsiteY5" fmla="*/ 286782 h 484217"/>
                  <a:gd name="connsiteX6" fmla="*/ 297777 w 511450"/>
                  <a:gd name="connsiteY6" fmla="*/ 261482 h 484217"/>
                  <a:gd name="connsiteX7" fmla="*/ 290551 w 511450"/>
                  <a:gd name="connsiteY7" fmla="*/ 253893 h 484217"/>
                  <a:gd name="connsiteX8" fmla="*/ 298279 w 511450"/>
                  <a:gd name="connsiteY8" fmla="*/ 157574 h 484217"/>
                  <a:gd name="connsiteX9" fmla="*/ 264727 w 511450"/>
                  <a:gd name="connsiteY9" fmla="*/ 189399 h 484217"/>
                  <a:gd name="connsiteX10" fmla="*/ 296730 w 511450"/>
                  <a:gd name="connsiteY10" fmla="*/ 222233 h 484217"/>
                  <a:gd name="connsiteX11" fmla="*/ 330798 w 511450"/>
                  <a:gd name="connsiteY11" fmla="*/ 189904 h 484217"/>
                  <a:gd name="connsiteX12" fmla="*/ 298279 w 511450"/>
                  <a:gd name="connsiteY12" fmla="*/ 157574 h 484217"/>
                  <a:gd name="connsiteX13" fmla="*/ 166108 w 511450"/>
                  <a:gd name="connsiteY13" fmla="*/ 157574 h 484217"/>
                  <a:gd name="connsiteX14" fmla="*/ 132499 w 511450"/>
                  <a:gd name="connsiteY14" fmla="*/ 188893 h 484217"/>
                  <a:gd name="connsiteX15" fmla="*/ 165074 w 511450"/>
                  <a:gd name="connsiteY15" fmla="*/ 222233 h 484217"/>
                  <a:gd name="connsiteX16" fmla="*/ 198684 w 511450"/>
                  <a:gd name="connsiteY16" fmla="*/ 190409 h 484217"/>
                  <a:gd name="connsiteX17" fmla="*/ 166108 w 511450"/>
                  <a:gd name="connsiteY17" fmla="*/ 157574 h 484217"/>
                  <a:gd name="connsiteX18" fmla="*/ 229579 w 511450"/>
                  <a:gd name="connsiteY18" fmla="*/ 0 h 484217"/>
                  <a:gd name="connsiteX19" fmla="*/ 255885 w 511450"/>
                  <a:gd name="connsiteY19" fmla="*/ 25691 h 484217"/>
                  <a:gd name="connsiteX20" fmla="*/ 239895 w 511450"/>
                  <a:gd name="connsiteY20" fmla="*/ 49870 h 484217"/>
                  <a:gd name="connsiteX21" fmla="*/ 239895 w 511450"/>
                  <a:gd name="connsiteY21" fmla="*/ 92689 h 484217"/>
                  <a:gd name="connsiteX22" fmla="*/ 331192 w 511450"/>
                  <a:gd name="connsiteY22" fmla="*/ 93192 h 484217"/>
                  <a:gd name="connsiteX23" fmla="*/ 363687 w 511450"/>
                  <a:gd name="connsiteY23" fmla="*/ 124424 h 484217"/>
                  <a:gd name="connsiteX24" fmla="*/ 363687 w 511450"/>
                  <a:gd name="connsiteY24" fmla="*/ 151627 h 484217"/>
                  <a:gd name="connsiteX25" fmla="*/ 368845 w 511450"/>
                  <a:gd name="connsiteY25" fmla="*/ 158175 h 484217"/>
                  <a:gd name="connsiteX26" fmla="*/ 396699 w 511450"/>
                  <a:gd name="connsiteY26" fmla="*/ 192430 h 484217"/>
                  <a:gd name="connsiteX27" fmla="*/ 396699 w 511450"/>
                  <a:gd name="connsiteY27" fmla="*/ 220639 h 484217"/>
                  <a:gd name="connsiteX28" fmla="*/ 369877 w 511450"/>
                  <a:gd name="connsiteY28" fmla="*/ 253382 h 484217"/>
                  <a:gd name="connsiteX29" fmla="*/ 363171 w 511450"/>
                  <a:gd name="connsiteY29" fmla="*/ 261946 h 484217"/>
                  <a:gd name="connsiteX30" fmla="*/ 363687 w 511450"/>
                  <a:gd name="connsiteY30" fmla="*/ 317358 h 484217"/>
                  <a:gd name="connsiteX31" fmla="*/ 329129 w 511450"/>
                  <a:gd name="connsiteY31" fmla="*/ 351108 h 484217"/>
                  <a:gd name="connsiteX32" fmla="*/ 304370 w 511450"/>
                  <a:gd name="connsiteY32" fmla="*/ 350605 h 484217"/>
                  <a:gd name="connsiteX33" fmla="*/ 297149 w 511450"/>
                  <a:gd name="connsiteY33" fmla="*/ 357153 h 484217"/>
                  <a:gd name="connsiteX34" fmla="*/ 322939 w 511450"/>
                  <a:gd name="connsiteY34" fmla="*/ 383348 h 484217"/>
                  <a:gd name="connsiteX35" fmla="*/ 362140 w 511450"/>
                  <a:gd name="connsiteY35" fmla="*/ 383348 h 484217"/>
                  <a:gd name="connsiteX36" fmla="*/ 373487 w 511450"/>
                  <a:gd name="connsiteY36" fmla="*/ 384859 h 484217"/>
                  <a:gd name="connsiteX37" fmla="*/ 398762 w 511450"/>
                  <a:gd name="connsiteY37" fmla="*/ 395941 h 484217"/>
                  <a:gd name="connsiteX38" fmla="*/ 511450 w 511450"/>
                  <a:gd name="connsiteY38" fmla="*/ 484217 h 484217"/>
                  <a:gd name="connsiteX39" fmla="*/ 0 w 511450"/>
                  <a:gd name="connsiteY39" fmla="*/ 484217 h 484217"/>
                  <a:gd name="connsiteX40" fmla="*/ 49049 w 511450"/>
                  <a:gd name="connsiteY40" fmla="*/ 410550 h 484217"/>
                  <a:gd name="connsiteX41" fmla="*/ 85155 w 511450"/>
                  <a:gd name="connsiteY41" fmla="*/ 385867 h 484217"/>
                  <a:gd name="connsiteX42" fmla="*/ 100113 w 511450"/>
                  <a:gd name="connsiteY42" fmla="*/ 383348 h 484217"/>
                  <a:gd name="connsiteX43" fmla="*/ 157883 w 511450"/>
                  <a:gd name="connsiteY43" fmla="*/ 383348 h 484217"/>
                  <a:gd name="connsiteX44" fmla="*/ 165620 w 511450"/>
                  <a:gd name="connsiteY44" fmla="*/ 376295 h 484217"/>
                  <a:gd name="connsiteX45" fmla="*/ 140861 w 511450"/>
                  <a:gd name="connsiteY45" fmla="*/ 351108 h 484217"/>
                  <a:gd name="connsiteX46" fmla="*/ 99597 w 511450"/>
                  <a:gd name="connsiteY46" fmla="*/ 310809 h 484217"/>
                  <a:gd name="connsiteX47" fmla="*/ 99597 w 511450"/>
                  <a:gd name="connsiteY47" fmla="*/ 260435 h 484217"/>
                  <a:gd name="connsiteX48" fmla="*/ 93923 w 511450"/>
                  <a:gd name="connsiteY48" fmla="*/ 253382 h 484217"/>
                  <a:gd name="connsiteX49" fmla="*/ 66586 w 511450"/>
                  <a:gd name="connsiteY49" fmla="*/ 219632 h 484217"/>
                  <a:gd name="connsiteX50" fmla="*/ 66586 w 511450"/>
                  <a:gd name="connsiteY50" fmla="*/ 191422 h 484217"/>
                  <a:gd name="connsiteX51" fmla="*/ 93408 w 511450"/>
                  <a:gd name="connsiteY51" fmla="*/ 158175 h 484217"/>
                  <a:gd name="connsiteX52" fmla="*/ 99597 w 511450"/>
                  <a:gd name="connsiteY52" fmla="*/ 150619 h 484217"/>
                  <a:gd name="connsiteX53" fmla="*/ 99597 w 511450"/>
                  <a:gd name="connsiteY53" fmla="*/ 125432 h 484217"/>
                  <a:gd name="connsiteX54" fmla="*/ 132093 w 511450"/>
                  <a:gd name="connsiteY54" fmla="*/ 93192 h 484217"/>
                  <a:gd name="connsiteX55" fmla="*/ 219263 w 511450"/>
                  <a:gd name="connsiteY55" fmla="*/ 92689 h 484217"/>
                  <a:gd name="connsiteX56" fmla="*/ 219263 w 511450"/>
                  <a:gd name="connsiteY56" fmla="*/ 49870 h 484217"/>
                  <a:gd name="connsiteX57" fmla="*/ 202757 w 511450"/>
                  <a:gd name="connsiteY57" fmla="*/ 25691 h 484217"/>
                  <a:gd name="connsiteX58" fmla="*/ 229579 w 511450"/>
                  <a:gd name="connsiteY58" fmla="*/ 0 h 48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11450" h="484217">
                    <a:moveTo>
                      <a:pt x="290551" y="253893"/>
                    </a:moveTo>
                    <a:cubicBezTo>
                      <a:pt x="270936" y="254398"/>
                      <a:pt x="251321" y="254398"/>
                      <a:pt x="231706" y="254398"/>
                    </a:cubicBezTo>
                    <a:cubicBezTo>
                      <a:pt x="217769" y="254398"/>
                      <a:pt x="203832" y="254398"/>
                      <a:pt x="190411" y="254398"/>
                    </a:cubicBezTo>
                    <a:cubicBezTo>
                      <a:pt x="165118" y="254398"/>
                      <a:pt x="165634" y="254398"/>
                      <a:pt x="165118" y="278686"/>
                    </a:cubicBezTo>
                    <a:cubicBezTo>
                      <a:pt x="165118" y="285264"/>
                      <a:pt x="167183" y="286782"/>
                      <a:pt x="173893" y="286782"/>
                    </a:cubicBezTo>
                    <a:cubicBezTo>
                      <a:pt x="206929" y="286276"/>
                      <a:pt x="239964" y="286782"/>
                      <a:pt x="273000" y="286782"/>
                    </a:cubicBezTo>
                    <a:cubicBezTo>
                      <a:pt x="298293" y="286782"/>
                      <a:pt x="298293" y="286782"/>
                      <a:pt x="297777" y="261482"/>
                    </a:cubicBezTo>
                    <a:cubicBezTo>
                      <a:pt x="297777" y="255411"/>
                      <a:pt x="296229" y="253893"/>
                      <a:pt x="290551" y="253893"/>
                    </a:cubicBezTo>
                    <a:close/>
                    <a:moveTo>
                      <a:pt x="298279" y="157574"/>
                    </a:moveTo>
                    <a:cubicBezTo>
                      <a:pt x="280212" y="157069"/>
                      <a:pt x="264727" y="171213"/>
                      <a:pt x="264727" y="189399"/>
                    </a:cubicBezTo>
                    <a:cubicBezTo>
                      <a:pt x="264210" y="207079"/>
                      <a:pt x="278664" y="221728"/>
                      <a:pt x="296730" y="222233"/>
                    </a:cubicBezTo>
                    <a:cubicBezTo>
                      <a:pt x="315313" y="222233"/>
                      <a:pt x="330282" y="208089"/>
                      <a:pt x="330798" y="189904"/>
                    </a:cubicBezTo>
                    <a:cubicBezTo>
                      <a:pt x="330798" y="172224"/>
                      <a:pt x="316345" y="157574"/>
                      <a:pt x="298279" y="157574"/>
                    </a:cubicBezTo>
                    <a:close/>
                    <a:moveTo>
                      <a:pt x="166108" y="157574"/>
                    </a:moveTo>
                    <a:cubicBezTo>
                      <a:pt x="148011" y="157069"/>
                      <a:pt x="133016" y="171213"/>
                      <a:pt x="132499" y="188893"/>
                    </a:cubicBezTo>
                    <a:cubicBezTo>
                      <a:pt x="131982" y="206574"/>
                      <a:pt x="146460" y="221728"/>
                      <a:pt x="165074" y="222233"/>
                    </a:cubicBezTo>
                    <a:cubicBezTo>
                      <a:pt x="183172" y="222233"/>
                      <a:pt x="198167" y="208089"/>
                      <a:pt x="198684" y="190409"/>
                    </a:cubicBezTo>
                    <a:cubicBezTo>
                      <a:pt x="199201" y="172729"/>
                      <a:pt x="184206" y="157574"/>
                      <a:pt x="166108" y="157574"/>
                    </a:cubicBezTo>
                    <a:close/>
                    <a:moveTo>
                      <a:pt x="229579" y="0"/>
                    </a:moveTo>
                    <a:cubicBezTo>
                      <a:pt x="244021" y="0"/>
                      <a:pt x="255885" y="11586"/>
                      <a:pt x="255885" y="25691"/>
                    </a:cubicBezTo>
                    <a:cubicBezTo>
                      <a:pt x="255885" y="36269"/>
                      <a:pt x="249179" y="45841"/>
                      <a:pt x="239895" y="49870"/>
                    </a:cubicBezTo>
                    <a:cubicBezTo>
                      <a:pt x="239895" y="49870"/>
                      <a:pt x="239895" y="49870"/>
                      <a:pt x="239895" y="92689"/>
                    </a:cubicBezTo>
                    <a:cubicBezTo>
                      <a:pt x="270327" y="92689"/>
                      <a:pt x="300760" y="93192"/>
                      <a:pt x="331192" y="93192"/>
                    </a:cubicBezTo>
                    <a:cubicBezTo>
                      <a:pt x="349245" y="93192"/>
                      <a:pt x="362656" y="106793"/>
                      <a:pt x="363687" y="124424"/>
                    </a:cubicBezTo>
                    <a:cubicBezTo>
                      <a:pt x="363687" y="133492"/>
                      <a:pt x="363687" y="142559"/>
                      <a:pt x="363687" y="151627"/>
                    </a:cubicBezTo>
                    <a:cubicBezTo>
                      <a:pt x="363171" y="155656"/>
                      <a:pt x="364719" y="157168"/>
                      <a:pt x="368845" y="158175"/>
                    </a:cubicBezTo>
                    <a:cubicBezTo>
                      <a:pt x="387930" y="162205"/>
                      <a:pt x="396183" y="173791"/>
                      <a:pt x="396699" y="192430"/>
                    </a:cubicBezTo>
                    <a:cubicBezTo>
                      <a:pt x="396699" y="202001"/>
                      <a:pt x="396699" y="211572"/>
                      <a:pt x="396699" y="220639"/>
                    </a:cubicBezTo>
                    <a:cubicBezTo>
                      <a:pt x="396183" y="237766"/>
                      <a:pt x="386898" y="249856"/>
                      <a:pt x="369877" y="253382"/>
                    </a:cubicBezTo>
                    <a:cubicBezTo>
                      <a:pt x="364203" y="254390"/>
                      <a:pt x="363171" y="256909"/>
                      <a:pt x="363171" y="261946"/>
                    </a:cubicBezTo>
                    <a:cubicBezTo>
                      <a:pt x="363687" y="280081"/>
                      <a:pt x="363687" y="298719"/>
                      <a:pt x="363687" y="317358"/>
                    </a:cubicBezTo>
                    <a:cubicBezTo>
                      <a:pt x="363171" y="337004"/>
                      <a:pt x="349761" y="350605"/>
                      <a:pt x="329129" y="351108"/>
                    </a:cubicBezTo>
                    <a:cubicBezTo>
                      <a:pt x="320876" y="351108"/>
                      <a:pt x="312623" y="351108"/>
                      <a:pt x="304370" y="350605"/>
                    </a:cubicBezTo>
                    <a:cubicBezTo>
                      <a:pt x="299212" y="350605"/>
                      <a:pt x="297665" y="351612"/>
                      <a:pt x="297149" y="357153"/>
                    </a:cubicBezTo>
                    <a:cubicBezTo>
                      <a:pt x="296633" y="383348"/>
                      <a:pt x="296633" y="383348"/>
                      <a:pt x="322939" y="383348"/>
                    </a:cubicBezTo>
                    <a:cubicBezTo>
                      <a:pt x="335834" y="383348"/>
                      <a:pt x="348729" y="382844"/>
                      <a:pt x="362140" y="383348"/>
                    </a:cubicBezTo>
                    <a:cubicBezTo>
                      <a:pt x="365750" y="383348"/>
                      <a:pt x="369877" y="383851"/>
                      <a:pt x="373487" y="384859"/>
                    </a:cubicBezTo>
                    <a:cubicBezTo>
                      <a:pt x="382256" y="386370"/>
                      <a:pt x="391025" y="389896"/>
                      <a:pt x="398762" y="395941"/>
                    </a:cubicBezTo>
                    <a:lnTo>
                      <a:pt x="511450" y="484217"/>
                    </a:lnTo>
                    <a:lnTo>
                      <a:pt x="0" y="484217"/>
                    </a:lnTo>
                    <a:lnTo>
                      <a:pt x="49049" y="410550"/>
                    </a:lnTo>
                    <a:cubicBezTo>
                      <a:pt x="57301" y="397956"/>
                      <a:pt x="70712" y="389393"/>
                      <a:pt x="85155" y="385867"/>
                    </a:cubicBezTo>
                    <a:cubicBezTo>
                      <a:pt x="89797" y="383851"/>
                      <a:pt x="94955" y="383348"/>
                      <a:pt x="100113" y="383348"/>
                    </a:cubicBezTo>
                    <a:cubicBezTo>
                      <a:pt x="119713" y="382844"/>
                      <a:pt x="138798" y="382844"/>
                      <a:pt x="157883" y="383348"/>
                    </a:cubicBezTo>
                    <a:cubicBezTo>
                      <a:pt x="163556" y="383348"/>
                      <a:pt x="165620" y="382340"/>
                      <a:pt x="165620" y="376295"/>
                    </a:cubicBezTo>
                    <a:cubicBezTo>
                      <a:pt x="166136" y="351108"/>
                      <a:pt x="166136" y="351108"/>
                      <a:pt x="140861" y="351108"/>
                    </a:cubicBezTo>
                    <a:cubicBezTo>
                      <a:pt x="110945" y="351108"/>
                      <a:pt x="99597" y="339522"/>
                      <a:pt x="99597" y="310809"/>
                    </a:cubicBezTo>
                    <a:cubicBezTo>
                      <a:pt x="99597" y="294185"/>
                      <a:pt x="99081" y="277562"/>
                      <a:pt x="99597" y="260435"/>
                    </a:cubicBezTo>
                    <a:cubicBezTo>
                      <a:pt x="99597" y="256405"/>
                      <a:pt x="98566" y="254390"/>
                      <a:pt x="93923" y="253382"/>
                    </a:cubicBezTo>
                    <a:cubicBezTo>
                      <a:pt x="75870" y="249856"/>
                      <a:pt x="66586" y="237766"/>
                      <a:pt x="66586" y="219632"/>
                    </a:cubicBezTo>
                    <a:cubicBezTo>
                      <a:pt x="66586" y="210060"/>
                      <a:pt x="66586" y="200993"/>
                      <a:pt x="66586" y="191422"/>
                    </a:cubicBezTo>
                    <a:cubicBezTo>
                      <a:pt x="66586" y="173791"/>
                      <a:pt x="75870" y="161701"/>
                      <a:pt x="93408" y="158175"/>
                    </a:cubicBezTo>
                    <a:cubicBezTo>
                      <a:pt x="98566" y="157168"/>
                      <a:pt x="99597" y="155153"/>
                      <a:pt x="99597" y="150619"/>
                    </a:cubicBezTo>
                    <a:cubicBezTo>
                      <a:pt x="99081" y="142055"/>
                      <a:pt x="99081" y="133492"/>
                      <a:pt x="99597" y="125432"/>
                    </a:cubicBezTo>
                    <a:cubicBezTo>
                      <a:pt x="100113" y="107297"/>
                      <a:pt x="113524" y="93192"/>
                      <a:pt x="132093" y="93192"/>
                    </a:cubicBezTo>
                    <a:cubicBezTo>
                      <a:pt x="160977" y="93192"/>
                      <a:pt x="189862" y="92689"/>
                      <a:pt x="219263" y="92689"/>
                    </a:cubicBezTo>
                    <a:cubicBezTo>
                      <a:pt x="219263" y="92689"/>
                      <a:pt x="219263" y="92689"/>
                      <a:pt x="219263" y="49870"/>
                    </a:cubicBezTo>
                    <a:cubicBezTo>
                      <a:pt x="209463" y="45841"/>
                      <a:pt x="202757" y="36269"/>
                      <a:pt x="202757" y="25691"/>
                    </a:cubicBezTo>
                    <a:cubicBezTo>
                      <a:pt x="202757" y="11586"/>
                      <a:pt x="214621" y="0"/>
                      <a:pt x="229579"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noAutofit/>
              </a:bodyPr>
              <a:lstStyle/>
              <a:p>
                <a:pPr algn="ctr" defTabSz="1243026" fontAlgn="base">
                  <a:spcBef>
                    <a:spcPct val="0"/>
                  </a:spcBef>
                  <a:spcAft>
                    <a:spcPct val="0"/>
                  </a:spcAft>
                  <a:defRPr/>
                </a:pPr>
                <a:endParaRPr lang="en-US" sz="3200" kern="0" dirty="0">
                  <a:gradFill>
                    <a:gsLst>
                      <a:gs pos="5439">
                        <a:srgbClr val="F8F8F8"/>
                      </a:gs>
                      <a:gs pos="10000">
                        <a:srgbClr val="F8F8F8"/>
                      </a:gs>
                    </a:gsLst>
                    <a:lin ang="5400000" scaled="0"/>
                  </a:gradFill>
                  <a:latin typeface="Segoe UI"/>
                </a:endParaRPr>
              </a:p>
            </p:txBody>
          </p:sp>
        </p:grpSp>
        <p:grpSp>
          <p:nvGrpSpPr>
            <p:cNvPr id="738" name="Group 737"/>
            <p:cNvGrpSpPr/>
            <p:nvPr/>
          </p:nvGrpSpPr>
          <p:grpSpPr>
            <a:xfrm>
              <a:off x="3935957" y="7896479"/>
              <a:ext cx="1396802" cy="449012"/>
              <a:chOff x="-1503794" y="7818465"/>
              <a:chExt cx="1396802" cy="449012"/>
            </a:xfrm>
          </p:grpSpPr>
          <p:sp>
            <p:nvSpPr>
              <p:cNvPr id="779" name="Rectangle 778"/>
              <p:cNvSpPr/>
              <p:nvPr/>
            </p:nvSpPr>
            <p:spPr>
              <a:xfrm>
                <a:off x="-1441526" y="8137862"/>
                <a:ext cx="1334534" cy="92346"/>
              </a:xfrm>
              <a:prstGeom prst="rect">
                <a:avLst/>
              </a:prstGeom>
            </p:spPr>
            <p:txBody>
              <a:bodyPr wrap="square" lIns="0" tIns="0" rIns="0" bIns="0">
                <a:spAutoFit/>
              </a:bodyPr>
              <a:lstStyle/>
              <a:p>
                <a:pPr marL="0" lvl="1">
                  <a:defRPr/>
                </a:pPr>
                <a:endParaRPr lang="en-US" sz="800" dirty="0">
                  <a:solidFill>
                    <a:srgbClr val="505050"/>
                  </a:solidFill>
                  <a:latin typeface="Segoe UI"/>
                </a:endParaRPr>
              </a:p>
            </p:txBody>
          </p:sp>
          <p:grpSp>
            <p:nvGrpSpPr>
              <p:cNvPr id="780" name="Group 779"/>
              <p:cNvGrpSpPr/>
              <p:nvPr/>
            </p:nvGrpSpPr>
            <p:grpSpPr>
              <a:xfrm>
                <a:off x="-1503794" y="7818465"/>
                <a:ext cx="1372302" cy="449012"/>
                <a:chOff x="5501375" y="2517069"/>
                <a:chExt cx="1372302" cy="221991"/>
              </a:xfrm>
              <a:solidFill>
                <a:srgbClr val="FAFAFA"/>
              </a:solidFill>
            </p:grpSpPr>
            <p:sp>
              <p:nvSpPr>
                <p:cNvPr id="782" name="Rectangle: Rounded Corners 781"/>
                <p:cNvSpPr/>
                <p:nvPr/>
              </p:nvSpPr>
              <p:spPr bwMode="auto">
                <a:xfrm>
                  <a:off x="5526448" y="2517069"/>
                  <a:ext cx="1347229" cy="221991"/>
                </a:xfrm>
                <a:prstGeom prst="roundRect">
                  <a:avLst>
                    <a:gd name="adj" fmla="val 1235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732" dirty="0">
                    <a:solidFill>
                      <a:srgbClr val="505050"/>
                    </a:solidFill>
                    <a:latin typeface="Segoe UI"/>
                    <a:ea typeface="Segoe UI" pitchFamily="34" charset="0"/>
                    <a:cs typeface="Segoe UI" pitchFamily="34" charset="0"/>
                  </a:endParaRPr>
                </a:p>
              </p:txBody>
            </p:sp>
            <p:sp>
              <p:nvSpPr>
                <p:cNvPr id="783" name="Isosceles Triangle 782"/>
                <p:cNvSpPr/>
                <p:nvPr/>
              </p:nvSpPr>
              <p:spPr bwMode="auto">
                <a:xfrm rot="16200000">
                  <a:off x="5486737" y="2557993"/>
                  <a:ext cx="56708" cy="27432"/>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732" dirty="0">
                    <a:solidFill>
                      <a:srgbClr val="505050"/>
                    </a:solidFill>
                    <a:latin typeface="Segoe UI"/>
                    <a:ea typeface="Segoe UI" pitchFamily="34" charset="0"/>
                    <a:cs typeface="Segoe UI" pitchFamily="34" charset="0"/>
                  </a:endParaRPr>
                </a:p>
              </p:txBody>
            </p:sp>
          </p:grpSp>
          <p:sp>
            <p:nvSpPr>
              <p:cNvPr id="781" name="Rectangle 780"/>
              <p:cNvSpPr/>
              <p:nvPr/>
            </p:nvSpPr>
            <p:spPr>
              <a:xfrm>
                <a:off x="-1435503" y="7858305"/>
                <a:ext cx="1295010" cy="369384"/>
              </a:xfrm>
              <a:prstGeom prst="rect">
                <a:avLst/>
              </a:prstGeom>
            </p:spPr>
            <p:txBody>
              <a:bodyPr wrap="none" lIns="0" tIns="0" rIns="0" bIns="0">
                <a:spAutoFit/>
              </a:bodyPr>
              <a:lstStyle/>
              <a:p>
                <a:pPr marL="0" lvl="1">
                  <a:defRPr/>
                </a:pPr>
                <a:r>
                  <a:rPr lang="en-US" sz="800" dirty="0">
                    <a:solidFill>
                      <a:srgbClr val="505050"/>
                    </a:solidFill>
                    <a:latin typeface="Segoe UI"/>
                  </a:rPr>
                  <a:t>I can also see that your daughter on </a:t>
                </a:r>
                <a:br>
                  <a:rPr lang="en-US" sz="800" dirty="0">
                    <a:solidFill>
                      <a:srgbClr val="505050"/>
                    </a:solidFill>
                    <a:latin typeface="Segoe UI"/>
                  </a:rPr>
                </a:br>
                <a:r>
                  <a:rPr lang="en-US" sz="800" dirty="0">
                    <a:solidFill>
                      <a:srgbClr val="505050"/>
                    </a:solidFill>
                    <a:latin typeface="Segoe UI"/>
                  </a:rPr>
                  <a:t>your other policy just turned 16 years </a:t>
                </a:r>
                <a:br>
                  <a:rPr lang="en-US" sz="800" dirty="0">
                    <a:solidFill>
                      <a:srgbClr val="505050"/>
                    </a:solidFill>
                    <a:latin typeface="Segoe UI"/>
                  </a:rPr>
                </a:br>
                <a:r>
                  <a:rPr lang="en-US" sz="800" dirty="0">
                    <a:solidFill>
                      <a:srgbClr val="505050"/>
                    </a:solidFill>
                    <a:latin typeface="Segoe UI"/>
                  </a:rPr>
                  <a:t>old. Should I include her on this one </a:t>
                </a:r>
                <a:br>
                  <a:rPr lang="en-US" sz="800" dirty="0">
                    <a:solidFill>
                      <a:srgbClr val="505050"/>
                    </a:solidFill>
                    <a:latin typeface="Segoe UI"/>
                  </a:rPr>
                </a:br>
                <a:r>
                  <a:rPr lang="en-US" sz="800" dirty="0">
                    <a:solidFill>
                      <a:srgbClr val="505050"/>
                    </a:solidFill>
                    <a:latin typeface="Segoe UI"/>
                  </a:rPr>
                  <a:t>as well?</a:t>
                </a:r>
              </a:p>
            </p:txBody>
          </p:sp>
        </p:grpSp>
        <p:grpSp>
          <p:nvGrpSpPr>
            <p:cNvPr id="739" name="Group 738"/>
            <p:cNvGrpSpPr/>
            <p:nvPr/>
          </p:nvGrpSpPr>
          <p:grpSpPr>
            <a:xfrm>
              <a:off x="3727767" y="7912667"/>
              <a:ext cx="182880" cy="182880"/>
              <a:chOff x="-1742988" y="7834653"/>
              <a:chExt cx="182880" cy="182880"/>
            </a:xfrm>
          </p:grpSpPr>
          <p:sp>
            <p:nvSpPr>
              <p:cNvPr id="777" name="Rectangle 776"/>
              <p:cNvSpPr/>
              <p:nvPr/>
            </p:nvSpPr>
            <p:spPr bwMode="auto">
              <a:xfrm>
                <a:off x="-1742988" y="7834653"/>
                <a:ext cx="182880"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732">
                  <a:solidFill>
                    <a:srgbClr val="505050"/>
                  </a:solidFill>
                  <a:latin typeface="Segoe UI"/>
                  <a:ea typeface="Segoe UI" pitchFamily="34" charset="0"/>
                  <a:cs typeface="Segoe UI" pitchFamily="34" charset="0"/>
                </a:endParaRPr>
              </a:p>
            </p:txBody>
          </p:sp>
          <p:sp>
            <p:nvSpPr>
              <p:cNvPr id="778" name="Freeform: Shape 777"/>
              <p:cNvSpPr>
                <a:spLocks/>
              </p:cNvSpPr>
              <p:nvPr/>
            </p:nvSpPr>
            <p:spPr bwMode="auto">
              <a:xfrm>
                <a:off x="-1719991" y="7861294"/>
                <a:ext cx="136886" cy="129598"/>
              </a:xfrm>
              <a:custGeom>
                <a:avLst/>
                <a:gdLst>
                  <a:gd name="connsiteX0" fmla="*/ 290551 w 511450"/>
                  <a:gd name="connsiteY0" fmla="*/ 253893 h 484217"/>
                  <a:gd name="connsiteX1" fmla="*/ 231706 w 511450"/>
                  <a:gd name="connsiteY1" fmla="*/ 254398 h 484217"/>
                  <a:gd name="connsiteX2" fmla="*/ 190411 w 511450"/>
                  <a:gd name="connsiteY2" fmla="*/ 254398 h 484217"/>
                  <a:gd name="connsiteX3" fmla="*/ 165118 w 511450"/>
                  <a:gd name="connsiteY3" fmla="*/ 278686 h 484217"/>
                  <a:gd name="connsiteX4" fmla="*/ 173893 w 511450"/>
                  <a:gd name="connsiteY4" fmla="*/ 286782 h 484217"/>
                  <a:gd name="connsiteX5" fmla="*/ 273000 w 511450"/>
                  <a:gd name="connsiteY5" fmla="*/ 286782 h 484217"/>
                  <a:gd name="connsiteX6" fmla="*/ 297777 w 511450"/>
                  <a:gd name="connsiteY6" fmla="*/ 261482 h 484217"/>
                  <a:gd name="connsiteX7" fmla="*/ 290551 w 511450"/>
                  <a:gd name="connsiteY7" fmla="*/ 253893 h 484217"/>
                  <a:gd name="connsiteX8" fmla="*/ 298279 w 511450"/>
                  <a:gd name="connsiteY8" fmla="*/ 157574 h 484217"/>
                  <a:gd name="connsiteX9" fmla="*/ 264727 w 511450"/>
                  <a:gd name="connsiteY9" fmla="*/ 189399 h 484217"/>
                  <a:gd name="connsiteX10" fmla="*/ 296730 w 511450"/>
                  <a:gd name="connsiteY10" fmla="*/ 222233 h 484217"/>
                  <a:gd name="connsiteX11" fmla="*/ 330798 w 511450"/>
                  <a:gd name="connsiteY11" fmla="*/ 189904 h 484217"/>
                  <a:gd name="connsiteX12" fmla="*/ 298279 w 511450"/>
                  <a:gd name="connsiteY12" fmla="*/ 157574 h 484217"/>
                  <a:gd name="connsiteX13" fmla="*/ 166108 w 511450"/>
                  <a:gd name="connsiteY13" fmla="*/ 157574 h 484217"/>
                  <a:gd name="connsiteX14" fmla="*/ 132499 w 511450"/>
                  <a:gd name="connsiteY14" fmla="*/ 188893 h 484217"/>
                  <a:gd name="connsiteX15" fmla="*/ 165074 w 511450"/>
                  <a:gd name="connsiteY15" fmla="*/ 222233 h 484217"/>
                  <a:gd name="connsiteX16" fmla="*/ 198684 w 511450"/>
                  <a:gd name="connsiteY16" fmla="*/ 190409 h 484217"/>
                  <a:gd name="connsiteX17" fmla="*/ 166108 w 511450"/>
                  <a:gd name="connsiteY17" fmla="*/ 157574 h 484217"/>
                  <a:gd name="connsiteX18" fmla="*/ 229579 w 511450"/>
                  <a:gd name="connsiteY18" fmla="*/ 0 h 484217"/>
                  <a:gd name="connsiteX19" fmla="*/ 255885 w 511450"/>
                  <a:gd name="connsiteY19" fmla="*/ 25691 h 484217"/>
                  <a:gd name="connsiteX20" fmla="*/ 239895 w 511450"/>
                  <a:gd name="connsiteY20" fmla="*/ 49870 h 484217"/>
                  <a:gd name="connsiteX21" fmla="*/ 239895 w 511450"/>
                  <a:gd name="connsiteY21" fmla="*/ 92689 h 484217"/>
                  <a:gd name="connsiteX22" fmla="*/ 331192 w 511450"/>
                  <a:gd name="connsiteY22" fmla="*/ 93192 h 484217"/>
                  <a:gd name="connsiteX23" fmla="*/ 363687 w 511450"/>
                  <a:gd name="connsiteY23" fmla="*/ 124424 h 484217"/>
                  <a:gd name="connsiteX24" fmla="*/ 363687 w 511450"/>
                  <a:gd name="connsiteY24" fmla="*/ 151627 h 484217"/>
                  <a:gd name="connsiteX25" fmla="*/ 368845 w 511450"/>
                  <a:gd name="connsiteY25" fmla="*/ 158175 h 484217"/>
                  <a:gd name="connsiteX26" fmla="*/ 396699 w 511450"/>
                  <a:gd name="connsiteY26" fmla="*/ 192430 h 484217"/>
                  <a:gd name="connsiteX27" fmla="*/ 396699 w 511450"/>
                  <a:gd name="connsiteY27" fmla="*/ 220639 h 484217"/>
                  <a:gd name="connsiteX28" fmla="*/ 369877 w 511450"/>
                  <a:gd name="connsiteY28" fmla="*/ 253382 h 484217"/>
                  <a:gd name="connsiteX29" fmla="*/ 363171 w 511450"/>
                  <a:gd name="connsiteY29" fmla="*/ 261946 h 484217"/>
                  <a:gd name="connsiteX30" fmla="*/ 363687 w 511450"/>
                  <a:gd name="connsiteY30" fmla="*/ 317358 h 484217"/>
                  <a:gd name="connsiteX31" fmla="*/ 329129 w 511450"/>
                  <a:gd name="connsiteY31" fmla="*/ 351108 h 484217"/>
                  <a:gd name="connsiteX32" fmla="*/ 304370 w 511450"/>
                  <a:gd name="connsiteY32" fmla="*/ 350605 h 484217"/>
                  <a:gd name="connsiteX33" fmla="*/ 297149 w 511450"/>
                  <a:gd name="connsiteY33" fmla="*/ 357153 h 484217"/>
                  <a:gd name="connsiteX34" fmla="*/ 322939 w 511450"/>
                  <a:gd name="connsiteY34" fmla="*/ 383348 h 484217"/>
                  <a:gd name="connsiteX35" fmla="*/ 362140 w 511450"/>
                  <a:gd name="connsiteY35" fmla="*/ 383348 h 484217"/>
                  <a:gd name="connsiteX36" fmla="*/ 373487 w 511450"/>
                  <a:gd name="connsiteY36" fmla="*/ 384859 h 484217"/>
                  <a:gd name="connsiteX37" fmla="*/ 398762 w 511450"/>
                  <a:gd name="connsiteY37" fmla="*/ 395941 h 484217"/>
                  <a:gd name="connsiteX38" fmla="*/ 511450 w 511450"/>
                  <a:gd name="connsiteY38" fmla="*/ 484217 h 484217"/>
                  <a:gd name="connsiteX39" fmla="*/ 0 w 511450"/>
                  <a:gd name="connsiteY39" fmla="*/ 484217 h 484217"/>
                  <a:gd name="connsiteX40" fmla="*/ 49049 w 511450"/>
                  <a:gd name="connsiteY40" fmla="*/ 410550 h 484217"/>
                  <a:gd name="connsiteX41" fmla="*/ 85155 w 511450"/>
                  <a:gd name="connsiteY41" fmla="*/ 385867 h 484217"/>
                  <a:gd name="connsiteX42" fmla="*/ 100113 w 511450"/>
                  <a:gd name="connsiteY42" fmla="*/ 383348 h 484217"/>
                  <a:gd name="connsiteX43" fmla="*/ 157883 w 511450"/>
                  <a:gd name="connsiteY43" fmla="*/ 383348 h 484217"/>
                  <a:gd name="connsiteX44" fmla="*/ 165620 w 511450"/>
                  <a:gd name="connsiteY44" fmla="*/ 376295 h 484217"/>
                  <a:gd name="connsiteX45" fmla="*/ 140861 w 511450"/>
                  <a:gd name="connsiteY45" fmla="*/ 351108 h 484217"/>
                  <a:gd name="connsiteX46" fmla="*/ 99597 w 511450"/>
                  <a:gd name="connsiteY46" fmla="*/ 310809 h 484217"/>
                  <a:gd name="connsiteX47" fmla="*/ 99597 w 511450"/>
                  <a:gd name="connsiteY47" fmla="*/ 260435 h 484217"/>
                  <a:gd name="connsiteX48" fmla="*/ 93923 w 511450"/>
                  <a:gd name="connsiteY48" fmla="*/ 253382 h 484217"/>
                  <a:gd name="connsiteX49" fmla="*/ 66586 w 511450"/>
                  <a:gd name="connsiteY49" fmla="*/ 219632 h 484217"/>
                  <a:gd name="connsiteX50" fmla="*/ 66586 w 511450"/>
                  <a:gd name="connsiteY50" fmla="*/ 191422 h 484217"/>
                  <a:gd name="connsiteX51" fmla="*/ 93408 w 511450"/>
                  <a:gd name="connsiteY51" fmla="*/ 158175 h 484217"/>
                  <a:gd name="connsiteX52" fmla="*/ 99597 w 511450"/>
                  <a:gd name="connsiteY52" fmla="*/ 150619 h 484217"/>
                  <a:gd name="connsiteX53" fmla="*/ 99597 w 511450"/>
                  <a:gd name="connsiteY53" fmla="*/ 125432 h 484217"/>
                  <a:gd name="connsiteX54" fmla="*/ 132093 w 511450"/>
                  <a:gd name="connsiteY54" fmla="*/ 93192 h 484217"/>
                  <a:gd name="connsiteX55" fmla="*/ 219263 w 511450"/>
                  <a:gd name="connsiteY55" fmla="*/ 92689 h 484217"/>
                  <a:gd name="connsiteX56" fmla="*/ 219263 w 511450"/>
                  <a:gd name="connsiteY56" fmla="*/ 49870 h 484217"/>
                  <a:gd name="connsiteX57" fmla="*/ 202757 w 511450"/>
                  <a:gd name="connsiteY57" fmla="*/ 25691 h 484217"/>
                  <a:gd name="connsiteX58" fmla="*/ 229579 w 511450"/>
                  <a:gd name="connsiteY58" fmla="*/ 0 h 48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11450" h="484217">
                    <a:moveTo>
                      <a:pt x="290551" y="253893"/>
                    </a:moveTo>
                    <a:cubicBezTo>
                      <a:pt x="270936" y="254398"/>
                      <a:pt x="251321" y="254398"/>
                      <a:pt x="231706" y="254398"/>
                    </a:cubicBezTo>
                    <a:cubicBezTo>
                      <a:pt x="217769" y="254398"/>
                      <a:pt x="203832" y="254398"/>
                      <a:pt x="190411" y="254398"/>
                    </a:cubicBezTo>
                    <a:cubicBezTo>
                      <a:pt x="165118" y="254398"/>
                      <a:pt x="165634" y="254398"/>
                      <a:pt x="165118" y="278686"/>
                    </a:cubicBezTo>
                    <a:cubicBezTo>
                      <a:pt x="165118" y="285264"/>
                      <a:pt x="167183" y="286782"/>
                      <a:pt x="173893" y="286782"/>
                    </a:cubicBezTo>
                    <a:cubicBezTo>
                      <a:pt x="206929" y="286276"/>
                      <a:pt x="239964" y="286782"/>
                      <a:pt x="273000" y="286782"/>
                    </a:cubicBezTo>
                    <a:cubicBezTo>
                      <a:pt x="298293" y="286782"/>
                      <a:pt x="298293" y="286782"/>
                      <a:pt x="297777" y="261482"/>
                    </a:cubicBezTo>
                    <a:cubicBezTo>
                      <a:pt x="297777" y="255411"/>
                      <a:pt x="296229" y="253893"/>
                      <a:pt x="290551" y="253893"/>
                    </a:cubicBezTo>
                    <a:close/>
                    <a:moveTo>
                      <a:pt x="298279" y="157574"/>
                    </a:moveTo>
                    <a:cubicBezTo>
                      <a:pt x="280212" y="157069"/>
                      <a:pt x="264727" y="171213"/>
                      <a:pt x="264727" y="189399"/>
                    </a:cubicBezTo>
                    <a:cubicBezTo>
                      <a:pt x="264210" y="207079"/>
                      <a:pt x="278664" y="221728"/>
                      <a:pt x="296730" y="222233"/>
                    </a:cubicBezTo>
                    <a:cubicBezTo>
                      <a:pt x="315313" y="222233"/>
                      <a:pt x="330282" y="208089"/>
                      <a:pt x="330798" y="189904"/>
                    </a:cubicBezTo>
                    <a:cubicBezTo>
                      <a:pt x="330798" y="172224"/>
                      <a:pt x="316345" y="157574"/>
                      <a:pt x="298279" y="157574"/>
                    </a:cubicBezTo>
                    <a:close/>
                    <a:moveTo>
                      <a:pt x="166108" y="157574"/>
                    </a:moveTo>
                    <a:cubicBezTo>
                      <a:pt x="148011" y="157069"/>
                      <a:pt x="133016" y="171213"/>
                      <a:pt x="132499" y="188893"/>
                    </a:cubicBezTo>
                    <a:cubicBezTo>
                      <a:pt x="131982" y="206574"/>
                      <a:pt x="146460" y="221728"/>
                      <a:pt x="165074" y="222233"/>
                    </a:cubicBezTo>
                    <a:cubicBezTo>
                      <a:pt x="183172" y="222233"/>
                      <a:pt x="198167" y="208089"/>
                      <a:pt x="198684" y="190409"/>
                    </a:cubicBezTo>
                    <a:cubicBezTo>
                      <a:pt x="199201" y="172729"/>
                      <a:pt x="184206" y="157574"/>
                      <a:pt x="166108" y="157574"/>
                    </a:cubicBezTo>
                    <a:close/>
                    <a:moveTo>
                      <a:pt x="229579" y="0"/>
                    </a:moveTo>
                    <a:cubicBezTo>
                      <a:pt x="244021" y="0"/>
                      <a:pt x="255885" y="11586"/>
                      <a:pt x="255885" y="25691"/>
                    </a:cubicBezTo>
                    <a:cubicBezTo>
                      <a:pt x="255885" y="36269"/>
                      <a:pt x="249179" y="45841"/>
                      <a:pt x="239895" y="49870"/>
                    </a:cubicBezTo>
                    <a:cubicBezTo>
                      <a:pt x="239895" y="49870"/>
                      <a:pt x="239895" y="49870"/>
                      <a:pt x="239895" y="92689"/>
                    </a:cubicBezTo>
                    <a:cubicBezTo>
                      <a:pt x="270327" y="92689"/>
                      <a:pt x="300760" y="93192"/>
                      <a:pt x="331192" y="93192"/>
                    </a:cubicBezTo>
                    <a:cubicBezTo>
                      <a:pt x="349245" y="93192"/>
                      <a:pt x="362656" y="106793"/>
                      <a:pt x="363687" y="124424"/>
                    </a:cubicBezTo>
                    <a:cubicBezTo>
                      <a:pt x="363687" y="133492"/>
                      <a:pt x="363687" y="142559"/>
                      <a:pt x="363687" y="151627"/>
                    </a:cubicBezTo>
                    <a:cubicBezTo>
                      <a:pt x="363171" y="155656"/>
                      <a:pt x="364719" y="157168"/>
                      <a:pt x="368845" y="158175"/>
                    </a:cubicBezTo>
                    <a:cubicBezTo>
                      <a:pt x="387930" y="162205"/>
                      <a:pt x="396183" y="173791"/>
                      <a:pt x="396699" y="192430"/>
                    </a:cubicBezTo>
                    <a:cubicBezTo>
                      <a:pt x="396699" y="202001"/>
                      <a:pt x="396699" y="211572"/>
                      <a:pt x="396699" y="220639"/>
                    </a:cubicBezTo>
                    <a:cubicBezTo>
                      <a:pt x="396183" y="237766"/>
                      <a:pt x="386898" y="249856"/>
                      <a:pt x="369877" y="253382"/>
                    </a:cubicBezTo>
                    <a:cubicBezTo>
                      <a:pt x="364203" y="254390"/>
                      <a:pt x="363171" y="256909"/>
                      <a:pt x="363171" y="261946"/>
                    </a:cubicBezTo>
                    <a:cubicBezTo>
                      <a:pt x="363687" y="280081"/>
                      <a:pt x="363687" y="298719"/>
                      <a:pt x="363687" y="317358"/>
                    </a:cubicBezTo>
                    <a:cubicBezTo>
                      <a:pt x="363171" y="337004"/>
                      <a:pt x="349761" y="350605"/>
                      <a:pt x="329129" y="351108"/>
                    </a:cubicBezTo>
                    <a:cubicBezTo>
                      <a:pt x="320876" y="351108"/>
                      <a:pt x="312623" y="351108"/>
                      <a:pt x="304370" y="350605"/>
                    </a:cubicBezTo>
                    <a:cubicBezTo>
                      <a:pt x="299212" y="350605"/>
                      <a:pt x="297665" y="351612"/>
                      <a:pt x="297149" y="357153"/>
                    </a:cubicBezTo>
                    <a:cubicBezTo>
                      <a:pt x="296633" y="383348"/>
                      <a:pt x="296633" y="383348"/>
                      <a:pt x="322939" y="383348"/>
                    </a:cubicBezTo>
                    <a:cubicBezTo>
                      <a:pt x="335834" y="383348"/>
                      <a:pt x="348729" y="382844"/>
                      <a:pt x="362140" y="383348"/>
                    </a:cubicBezTo>
                    <a:cubicBezTo>
                      <a:pt x="365750" y="383348"/>
                      <a:pt x="369877" y="383851"/>
                      <a:pt x="373487" y="384859"/>
                    </a:cubicBezTo>
                    <a:cubicBezTo>
                      <a:pt x="382256" y="386370"/>
                      <a:pt x="391025" y="389896"/>
                      <a:pt x="398762" y="395941"/>
                    </a:cubicBezTo>
                    <a:lnTo>
                      <a:pt x="511450" y="484217"/>
                    </a:lnTo>
                    <a:lnTo>
                      <a:pt x="0" y="484217"/>
                    </a:lnTo>
                    <a:lnTo>
                      <a:pt x="49049" y="410550"/>
                    </a:lnTo>
                    <a:cubicBezTo>
                      <a:pt x="57301" y="397956"/>
                      <a:pt x="70712" y="389393"/>
                      <a:pt x="85155" y="385867"/>
                    </a:cubicBezTo>
                    <a:cubicBezTo>
                      <a:pt x="89797" y="383851"/>
                      <a:pt x="94955" y="383348"/>
                      <a:pt x="100113" y="383348"/>
                    </a:cubicBezTo>
                    <a:cubicBezTo>
                      <a:pt x="119713" y="382844"/>
                      <a:pt x="138798" y="382844"/>
                      <a:pt x="157883" y="383348"/>
                    </a:cubicBezTo>
                    <a:cubicBezTo>
                      <a:pt x="163556" y="383348"/>
                      <a:pt x="165620" y="382340"/>
                      <a:pt x="165620" y="376295"/>
                    </a:cubicBezTo>
                    <a:cubicBezTo>
                      <a:pt x="166136" y="351108"/>
                      <a:pt x="166136" y="351108"/>
                      <a:pt x="140861" y="351108"/>
                    </a:cubicBezTo>
                    <a:cubicBezTo>
                      <a:pt x="110945" y="351108"/>
                      <a:pt x="99597" y="339522"/>
                      <a:pt x="99597" y="310809"/>
                    </a:cubicBezTo>
                    <a:cubicBezTo>
                      <a:pt x="99597" y="294185"/>
                      <a:pt x="99081" y="277562"/>
                      <a:pt x="99597" y="260435"/>
                    </a:cubicBezTo>
                    <a:cubicBezTo>
                      <a:pt x="99597" y="256405"/>
                      <a:pt x="98566" y="254390"/>
                      <a:pt x="93923" y="253382"/>
                    </a:cubicBezTo>
                    <a:cubicBezTo>
                      <a:pt x="75870" y="249856"/>
                      <a:pt x="66586" y="237766"/>
                      <a:pt x="66586" y="219632"/>
                    </a:cubicBezTo>
                    <a:cubicBezTo>
                      <a:pt x="66586" y="210060"/>
                      <a:pt x="66586" y="200993"/>
                      <a:pt x="66586" y="191422"/>
                    </a:cubicBezTo>
                    <a:cubicBezTo>
                      <a:pt x="66586" y="173791"/>
                      <a:pt x="75870" y="161701"/>
                      <a:pt x="93408" y="158175"/>
                    </a:cubicBezTo>
                    <a:cubicBezTo>
                      <a:pt x="98566" y="157168"/>
                      <a:pt x="99597" y="155153"/>
                      <a:pt x="99597" y="150619"/>
                    </a:cubicBezTo>
                    <a:cubicBezTo>
                      <a:pt x="99081" y="142055"/>
                      <a:pt x="99081" y="133492"/>
                      <a:pt x="99597" y="125432"/>
                    </a:cubicBezTo>
                    <a:cubicBezTo>
                      <a:pt x="100113" y="107297"/>
                      <a:pt x="113524" y="93192"/>
                      <a:pt x="132093" y="93192"/>
                    </a:cubicBezTo>
                    <a:cubicBezTo>
                      <a:pt x="160977" y="93192"/>
                      <a:pt x="189862" y="92689"/>
                      <a:pt x="219263" y="92689"/>
                    </a:cubicBezTo>
                    <a:cubicBezTo>
                      <a:pt x="219263" y="92689"/>
                      <a:pt x="219263" y="92689"/>
                      <a:pt x="219263" y="49870"/>
                    </a:cubicBezTo>
                    <a:cubicBezTo>
                      <a:pt x="209463" y="45841"/>
                      <a:pt x="202757" y="36269"/>
                      <a:pt x="202757" y="25691"/>
                    </a:cubicBezTo>
                    <a:cubicBezTo>
                      <a:pt x="202757" y="11586"/>
                      <a:pt x="214621" y="0"/>
                      <a:pt x="229579"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noAutofit/>
              </a:bodyPr>
              <a:lstStyle/>
              <a:p>
                <a:pPr algn="ctr" defTabSz="1243026" fontAlgn="base">
                  <a:spcBef>
                    <a:spcPct val="0"/>
                  </a:spcBef>
                  <a:spcAft>
                    <a:spcPct val="0"/>
                  </a:spcAft>
                  <a:defRPr/>
                </a:pPr>
                <a:endParaRPr lang="en-US" sz="3200" kern="0" dirty="0">
                  <a:gradFill>
                    <a:gsLst>
                      <a:gs pos="5439">
                        <a:srgbClr val="F8F8F8"/>
                      </a:gs>
                      <a:gs pos="10000">
                        <a:srgbClr val="F8F8F8"/>
                      </a:gs>
                    </a:gsLst>
                    <a:lin ang="5400000" scaled="0"/>
                  </a:gradFill>
                  <a:latin typeface="Segoe UI"/>
                </a:endParaRPr>
              </a:p>
            </p:txBody>
          </p:sp>
        </p:grpSp>
        <p:grpSp>
          <p:nvGrpSpPr>
            <p:cNvPr id="740" name="Group 739"/>
            <p:cNvGrpSpPr/>
            <p:nvPr/>
          </p:nvGrpSpPr>
          <p:grpSpPr>
            <a:xfrm>
              <a:off x="4237648" y="8750843"/>
              <a:ext cx="940177" cy="148019"/>
              <a:chOff x="-1267852" y="8672829"/>
              <a:chExt cx="940177" cy="148019"/>
            </a:xfrm>
          </p:grpSpPr>
          <p:grpSp>
            <p:nvGrpSpPr>
              <p:cNvPr id="773" name="Group 772"/>
              <p:cNvGrpSpPr/>
              <p:nvPr/>
            </p:nvGrpSpPr>
            <p:grpSpPr>
              <a:xfrm flipH="1">
                <a:off x="-1267852" y="8672829"/>
                <a:ext cx="940177" cy="148019"/>
                <a:chOff x="6292744" y="2251075"/>
                <a:chExt cx="940177" cy="148019"/>
              </a:xfrm>
              <a:solidFill>
                <a:srgbClr val="D2E6FA"/>
              </a:solidFill>
            </p:grpSpPr>
            <p:sp>
              <p:nvSpPr>
                <p:cNvPr id="775" name="Rectangle: Rounded Corners 774"/>
                <p:cNvSpPr/>
                <p:nvPr/>
              </p:nvSpPr>
              <p:spPr bwMode="auto">
                <a:xfrm>
                  <a:off x="6316605" y="2251075"/>
                  <a:ext cx="916316" cy="148019"/>
                </a:xfrm>
                <a:prstGeom prst="roundRect">
                  <a:avLst/>
                </a:prstGeom>
                <a:solidFill>
                  <a:srgbClr val="D2ED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200">
                    <a:solidFill>
                      <a:srgbClr val="505050"/>
                    </a:solidFill>
                    <a:latin typeface="Segoe UI"/>
                    <a:ea typeface="Segoe UI" pitchFamily="34" charset="0"/>
                    <a:cs typeface="Segoe UI" pitchFamily="34" charset="0"/>
                  </a:endParaRPr>
                </a:p>
              </p:txBody>
            </p:sp>
            <p:sp>
              <p:nvSpPr>
                <p:cNvPr id="776" name="Isosceles Triangle 775"/>
                <p:cNvSpPr/>
                <p:nvPr/>
              </p:nvSpPr>
              <p:spPr bwMode="auto">
                <a:xfrm rot="16200000">
                  <a:off x="6269884" y="2314543"/>
                  <a:ext cx="73152" cy="27432"/>
                </a:xfrm>
                <a:prstGeom prst="triangle">
                  <a:avLst/>
                </a:prstGeom>
                <a:solidFill>
                  <a:srgbClr val="D2ED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200">
                    <a:solidFill>
                      <a:srgbClr val="505050"/>
                    </a:solidFill>
                    <a:latin typeface="Segoe UI"/>
                    <a:ea typeface="Segoe UI" pitchFamily="34" charset="0"/>
                    <a:cs typeface="Segoe UI" pitchFamily="34" charset="0"/>
                  </a:endParaRPr>
                </a:p>
              </p:txBody>
            </p:sp>
          </p:grpSp>
          <p:sp>
            <p:nvSpPr>
              <p:cNvPr id="774" name="Rectangle 773"/>
              <p:cNvSpPr/>
              <p:nvPr/>
            </p:nvSpPr>
            <p:spPr>
              <a:xfrm flipH="1">
                <a:off x="-491838" y="8700672"/>
                <a:ext cx="103409" cy="92346"/>
              </a:xfrm>
              <a:prstGeom prst="rect">
                <a:avLst/>
              </a:prstGeom>
            </p:spPr>
            <p:txBody>
              <a:bodyPr wrap="none" lIns="0" tIns="0" rIns="0" bIns="0">
                <a:spAutoFit/>
              </a:bodyPr>
              <a:lstStyle/>
              <a:p>
                <a:pPr marL="0" lvl="1" algn="r">
                  <a:defRPr/>
                </a:pPr>
                <a:r>
                  <a:rPr lang="en-US" sz="800" dirty="0">
                    <a:solidFill>
                      <a:srgbClr val="505050"/>
                    </a:solidFill>
                    <a:latin typeface="Segoe UI"/>
                  </a:rPr>
                  <a:t>No</a:t>
                </a:r>
              </a:p>
            </p:txBody>
          </p:sp>
        </p:grpSp>
        <p:sp>
          <p:nvSpPr>
            <p:cNvPr id="741" name="Rectangle 740"/>
            <p:cNvSpPr/>
            <p:nvPr/>
          </p:nvSpPr>
          <p:spPr bwMode="auto">
            <a:xfrm>
              <a:off x="3978624" y="8346909"/>
              <a:ext cx="1322454" cy="159410"/>
            </a:xfrm>
            <a:prstGeom prst="rect">
              <a:avLst/>
            </a:prstGeom>
            <a:no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r>
                <a:rPr lang="en-US" sz="800" dirty="0">
                  <a:solidFill>
                    <a:srgbClr val="0078D7"/>
                  </a:solidFill>
                  <a:latin typeface="Segoe UI"/>
                  <a:ea typeface="Segoe UI" pitchFamily="34" charset="0"/>
                  <a:cs typeface="Segoe UI" pitchFamily="34" charset="0"/>
                </a:rPr>
                <a:t>Yes</a:t>
              </a:r>
            </a:p>
          </p:txBody>
        </p:sp>
        <p:sp>
          <p:nvSpPr>
            <p:cNvPr id="742" name="Rectangle 741"/>
            <p:cNvSpPr/>
            <p:nvPr/>
          </p:nvSpPr>
          <p:spPr bwMode="auto">
            <a:xfrm>
              <a:off x="3978624" y="8514288"/>
              <a:ext cx="1322454" cy="159410"/>
            </a:xfrm>
            <a:prstGeom prst="rect">
              <a:avLst/>
            </a:prstGeom>
            <a:no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r>
                <a:rPr lang="en-US" sz="800" dirty="0">
                  <a:solidFill>
                    <a:srgbClr val="0078D7"/>
                  </a:solidFill>
                  <a:latin typeface="Segoe UI"/>
                  <a:ea typeface="Segoe UI" pitchFamily="34" charset="0"/>
                  <a:cs typeface="Segoe UI" pitchFamily="34" charset="0"/>
                </a:rPr>
                <a:t>No</a:t>
              </a:r>
            </a:p>
          </p:txBody>
        </p:sp>
        <p:grpSp>
          <p:nvGrpSpPr>
            <p:cNvPr id="743" name="Group 742"/>
            <p:cNvGrpSpPr/>
            <p:nvPr/>
          </p:nvGrpSpPr>
          <p:grpSpPr>
            <a:xfrm>
              <a:off x="3935957" y="8986999"/>
              <a:ext cx="1393648" cy="247756"/>
              <a:chOff x="-1525140" y="8908985"/>
              <a:chExt cx="1393648" cy="247756"/>
            </a:xfrm>
          </p:grpSpPr>
          <p:grpSp>
            <p:nvGrpSpPr>
              <p:cNvPr id="769" name="Group 768"/>
              <p:cNvGrpSpPr/>
              <p:nvPr/>
            </p:nvGrpSpPr>
            <p:grpSpPr>
              <a:xfrm>
                <a:off x="-1525140" y="8908985"/>
                <a:ext cx="1393648" cy="247756"/>
                <a:chOff x="5501375" y="2489992"/>
                <a:chExt cx="1393648" cy="122490"/>
              </a:xfrm>
              <a:solidFill>
                <a:srgbClr val="FAFAFA"/>
              </a:solidFill>
            </p:grpSpPr>
            <p:sp>
              <p:nvSpPr>
                <p:cNvPr id="771" name="Rectangle: Rounded Corners 770"/>
                <p:cNvSpPr/>
                <p:nvPr/>
              </p:nvSpPr>
              <p:spPr bwMode="auto">
                <a:xfrm>
                  <a:off x="5526448" y="2489992"/>
                  <a:ext cx="1368575" cy="122490"/>
                </a:xfrm>
                <a:prstGeom prst="roundRect">
                  <a:avLst>
                    <a:gd name="adj" fmla="val 1235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732" dirty="0">
                    <a:solidFill>
                      <a:srgbClr val="505050"/>
                    </a:solidFill>
                    <a:latin typeface="Segoe UI"/>
                    <a:ea typeface="Segoe UI" pitchFamily="34" charset="0"/>
                    <a:cs typeface="Segoe UI" pitchFamily="34" charset="0"/>
                  </a:endParaRPr>
                </a:p>
              </p:txBody>
            </p:sp>
            <p:sp>
              <p:nvSpPr>
                <p:cNvPr id="772" name="Isosceles Triangle 771"/>
                <p:cNvSpPr/>
                <p:nvPr/>
              </p:nvSpPr>
              <p:spPr bwMode="auto">
                <a:xfrm rot="16200000">
                  <a:off x="5486737" y="2530916"/>
                  <a:ext cx="56708" cy="27432"/>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732" dirty="0">
                    <a:solidFill>
                      <a:srgbClr val="505050"/>
                    </a:solidFill>
                    <a:latin typeface="Segoe UI"/>
                    <a:ea typeface="Segoe UI" pitchFamily="34" charset="0"/>
                    <a:cs typeface="Segoe UI" pitchFamily="34" charset="0"/>
                  </a:endParaRPr>
                </a:p>
              </p:txBody>
            </p:sp>
          </p:grpSp>
          <p:sp>
            <p:nvSpPr>
              <p:cNvPr id="770" name="Rectangle 769"/>
              <p:cNvSpPr/>
              <p:nvPr/>
            </p:nvSpPr>
            <p:spPr>
              <a:xfrm>
                <a:off x="-1456849" y="8940530"/>
                <a:ext cx="994404" cy="184692"/>
              </a:xfrm>
              <a:prstGeom prst="rect">
                <a:avLst/>
              </a:prstGeom>
            </p:spPr>
            <p:txBody>
              <a:bodyPr wrap="none" lIns="0" tIns="0" rIns="0" bIns="0">
                <a:spAutoFit/>
              </a:bodyPr>
              <a:lstStyle/>
              <a:p>
                <a:pPr marL="0" lvl="1">
                  <a:defRPr/>
                </a:pPr>
                <a:r>
                  <a:rPr lang="en-US" sz="800" dirty="0">
                    <a:solidFill>
                      <a:srgbClr val="505050"/>
                    </a:solidFill>
                    <a:latin typeface="Segoe UI"/>
                  </a:rPr>
                  <a:t>What kind of vehicle are you </a:t>
                </a:r>
                <a:br>
                  <a:rPr lang="en-US" sz="800" dirty="0">
                    <a:solidFill>
                      <a:srgbClr val="505050"/>
                    </a:solidFill>
                    <a:latin typeface="Segoe UI"/>
                  </a:rPr>
                </a:br>
                <a:r>
                  <a:rPr lang="en-US" sz="800" dirty="0">
                    <a:solidFill>
                      <a:srgbClr val="505050"/>
                    </a:solidFill>
                    <a:latin typeface="Segoe UI"/>
                  </a:rPr>
                  <a:t>adding today?</a:t>
                </a:r>
              </a:p>
            </p:txBody>
          </p:sp>
        </p:grpSp>
        <p:grpSp>
          <p:nvGrpSpPr>
            <p:cNvPr id="744" name="Group 743"/>
            <p:cNvGrpSpPr/>
            <p:nvPr/>
          </p:nvGrpSpPr>
          <p:grpSpPr>
            <a:xfrm>
              <a:off x="3727767" y="8978683"/>
              <a:ext cx="182880" cy="182880"/>
              <a:chOff x="-1723805" y="8900669"/>
              <a:chExt cx="182880" cy="182880"/>
            </a:xfrm>
          </p:grpSpPr>
          <p:sp>
            <p:nvSpPr>
              <p:cNvPr id="767" name="Rectangle 766"/>
              <p:cNvSpPr/>
              <p:nvPr/>
            </p:nvSpPr>
            <p:spPr bwMode="auto">
              <a:xfrm>
                <a:off x="-1723805" y="8900669"/>
                <a:ext cx="182880"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732">
                  <a:solidFill>
                    <a:srgbClr val="505050"/>
                  </a:solidFill>
                  <a:latin typeface="Segoe UI"/>
                  <a:ea typeface="Segoe UI" pitchFamily="34" charset="0"/>
                  <a:cs typeface="Segoe UI" pitchFamily="34" charset="0"/>
                </a:endParaRPr>
              </a:p>
            </p:txBody>
          </p:sp>
          <p:sp>
            <p:nvSpPr>
              <p:cNvPr id="768" name="Freeform: Shape 767"/>
              <p:cNvSpPr>
                <a:spLocks/>
              </p:cNvSpPr>
              <p:nvPr/>
            </p:nvSpPr>
            <p:spPr bwMode="auto">
              <a:xfrm>
                <a:off x="-1700808" y="8927310"/>
                <a:ext cx="136886" cy="129598"/>
              </a:xfrm>
              <a:custGeom>
                <a:avLst/>
                <a:gdLst>
                  <a:gd name="connsiteX0" fmla="*/ 290551 w 511450"/>
                  <a:gd name="connsiteY0" fmla="*/ 253893 h 484217"/>
                  <a:gd name="connsiteX1" fmla="*/ 231706 w 511450"/>
                  <a:gd name="connsiteY1" fmla="*/ 254398 h 484217"/>
                  <a:gd name="connsiteX2" fmla="*/ 190411 w 511450"/>
                  <a:gd name="connsiteY2" fmla="*/ 254398 h 484217"/>
                  <a:gd name="connsiteX3" fmla="*/ 165118 w 511450"/>
                  <a:gd name="connsiteY3" fmla="*/ 278686 h 484217"/>
                  <a:gd name="connsiteX4" fmla="*/ 173893 w 511450"/>
                  <a:gd name="connsiteY4" fmla="*/ 286782 h 484217"/>
                  <a:gd name="connsiteX5" fmla="*/ 273000 w 511450"/>
                  <a:gd name="connsiteY5" fmla="*/ 286782 h 484217"/>
                  <a:gd name="connsiteX6" fmla="*/ 297777 w 511450"/>
                  <a:gd name="connsiteY6" fmla="*/ 261482 h 484217"/>
                  <a:gd name="connsiteX7" fmla="*/ 290551 w 511450"/>
                  <a:gd name="connsiteY7" fmla="*/ 253893 h 484217"/>
                  <a:gd name="connsiteX8" fmla="*/ 298279 w 511450"/>
                  <a:gd name="connsiteY8" fmla="*/ 157574 h 484217"/>
                  <a:gd name="connsiteX9" fmla="*/ 264727 w 511450"/>
                  <a:gd name="connsiteY9" fmla="*/ 189399 h 484217"/>
                  <a:gd name="connsiteX10" fmla="*/ 296730 w 511450"/>
                  <a:gd name="connsiteY10" fmla="*/ 222233 h 484217"/>
                  <a:gd name="connsiteX11" fmla="*/ 330798 w 511450"/>
                  <a:gd name="connsiteY11" fmla="*/ 189904 h 484217"/>
                  <a:gd name="connsiteX12" fmla="*/ 298279 w 511450"/>
                  <a:gd name="connsiteY12" fmla="*/ 157574 h 484217"/>
                  <a:gd name="connsiteX13" fmla="*/ 166108 w 511450"/>
                  <a:gd name="connsiteY13" fmla="*/ 157574 h 484217"/>
                  <a:gd name="connsiteX14" fmla="*/ 132499 w 511450"/>
                  <a:gd name="connsiteY14" fmla="*/ 188893 h 484217"/>
                  <a:gd name="connsiteX15" fmla="*/ 165074 w 511450"/>
                  <a:gd name="connsiteY15" fmla="*/ 222233 h 484217"/>
                  <a:gd name="connsiteX16" fmla="*/ 198684 w 511450"/>
                  <a:gd name="connsiteY16" fmla="*/ 190409 h 484217"/>
                  <a:gd name="connsiteX17" fmla="*/ 166108 w 511450"/>
                  <a:gd name="connsiteY17" fmla="*/ 157574 h 484217"/>
                  <a:gd name="connsiteX18" fmla="*/ 229579 w 511450"/>
                  <a:gd name="connsiteY18" fmla="*/ 0 h 484217"/>
                  <a:gd name="connsiteX19" fmla="*/ 255885 w 511450"/>
                  <a:gd name="connsiteY19" fmla="*/ 25691 h 484217"/>
                  <a:gd name="connsiteX20" fmla="*/ 239895 w 511450"/>
                  <a:gd name="connsiteY20" fmla="*/ 49870 h 484217"/>
                  <a:gd name="connsiteX21" fmla="*/ 239895 w 511450"/>
                  <a:gd name="connsiteY21" fmla="*/ 92689 h 484217"/>
                  <a:gd name="connsiteX22" fmla="*/ 331192 w 511450"/>
                  <a:gd name="connsiteY22" fmla="*/ 93192 h 484217"/>
                  <a:gd name="connsiteX23" fmla="*/ 363687 w 511450"/>
                  <a:gd name="connsiteY23" fmla="*/ 124424 h 484217"/>
                  <a:gd name="connsiteX24" fmla="*/ 363687 w 511450"/>
                  <a:gd name="connsiteY24" fmla="*/ 151627 h 484217"/>
                  <a:gd name="connsiteX25" fmla="*/ 368845 w 511450"/>
                  <a:gd name="connsiteY25" fmla="*/ 158175 h 484217"/>
                  <a:gd name="connsiteX26" fmla="*/ 396699 w 511450"/>
                  <a:gd name="connsiteY26" fmla="*/ 192430 h 484217"/>
                  <a:gd name="connsiteX27" fmla="*/ 396699 w 511450"/>
                  <a:gd name="connsiteY27" fmla="*/ 220639 h 484217"/>
                  <a:gd name="connsiteX28" fmla="*/ 369877 w 511450"/>
                  <a:gd name="connsiteY28" fmla="*/ 253382 h 484217"/>
                  <a:gd name="connsiteX29" fmla="*/ 363171 w 511450"/>
                  <a:gd name="connsiteY29" fmla="*/ 261946 h 484217"/>
                  <a:gd name="connsiteX30" fmla="*/ 363687 w 511450"/>
                  <a:gd name="connsiteY30" fmla="*/ 317358 h 484217"/>
                  <a:gd name="connsiteX31" fmla="*/ 329129 w 511450"/>
                  <a:gd name="connsiteY31" fmla="*/ 351108 h 484217"/>
                  <a:gd name="connsiteX32" fmla="*/ 304370 w 511450"/>
                  <a:gd name="connsiteY32" fmla="*/ 350605 h 484217"/>
                  <a:gd name="connsiteX33" fmla="*/ 297149 w 511450"/>
                  <a:gd name="connsiteY33" fmla="*/ 357153 h 484217"/>
                  <a:gd name="connsiteX34" fmla="*/ 322939 w 511450"/>
                  <a:gd name="connsiteY34" fmla="*/ 383348 h 484217"/>
                  <a:gd name="connsiteX35" fmla="*/ 362140 w 511450"/>
                  <a:gd name="connsiteY35" fmla="*/ 383348 h 484217"/>
                  <a:gd name="connsiteX36" fmla="*/ 373487 w 511450"/>
                  <a:gd name="connsiteY36" fmla="*/ 384859 h 484217"/>
                  <a:gd name="connsiteX37" fmla="*/ 398762 w 511450"/>
                  <a:gd name="connsiteY37" fmla="*/ 395941 h 484217"/>
                  <a:gd name="connsiteX38" fmla="*/ 511450 w 511450"/>
                  <a:gd name="connsiteY38" fmla="*/ 484217 h 484217"/>
                  <a:gd name="connsiteX39" fmla="*/ 0 w 511450"/>
                  <a:gd name="connsiteY39" fmla="*/ 484217 h 484217"/>
                  <a:gd name="connsiteX40" fmla="*/ 49049 w 511450"/>
                  <a:gd name="connsiteY40" fmla="*/ 410550 h 484217"/>
                  <a:gd name="connsiteX41" fmla="*/ 85155 w 511450"/>
                  <a:gd name="connsiteY41" fmla="*/ 385867 h 484217"/>
                  <a:gd name="connsiteX42" fmla="*/ 100113 w 511450"/>
                  <a:gd name="connsiteY42" fmla="*/ 383348 h 484217"/>
                  <a:gd name="connsiteX43" fmla="*/ 157883 w 511450"/>
                  <a:gd name="connsiteY43" fmla="*/ 383348 h 484217"/>
                  <a:gd name="connsiteX44" fmla="*/ 165620 w 511450"/>
                  <a:gd name="connsiteY44" fmla="*/ 376295 h 484217"/>
                  <a:gd name="connsiteX45" fmla="*/ 140861 w 511450"/>
                  <a:gd name="connsiteY45" fmla="*/ 351108 h 484217"/>
                  <a:gd name="connsiteX46" fmla="*/ 99597 w 511450"/>
                  <a:gd name="connsiteY46" fmla="*/ 310809 h 484217"/>
                  <a:gd name="connsiteX47" fmla="*/ 99597 w 511450"/>
                  <a:gd name="connsiteY47" fmla="*/ 260435 h 484217"/>
                  <a:gd name="connsiteX48" fmla="*/ 93923 w 511450"/>
                  <a:gd name="connsiteY48" fmla="*/ 253382 h 484217"/>
                  <a:gd name="connsiteX49" fmla="*/ 66586 w 511450"/>
                  <a:gd name="connsiteY49" fmla="*/ 219632 h 484217"/>
                  <a:gd name="connsiteX50" fmla="*/ 66586 w 511450"/>
                  <a:gd name="connsiteY50" fmla="*/ 191422 h 484217"/>
                  <a:gd name="connsiteX51" fmla="*/ 93408 w 511450"/>
                  <a:gd name="connsiteY51" fmla="*/ 158175 h 484217"/>
                  <a:gd name="connsiteX52" fmla="*/ 99597 w 511450"/>
                  <a:gd name="connsiteY52" fmla="*/ 150619 h 484217"/>
                  <a:gd name="connsiteX53" fmla="*/ 99597 w 511450"/>
                  <a:gd name="connsiteY53" fmla="*/ 125432 h 484217"/>
                  <a:gd name="connsiteX54" fmla="*/ 132093 w 511450"/>
                  <a:gd name="connsiteY54" fmla="*/ 93192 h 484217"/>
                  <a:gd name="connsiteX55" fmla="*/ 219263 w 511450"/>
                  <a:gd name="connsiteY55" fmla="*/ 92689 h 484217"/>
                  <a:gd name="connsiteX56" fmla="*/ 219263 w 511450"/>
                  <a:gd name="connsiteY56" fmla="*/ 49870 h 484217"/>
                  <a:gd name="connsiteX57" fmla="*/ 202757 w 511450"/>
                  <a:gd name="connsiteY57" fmla="*/ 25691 h 484217"/>
                  <a:gd name="connsiteX58" fmla="*/ 229579 w 511450"/>
                  <a:gd name="connsiteY58" fmla="*/ 0 h 48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11450" h="484217">
                    <a:moveTo>
                      <a:pt x="290551" y="253893"/>
                    </a:moveTo>
                    <a:cubicBezTo>
                      <a:pt x="270936" y="254398"/>
                      <a:pt x="251321" y="254398"/>
                      <a:pt x="231706" y="254398"/>
                    </a:cubicBezTo>
                    <a:cubicBezTo>
                      <a:pt x="217769" y="254398"/>
                      <a:pt x="203832" y="254398"/>
                      <a:pt x="190411" y="254398"/>
                    </a:cubicBezTo>
                    <a:cubicBezTo>
                      <a:pt x="165118" y="254398"/>
                      <a:pt x="165634" y="254398"/>
                      <a:pt x="165118" y="278686"/>
                    </a:cubicBezTo>
                    <a:cubicBezTo>
                      <a:pt x="165118" y="285264"/>
                      <a:pt x="167183" y="286782"/>
                      <a:pt x="173893" y="286782"/>
                    </a:cubicBezTo>
                    <a:cubicBezTo>
                      <a:pt x="206929" y="286276"/>
                      <a:pt x="239964" y="286782"/>
                      <a:pt x="273000" y="286782"/>
                    </a:cubicBezTo>
                    <a:cubicBezTo>
                      <a:pt x="298293" y="286782"/>
                      <a:pt x="298293" y="286782"/>
                      <a:pt x="297777" y="261482"/>
                    </a:cubicBezTo>
                    <a:cubicBezTo>
                      <a:pt x="297777" y="255411"/>
                      <a:pt x="296229" y="253893"/>
                      <a:pt x="290551" y="253893"/>
                    </a:cubicBezTo>
                    <a:close/>
                    <a:moveTo>
                      <a:pt x="298279" y="157574"/>
                    </a:moveTo>
                    <a:cubicBezTo>
                      <a:pt x="280212" y="157069"/>
                      <a:pt x="264727" y="171213"/>
                      <a:pt x="264727" y="189399"/>
                    </a:cubicBezTo>
                    <a:cubicBezTo>
                      <a:pt x="264210" y="207079"/>
                      <a:pt x="278664" y="221728"/>
                      <a:pt x="296730" y="222233"/>
                    </a:cubicBezTo>
                    <a:cubicBezTo>
                      <a:pt x="315313" y="222233"/>
                      <a:pt x="330282" y="208089"/>
                      <a:pt x="330798" y="189904"/>
                    </a:cubicBezTo>
                    <a:cubicBezTo>
                      <a:pt x="330798" y="172224"/>
                      <a:pt x="316345" y="157574"/>
                      <a:pt x="298279" y="157574"/>
                    </a:cubicBezTo>
                    <a:close/>
                    <a:moveTo>
                      <a:pt x="166108" y="157574"/>
                    </a:moveTo>
                    <a:cubicBezTo>
                      <a:pt x="148011" y="157069"/>
                      <a:pt x="133016" y="171213"/>
                      <a:pt x="132499" y="188893"/>
                    </a:cubicBezTo>
                    <a:cubicBezTo>
                      <a:pt x="131982" y="206574"/>
                      <a:pt x="146460" y="221728"/>
                      <a:pt x="165074" y="222233"/>
                    </a:cubicBezTo>
                    <a:cubicBezTo>
                      <a:pt x="183172" y="222233"/>
                      <a:pt x="198167" y="208089"/>
                      <a:pt x="198684" y="190409"/>
                    </a:cubicBezTo>
                    <a:cubicBezTo>
                      <a:pt x="199201" y="172729"/>
                      <a:pt x="184206" y="157574"/>
                      <a:pt x="166108" y="157574"/>
                    </a:cubicBezTo>
                    <a:close/>
                    <a:moveTo>
                      <a:pt x="229579" y="0"/>
                    </a:moveTo>
                    <a:cubicBezTo>
                      <a:pt x="244021" y="0"/>
                      <a:pt x="255885" y="11586"/>
                      <a:pt x="255885" y="25691"/>
                    </a:cubicBezTo>
                    <a:cubicBezTo>
                      <a:pt x="255885" y="36269"/>
                      <a:pt x="249179" y="45841"/>
                      <a:pt x="239895" y="49870"/>
                    </a:cubicBezTo>
                    <a:cubicBezTo>
                      <a:pt x="239895" y="49870"/>
                      <a:pt x="239895" y="49870"/>
                      <a:pt x="239895" y="92689"/>
                    </a:cubicBezTo>
                    <a:cubicBezTo>
                      <a:pt x="270327" y="92689"/>
                      <a:pt x="300760" y="93192"/>
                      <a:pt x="331192" y="93192"/>
                    </a:cubicBezTo>
                    <a:cubicBezTo>
                      <a:pt x="349245" y="93192"/>
                      <a:pt x="362656" y="106793"/>
                      <a:pt x="363687" y="124424"/>
                    </a:cubicBezTo>
                    <a:cubicBezTo>
                      <a:pt x="363687" y="133492"/>
                      <a:pt x="363687" y="142559"/>
                      <a:pt x="363687" y="151627"/>
                    </a:cubicBezTo>
                    <a:cubicBezTo>
                      <a:pt x="363171" y="155656"/>
                      <a:pt x="364719" y="157168"/>
                      <a:pt x="368845" y="158175"/>
                    </a:cubicBezTo>
                    <a:cubicBezTo>
                      <a:pt x="387930" y="162205"/>
                      <a:pt x="396183" y="173791"/>
                      <a:pt x="396699" y="192430"/>
                    </a:cubicBezTo>
                    <a:cubicBezTo>
                      <a:pt x="396699" y="202001"/>
                      <a:pt x="396699" y="211572"/>
                      <a:pt x="396699" y="220639"/>
                    </a:cubicBezTo>
                    <a:cubicBezTo>
                      <a:pt x="396183" y="237766"/>
                      <a:pt x="386898" y="249856"/>
                      <a:pt x="369877" y="253382"/>
                    </a:cubicBezTo>
                    <a:cubicBezTo>
                      <a:pt x="364203" y="254390"/>
                      <a:pt x="363171" y="256909"/>
                      <a:pt x="363171" y="261946"/>
                    </a:cubicBezTo>
                    <a:cubicBezTo>
                      <a:pt x="363687" y="280081"/>
                      <a:pt x="363687" y="298719"/>
                      <a:pt x="363687" y="317358"/>
                    </a:cubicBezTo>
                    <a:cubicBezTo>
                      <a:pt x="363171" y="337004"/>
                      <a:pt x="349761" y="350605"/>
                      <a:pt x="329129" y="351108"/>
                    </a:cubicBezTo>
                    <a:cubicBezTo>
                      <a:pt x="320876" y="351108"/>
                      <a:pt x="312623" y="351108"/>
                      <a:pt x="304370" y="350605"/>
                    </a:cubicBezTo>
                    <a:cubicBezTo>
                      <a:pt x="299212" y="350605"/>
                      <a:pt x="297665" y="351612"/>
                      <a:pt x="297149" y="357153"/>
                    </a:cubicBezTo>
                    <a:cubicBezTo>
                      <a:pt x="296633" y="383348"/>
                      <a:pt x="296633" y="383348"/>
                      <a:pt x="322939" y="383348"/>
                    </a:cubicBezTo>
                    <a:cubicBezTo>
                      <a:pt x="335834" y="383348"/>
                      <a:pt x="348729" y="382844"/>
                      <a:pt x="362140" y="383348"/>
                    </a:cubicBezTo>
                    <a:cubicBezTo>
                      <a:pt x="365750" y="383348"/>
                      <a:pt x="369877" y="383851"/>
                      <a:pt x="373487" y="384859"/>
                    </a:cubicBezTo>
                    <a:cubicBezTo>
                      <a:pt x="382256" y="386370"/>
                      <a:pt x="391025" y="389896"/>
                      <a:pt x="398762" y="395941"/>
                    </a:cubicBezTo>
                    <a:lnTo>
                      <a:pt x="511450" y="484217"/>
                    </a:lnTo>
                    <a:lnTo>
                      <a:pt x="0" y="484217"/>
                    </a:lnTo>
                    <a:lnTo>
                      <a:pt x="49049" y="410550"/>
                    </a:lnTo>
                    <a:cubicBezTo>
                      <a:pt x="57301" y="397956"/>
                      <a:pt x="70712" y="389393"/>
                      <a:pt x="85155" y="385867"/>
                    </a:cubicBezTo>
                    <a:cubicBezTo>
                      <a:pt x="89797" y="383851"/>
                      <a:pt x="94955" y="383348"/>
                      <a:pt x="100113" y="383348"/>
                    </a:cubicBezTo>
                    <a:cubicBezTo>
                      <a:pt x="119713" y="382844"/>
                      <a:pt x="138798" y="382844"/>
                      <a:pt x="157883" y="383348"/>
                    </a:cubicBezTo>
                    <a:cubicBezTo>
                      <a:pt x="163556" y="383348"/>
                      <a:pt x="165620" y="382340"/>
                      <a:pt x="165620" y="376295"/>
                    </a:cubicBezTo>
                    <a:cubicBezTo>
                      <a:pt x="166136" y="351108"/>
                      <a:pt x="166136" y="351108"/>
                      <a:pt x="140861" y="351108"/>
                    </a:cubicBezTo>
                    <a:cubicBezTo>
                      <a:pt x="110945" y="351108"/>
                      <a:pt x="99597" y="339522"/>
                      <a:pt x="99597" y="310809"/>
                    </a:cubicBezTo>
                    <a:cubicBezTo>
                      <a:pt x="99597" y="294185"/>
                      <a:pt x="99081" y="277562"/>
                      <a:pt x="99597" y="260435"/>
                    </a:cubicBezTo>
                    <a:cubicBezTo>
                      <a:pt x="99597" y="256405"/>
                      <a:pt x="98566" y="254390"/>
                      <a:pt x="93923" y="253382"/>
                    </a:cubicBezTo>
                    <a:cubicBezTo>
                      <a:pt x="75870" y="249856"/>
                      <a:pt x="66586" y="237766"/>
                      <a:pt x="66586" y="219632"/>
                    </a:cubicBezTo>
                    <a:cubicBezTo>
                      <a:pt x="66586" y="210060"/>
                      <a:pt x="66586" y="200993"/>
                      <a:pt x="66586" y="191422"/>
                    </a:cubicBezTo>
                    <a:cubicBezTo>
                      <a:pt x="66586" y="173791"/>
                      <a:pt x="75870" y="161701"/>
                      <a:pt x="93408" y="158175"/>
                    </a:cubicBezTo>
                    <a:cubicBezTo>
                      <a:pt x="98566" y="157168"/>
                      <a:pt x="99597" y="155153"/>
                      <a:pt x="99597" y="150619"/>
                    </a:cubicBezTo>
                    <a:cubicBezTo>
                      <a:pt x="99081" y="142055"/>
                      <a:pt x="99081" y="133492"/>
                      <a:pt x="99597" y="125432"/>
                    </a:cubicBezTo>
                    <a:cubicBezTo>
                      <a:pt x="100113" y="107297"/>
                      <a:pt x="113524" y="93192"/>
                      <a:pt x="132093" y="93192"/>
                    </a:cubicBezTo>
                    <a:cubicBezTo>
                      <a:pt x="160977" y="93192"/>
                      <a:pt x="189862" y="92689"/>
                      <a:pt x="219263" y="92689"/>
                    </a:cubicBezTo>
                    <a:cubicBezTo>
                      <a:pt x="219263" y="92689"/>
                      <a:pt x="219263" y="92689"/>
                      <a:pt x="219263" y="49870"/>
                    </a:cubicBezTo>
                    <a:cubicBezTo>
                      <a:pt x="209463" y="45841"/>
                      <a:pt x="202757" y="36269"/>
                      <a:pt x="202757" y="25691"/>
                    </a:cubicBezTo>
                    <a:cubicBezTo>
                      <a:pt x="202757" y="11586"/>
                      <a:pt x="214621" y="0"/>
                      <a:pt x="229579"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noAutofit/>
              </a:bodyPr>
              <a:lstStyle/>
              <a:p>
                <a:pPr algn="ctr" defTabSz="1243026" fontAlgn="base">
                  <a:spcBef>
                    <a:spcPct val="0"/>
                  </a:spcBef>
                  <a:spcAft>
                    <a:spcPct val="0"/>
                  </a:spcAft>
                  <a:defRPr/>
                </a:pPr>
                <a:endParaRPr lang="en-US" sz="3200" kern="0" dirty="0">
                  <a:gradFill>
                    <a:gsLst>
                      <a:gs pos="5439">
                        <a:srgbClr val="F8F8F8"/>
                      </a:gs>
                      <a:gs pos="10000">
                        <a:srgbClr val="F8F8F8"/>
                      </a:gs>
                    </a:gsLst>
                    <a:lin ang="5400000" scaled="0"/>
                  </a:gradFill>
                  <a:latin typeface="Segoe UI"/>
                </a:endParaRPr>
              </a:p>
            </p:txBody>
          </p:sp>
        </p:grpSp>
        <p:sp>
          <p:nvSpPr>
            <p:cNvPr id="745" name="Rectangle 744"/>
            <p:cNvSpPr/>
            <p:nvPr/>
          </p:nvSpPr>
          <p:spPr bwMode="auto">
            <a:xfrm>
              <a:off x="3981113" y="9235365"/>
              <a:ext cx="1343831" cy="159410"/>
            </a:xfrm>
            <a:prstGeom prst="rect">
              <a:avLst/>
            </a:prstGeom>
            <a:no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r>
                <a:rPr lang="en-US" sz="800" dirty="0">
                  <a:solidFill>
                    <a:srgbClr val="0078D7"/>
                  </a:solidFill>
                  <a:latin typeface="Segoe UI"/>
                  <a:ea typeface="Segoe UI" pitchFamily="34" charset="0"/>
                  <a:cs typeface="Segoe UI" pitchFamily="34" charset="0"/>
                </a:rPr>
                <a:t>Ford</a:t>
              </a:r>
            </a:p>
          </p:txBody>
        </p:sp>
        <p:sp>
          <p:nvSpPr>
            <p:cNvPr id="746" name="Rectangle 745"/>
            <p:cNvSpPr/>
            <p:nvPr/>
          </p:nvSpPr>
          <p:spPr bwMode="auto">
            <a:xfrm>
              <a:off x="3981113" y="9402744"/>
              <a:ext cx="1343831" cy="159410"/>
            </a:xfrm>
            <a:prstGeom prst="rect">
              <a:avLst/>
            </a:prstGeom>
            <a:no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r>
                <a:rPr lang="en-US" sz="800" dirty="0">
                  <a:solidFill>
                    <a:srgbClr val="0078D7"/>
                  </a:solidFill>
                  <a:latin typeface="Segoe UI"/>
                  <a:ea typeface="Segoe UI" pitchFamily="34" charset="0"/>
                  <a:cs typeface="Segoe UI" pitchFamily="34" charset="0"/>
                </a:rPr>
                <a:t>Dodge</a:t>
              </a:r>
            </a:p>
          </p:txBody>
        </p:sp>
        <p:sp>
          <p:nvSpPr>
            <p:cNvPr id="747" name="Rectangle 746"/>
            <p:cNvSpPr/>
            <p:nvPr/>
          </p:nvSpPr>
          <p:spPr bwMode="auto">
            <a:xfrm>
              <a:off x="3978623" y="9566098"/>
              <a:ext cx="1343831" cy="159410"/>
            </a:xfrm>
            <a:prstGeom prst="rect">
              <a:avLst/>
            </a:prstGeom>
            <a:no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r>
                <a:rPr lang="en-US" sz="800" dirty="0">
                  <a:solidFill>
                    <a:srgbClr val="0078D7"/>
                  </a:solidFill>
                  <a:latin typeface="Segoe UI"/>
                  <a:ea typeface="Segoe UI" pitchFamily="34" charset="0"/>
                  <a:cs typeface="Segoe UI" pitchFamily="34" charset="0"/>
                </a:rPr>
                <a:t>Toyota</a:t>
              </a:r>
            </a:p>
          </p:txBody>
        </p:sp>
        <p:grpSp>
          <p:nvGrpSpPr>
            <p:cNvPr id="748" name="Group 747"/>
            <p:cNvGrpSpPr/>
            <p:nvPr/>
          </p:nvGrpSpPr>
          <p:grpSpPr>
            <a:xfrm>
              <a:off x="5201550" y="7243969"/>
              <a:ext cx="180975" cy="180975"/>
              <a:chOff x="2678461" y="11636877"/>
              <a:chExt cx="180975" cy="180975"/>
            </a:xfrm>
          </p:grpSpPr>
          <p:sp>
            <p:nvSpPr>
              <p:cNvPr id="765" name="Rectangle 764"/>
              <p:cNvSpPr>
                <a:spLocks noChangeAspect="1"/>
              </p:cNvSpPr>
              <p:nvPr/>
            </p:nvSpPr>
            <p:spPr bwMode="auto">
              <a:xfrm>
                <a:off x="2678461" y="11636877"/>
                <a:ext cx="180975" cy="180975"/>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200">
                  <a:solidFill>
                    <a:srgbClr val="505050"/>
                  </a:solidFill>
                  <a:latin typeface="Segoe UI"/>
                  <a:ea typeface="Segoe UI" pitchFamily="34" charset="0"/>
                  <a:cs typeface="Segoe UI" pitchFamily="34" charset="0"/>
                </a:endParaRPr>
              </a:p>
            </p:txBody>
          </p:sp>
          <p:sp>
            <p:nvSpPr>
              <p:cNvPr id="766" name="Freeform: Shape 765"/>
              <p:cNvSpPr/>
              <p:nvPr/>
            </p:nvSpPr>
            <p:spPr>
              <a:xfrm>
                <a:off x="2681270" y="11663002"/>
                <a:ext cx="175356" cy="154850"/>
              </a:xfrm>
              <a:custGeom>
                <a:avLst/>
                <a:gdLst>
                  <a:gd name="connsiteX0" fmla="*/ 33407 w 117532"/>
                  <a:gd name="connsiteY0" fmla="*/ 86265 h 103789"/>
                  <a:gd name="connsiteX1" fmla="*/ 40699 w 117532"/>
                  <a:gd name="connsiteY1" fmla="*/ 97471 h 103789"/>
                  <a:gd name="connsiteX2" fmla="*/ 45604 w 117532"/>
                  <a:gd name="connsiteY2" fmla="*/ 103789 h 103789"/>
                  <a:gd name="connsiteX3" fmla="*/ 0 w 117532"/>
                  <a:gd name="connsiteY3" fmla="*/ 103789 h 103789"/>
                  <a:gd name="connsiteX4" fmla="*/ 4413 w 117532"/>
                  <a:gd name="connsiteY4" fmla="*/ 97606 h 103789"/>
                  <a:gd name="connsiteX5" fmla="*/ 12017 w 117532"/>
                  <a:gd name="connsiteY5" fmla="*/ 94044 h 103789"/>
                  <a:gd name="connsiteX6" fmla="*/ 19949 w 117532"/>
                  <a:gd name="connsiteY6" fmla="*/ 91518 h 103789"/>
                  <a:gd name="connsiteX7" fmla="*/ 30558 w 117532"/>
                  <a:gd name="connsiteY7" fmla="*/ 87350 h 103789"/>
                  <a:gd name="connsiteX8" fmla="*/ 82840 w 117532"/>
                  <a:gd name="connsiteY8" fmla="*/ 84764 h 103789"/>
                  <a:gd name="connsiteX9" fmla="*/ 83734 w 117532"/>
                  <a:gd name="connsiteY9" fmla="*/ 85076 h 103789"/>
                  <a:gd name="connsiteX10" fmla="*/ 92828 w 117532"/>
                  <a:gd name="connsiteY10" fmla="*/ 87981 h 103789"/>
                  <a:gd name="connsiteX11" fmla="*/ 110587 w 117532"/>
                  <a:gd name="connsiteY11" fmla="*/ 93943 h 103789"/>
                  <a:gd name="connsiteX12" fmla="*/ 116321 w 117532"/>
                  <a:gd name="connsiteY12" fmla="*/ 100587 h 103789"/>
                  <a:gd name="connsiteX13" fmla="*/ 117532 w 117532"/>
                  <a:gd name="connsiteY13" fmla="*/ 103789 h 103789"/>
                  <a:gd name="connsiteX14" fmla="*/ 74306 w 117532"/>
                  <a:gd name="connsiteY14" fmla="*/ 103789 h 103789"/>
                  <a:gd name="connsiteX15" fmla="*/ 71232 w 117532"/>
                  <a:gd name="connsiteY15" fmla="*/ 72363 h 103789"/>
                  <a:gd name="connsiteX16" fmla="*/ 70850 w 117532"/>
                  <a:gd name="connsiteY16" fmla="*/ 78357 h 103789"/>
                  <a:gd name="connsiteX17" fmla="*/ 80029 w 117532"/>
                  <a:gd name="connsiteY17" fmla="*/ 83014 h 103789"/>
                  <a:gd name="connsiteX18" fmla="*/ 73715 w 117532"/>
                  <a:gd name="connsiteY18" fmla="*/ 99898 h 103789"/>
                  <a:gd name="connsiteX19" fmla="*/ 71447 w 117532"/>
                  <a:gd name="connsiteY19" fmla="*/ 103789 h 103789"/>
                  <a:gd name="connsiteX20" fmla="*/ 48356 w 117532"/>
                  <a:gd name="connsiteY20" fmla="*/ 103789 h 103789"/>
                  <a:gd name="connsiteX21" fmla="*/ 45827 w 117532"/>
                  <a:gd name="connsiteY21" fmla="*/ 101110 h 103789"/>
                  <a:gd name="connsiteX22" fmla="*/ 35905 w 117532"/>
                  <a:gd name="connsiteY22" fmla="*/ 85274 h 103789"/>
                  <a:gd name="connsiteX23" fmla="*/ 45412 w 117532"/>
                  <a:gd name="connsiteY23" fmla="*/ 79039 h 103789"/>
                  <a:gd name="connsiteX24" fmla="*/ 45291 w 117532"/>
                  <a:gd name="connsiteY24" fmla="*/ 72840 h 103789"/>
                  <a:gd name="connsiteX25" fmla="*/ 51283 w 117532"/>
                  <a:gd name="connsiteY25" fmla="*/ 76456 h 103789"/>
                  <a:gd name="connsiteX26" fmla="*/ 60377 w 117532"/>
                  <a:gd name="connsiteY26" fmla="*/ 77669 h 103789"/>
                  <a:gd name="connsiteX27" fmla="*/ 68259 w 117532"/>
                  <a:gd name="connsiteY27" fmla="*/ 74233 h 103789"/>
                  <a:gd name="connsiteX28" fmla="*/ 71232 w 117532"/>
                  <a:gd name="connsiteY28" fmla="*/ 72363 h 103789"/>
                  <a:gd name="connsiteX29" fmla="*/ 86982 w 117532"/>
                  <a:gd name="connsiteY29" fmla="*/ 26674 h 103789"/>
                  <a:gd name="connsiteX30" fmla="*/ 87523 w 117532"/>
                  <a:gd name="connsiteY30" fmla="*/ 27229 h 103789"/>
                  <a:gd name="connsiteX31" fmla="*/ 89796 w 117532"/>
                  <a:gd name="connsiteY31" fmla="*/ 36323 h 103789"/>
                  <a:gd name="connsiteX32" fmla="*/ 92070 w 117532"/>
                  <a:gd name="connsiteY32" fmla="*/ 48322 h 103789"/>
                  <a:gd name="connsiteX33" fmla="*/ 92828 w 117532"/>
                  <a:gd name="connsiteY33" fmla="*/ 59816 h 103789"/>
                  <a:gd name="connsiteX34" fmla="*/ 92575 w 117532"/>
                  <a:gd name="connsiteY34" fmla="*/ 67015 h 103789"/>
                  <a:gd name="connsiteX35" fmla="*/ 90428 w 117532"/>
                  <a:gd name="connsiteY35" fmla="*/ 72193 h 103789"/>
                  <a:gd name="connsiteX36" fmla="*/ 86512 w 117532"/>
                  <a:gd name="connsiteY36" fmla="*/ 72951 h 103789"/>
                  <a:gd name="connsiteX37" fmla="*/ 80323 w 117532"/>
                  <a:gd name="connsiteY37" fmla="*/ 72446 h 103789"/>
                  <a:gd name="connsiteX38" fmla="*/ 75650 w 117532"/>
                  <a:gd name="connsiteY38" fmla="*/ 70804 h 103789"/>
                  <a:gd name="connsiteX39" fmla="*/ 76282 w 117532"/>
                  <a:gd name="connsiteY39" fmla="*/ 69036 h 103789"/>
                  <a:gd name="connsiteX40" fmla="*/ 78808 w 117532"/>
                  <a:gd name="connsiteY40" fmla="*/ 65626 h 103789"/>
                  <a:gd name="connsiteX41" fmla="*/ 81208 w 117532"/>
                  <a:gd name="connsiteY41" fmla="*/ 59816 h 103789"/>
                  <a:gd name="connsiteX42" fmla="*/ 81713 w 117532"/>
                  <a:gd name="connsiteY42" fmla="*/ 57289 h 103789"/>
                  <a:gd name="connsiteX43" fmla="*/ 83228 w 117532"/>
                  <a:gd name="connsiteY43" fmla="*/ 55648 h 103789"/>
                  <a:gd name="connsiteX44" fmla="*/ 85376 w 117532"/>
                  <a:gd name="connsiteY44" fmla="*/ 49206 h 103789"/>
                  <a:gd name="connsiteX45" fmla="*/ 86891 w 117532"/>
                  <a:gd name="connsiteY45" fmla="*/ 42386 h 103789"/>
                  <a:gd name="connsiteX46" fmla="*/ 87018 w 117532"/>
                  <a:gd name="connsiteY46" fmla="*/ 39354 h 103789"/>
                  <a:gd name="connsiteX47" fmla="*/ 85628 w 117532"/>
                  <a:gd name="connsiteY47" fmla="*/ 36576 h 103789"/>
                  <a:gd name="connsiteX48" fmla="*/ 84239 w 117532"/>
                  <a:gd name="connsiteY48" fmla="*/ 35313 h 103789"/>
                  <a:gd name="connsiteX49" fmla="*/ 83986 w 117532"/>
                  <a:gd name="connsiteY49" fmla="*/ 32786 h 103789"/>
                  <a:gd name="connsiteX50" fmla="*/ 84239 w 117532"/>
                  <a:gd name="connsiteY50" fmla="*/ 29755 h 103789"/>
                  <a:gd name="connsiteX51" fmla="*/ 85502 w 117532"/>
                  <a:gd name="connsiteY51" fmla="*/ 27861 h 103789"/>
                  <a:gd name="connsiteX52" fmla="*/ 86982 w 117532"/>
                  <a:gd name="connsiteY52" fmla="*/ 26674 h 103789"/>
                  <a:gd name="connsiteX53" fmla="*/ 50879 w 117532"/>
                  <a:gd name="connsiteY53" fmla="*/ 8152 h 103789"/>
                  <a:gd name="connsiteX54" fmla="*/ 41785 w 117532"/>
                  <a:gd name="connsiteY54" fmla="*/ 36646 h 103789"/>
                  <a:gd name="connsiteX55" fmla="*/ 54113 w 117532"/>
                  <a:gd name="connsiteY55" fmla="*/ 15629 h 103789"/>
                  <a:gd name="connsiteX56" fmla="*/ 53894 w 117532"/>
                  <a:gd name="connsiteY56" fmla="*/ 0 h 103789"/>
                  <a:gd name="connsiteX57" fmla="*/ 57672 w 117532"/>
                  <a:gd name="connsiteY57" fmla="*/ 32 h 103789"/>
                  <a:gd name="connsiteX58" fmla="*/ 62893 w 117532"/>
                  <a:gd name="connsiteY58" fmla="*/ 537 h 103789"/>
                  <a:gd name="connsiteX59" fmla="*/ 68956 w 117532"/>
                  <a:gd name="connsiteY59" fmla="*/ 3231 h 103789"/>
                  <a:gd name="connsiteX60" fmla="*/ 75860 w 117532"/>
                  <a:gd name="connsiteY60" fmla="*/ 8789 h 103789"/>
                  <a:gd name="connsiteX61" fmla="*/ 83944 w 117532"/>
                  <a:gd name="connsiteY61" fmla="*/ 18388 h 103789"/>
                  <a:gd name="connsiteX62" fmla="*/ 86976 w 117532"/>
                  <a:gd name="connsiteY62" fmla="*/ 23440 h 103789"/>
                  <a:gd name="connsiteX63" fmla="*/ 85628 w 117532"/>
                  <a:gd name="connsiteY63" fmla="*/ 26640 h 103789"/>
                  <a:gd name="connsiteX64" fmla="*/ 82765 w 117532"/>
                  <a:gd name="connsiteY64" fmla="*/ 28155 h 103789"/>
                  <a:gd name="connsiteX65" fmla="*/ 80744 w 117532"/>
                  <a:gd name="connsiteY65" fmla="*/ 26471 h 103789"/>
                  <a:gd name="connsiteX66" fmla="*/ 76197 w 117532"/>
                  <a:gd name="connsiteY66" fmla="*/ 21756 h 103789"/>
                  <a:gd name="connsiteX67" fmla="*/ 68114 w 117532"/>
                  <a:gd name="connsiteY67" fmla="*/ 17883 h 103789"/>
                  <a:gd name="connsiteX68" fmla="*/ 59356 w 117532"/>
                  <a:gd name="connsiteY68" fmla="*/ 17883 h 103789"/>
                  <a:gd name="connsiteX69" fmla="*/ 70760 w 117532"/>
                  <a:gd name="connsiteY69" fmla="*/ 20409 h 103789"/>
                  <a:gd name="connsiteX70" fmla="*/ 76318 w 117532"/>
                  <a:gd name="connsiteY70" fmla="*/ 23738 h 103789"/>
                  <a:gd name="connsiteX71" fmla="*/ 81593 w 117532"/>
                  <a:gd name="connsiteY71" fmla="*/ 29254 h 103789"/>
                  <a:gd name="connsiteX72" fmla="*/ 80845 w 117532"/>
                  <a:gd name="connsiteY72" fmla="*/ 32155 h 103789"/>
                  <a:gd name="connsiteX73" fmla="*/ 80845 w 117532"/>
                  <a:gd name="connsiteY73" fmla="*/ 38329 h 103789"/>
                  <a:gd name="connsiteX74" fmla="*/ 83734 w 117532"/>
                  <a:gd name="connsiteY74" fmla="*/ 40618 h 103789"/>
                  <a:gd name="connsiteX75" fmla="*/ 80657 w 117532"/>
                  <a:gd name="connsiteY75" fmla="*/ 54146 h 103789"/>
                  <a:gd name="connsiteX76" fmla="*/ 78898 w 117532"/>
                  <a:gd name="connsiteY76" fmla="*/ 55326 h 103789"/>
                  <a:gd name="connsiteX77" fmla="*/ 69744 w 117532"/>
                  <a:gd name="connsiteY77" fmla="*/ 70547 h 103789"/>
                  <a:gd name="connsiteX78" fmla="*/ 62196 w 117532"/>
                  <a:gd name="connsiteY78" fmla="*/ 75850 h 103789"/>
                  <a:gd name="connsiteX79" fmla="*/ 54921 w 117532"/>
                  <a:gd name="connsiteY79" fmla="*/ 75850 h 103789"/>
                  <a:gd name="connsiteX80" fmla="*/ 44647 w 117532"/>
                  <a:gd name="connsiteY80" fmla="*/ 69756 h 103789"/>
                  <a:gd name="connsiteX81" fmla="*/ 36827 w 117532"/>
                  <a:gd name="connsiteY81" fmla="*/ 54632 h 103789"/>
                  <a:gd name="connsiteX82" fmla="*/ 31679 w 117532"/>
                  <a:gd name="connsiteY82" fmla="*/ 42769 h 103789"/>
                  <a:gd name="connsiteX83" fmla="*/ 33688 w 117532"/>
                  <a:gd name="connsiteY83" fmla="*/ 39439 h 103789"/>
                  <a:gd name="connsiteX84" fmla="*/ 32770 w 117532"/>
                  <a:gd name="connsiteY84" fmla="*/ 33888 h 103789"/>
                  <a:gd name="connsiteX85" fmla="*/ 30558 w 117532"/>
                  <a:gd name="connsiteY85" fmla="*/ 35565 h 103789"/>
                  <a:gd name="connsiteX86" fmla="*/ 29211 w 117532"/>
                  <a:gd name="connsiteY86" fmla="*/ 37249 h 103789"/>
                  <a:gd name="connsiteX87" fmla="*/ 28032 w 117532"/>
                  <a:gd name="connsiteY87" fmla="*/ 40449 h 103789"/>
                  <a:gd name="connsiteX88" fmla="*/ 28537 w 117532"/>
                  <a:gd name="connsiteY88" fmla="*/ 43649 h 103789"/>
                  <a:gd name="connsiteX89" fmla="*/ 29379 w 117532"/>
                  <a:gd name="connsiteY89" fmla="*/ 48532 h 103789"/>
                  <a:gd name="connsiteX90" fmla="*/ 31400 w 117532"/>
                  <a:gd name="connsiteY90" fmla="*/ 56447 h 103789"/>
                  <a:gd name="connsiteX91" fmla="*/ 33590 w 117532"/>
                  <a:gd name="connsiteY91" fmla="*/ 58300 h 103789"/>
                  <a:gd name="connsiteX92" fmla="*/ 34937 w 117532"/>
                  <a:gd name="connsiteY92" fmla="*/ 61836 h 103789"/>
                  <a:gd name="connsiteX93" fmla="*/ 38137 w 117532"/>
                  <a:gd name="connsiteY93" fmla="*/ 68067 h 103789"/>
                  <a:gd name="connsiteX94" fmla="*/ 39484 w 117532"/>
                  <a:gd name="connsiteY94" fmla="*/ 71941 h 103789"/>
                  <a:gd name="connsiteX95" fmla="*/ 35779 w 117532"/>
                  <a:gd name="connsiteY95" fmla="*/ 72951 h 103789"/>
                  <a:gd name="connsiteX96" fmla="*/ 30390 w 117532"/>
                  <a:gd name="connsiteY96" fmla="*/ 73625 h 103789"/>
                  <a:gd name="connsiteX97" fmla="*/ 25506 w 117532"/>
                  <a:gd name="connsiteY97" fmla="*/ 72446 h 103789"/>
                  <a:gd name="connsiteX98" fmla="*/ 23317 w 117532"/>
                  <a:gd name="connsiteY98" fmla="*/ 68741 h 103789"/>
                  <a:gd name="connsiteX99" fmla="*/ 22306 w 117532"/>
                  <a:gd name="connsiteY99" fmla="*/ 62173 h 103789"/>
                  <a:gd name="connsiteX100" fmla="*/ 22643 w 117532"/>
                  <a:gd name="connsiteY100" fmla="*/ 53585 h 103789"/>
                  <a:gd name="connsiteX101" fmla="*/ 25338 w 117532"/>
                  <a:gd name="connsiteY101" fmla="*/ 35228 h 103789"/>
                  <a:gd name="connsiteX102" fmla="*/ 31569 w 117532"/>
                  <a:gd name="connsiteY102" fmla="*/ 16535 h 103789"/>
                  <a:gd name="connsiteX103" fmla="*/ 36789 w 117532"/>
                  <a:gd name="connsiteY103" fmla="*/ 7947 h 103789"/>
                  <a:gd name="connsiteX104" fmla="*/ 41842 w 117532"/>
                  <a:gd name="connsiteY104" fmla="*/ 3736 h 103789"/>
                  <a:gd name="connsiteX105" fmla="*/ 46389 w 117532"/>
                  <a:gd name="connsiteY105" fmla="*/ 3063 h 103789"/>
                  <a:gd name="connsiteX106" fmla="*/ 50262 w 117532"/>
                  <a:gd name="connsiteY106" fmla="*/ 368 h 103789"/>
                  <a:gd name="connsiteX107" fmla="*/ 53894 w 117532"/>
                  <a:gd name="connsiteY107" fmla="*/ 0 h 10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117532" h="103789">
                    <a:moveTo>
                      <a:pt x="33407" y="86265"/>
                    </a:moveTo>
                    <a:cubicBezTo>
                      <a:pt x="35181" y="89188"/>
                      <a:pt x="37867" y="93387"/>
                      <a:pt x="40699" y="97471"/>
                    </a:cubicBezTo>
                    <a:lnTo>
                      <a:pt x="45604" y="103789"/>
                    </a:lnTo>
                    <a:lnTo>
                      <a:pt x="0" y="103789"/>
                    </a:lnTo>
                    <a:lnTo>
                      <a:pt x="4413" y="97606"/>
                    </a:lnTo>
                    <a:lnTo>
                      <a:pt x="12017" y="94044"/>
                    </a:lnTo>
                    <a:lnTo>
                      <a:pt x="19949" y="91518"/>
                    </a:lnTo>
                    <a:lnTo>
                      <a:pt x="30558" y="87350"/>
                    </a:lnTo>
                    <a:close/>
                    <a:moveTo>
                      <a:pt x="82840" y="84764"/>
                    </a:moveTo>
                    <a:lnTo>
                      <a:pt x="83734" y="85076"/>
                    </a:lnTo>
                    <a:lnTo>
                      <a:pt x="92828" y="87981"/>
                    </a:lnTo>
                    <a:lnTo>
                      <a:pt x="110587" y="93943"/>
                    </a:lnTo>
                    <a:cubicBezTo>
                      <a:pt x="110881" y="95080"/>
                      <a:pt x="115639" y="97732"/>
                      <a:pt x="116321" y="100587"/>
                    </a:cubicBezTo>
                    <a:lnTo>
                      <a:pt x="117532" y="103789"/>
                    </a:lnTo>
                    <a:lnTo>
                      <a:pt x="74306" y="103789"/>
                    </a:lnTo>
                    <a:close/>
                    <a:moveTo>
                      <a:pt x="71232" y="72363"/>
                    </a:moveTo>
                    <a:cubicBezTo>
                      <a:pt x="71296" y="74039"/>
                      <a:pt x="70526" y="77895"/>
                      <a:pt x="70850" y="78357"/>
                    </a:cubicBezTo>
                    <a:cubicBezTo>
                      <a:pt x="73034" y="81256"/>
                      <a:pt x="77441" y="81125"/>
                      <a:pt x="80029" y="83014"/>
                    </a:cubicBezTo>
                    <a:cubicBezTo>
                      <a:pt x="78155" y="88701"/>
                      <a:pt x="75901" y="95865"/>
                      <a:pt x="73715" y="99898"/>
                    </a:cubicBezTo>
                    <a:lnTo>
                      <a:pt x="71447" y="103789"/>
                    </a:lnTo>
                    <a:lnTo>
                      <a:pt x="48356" y="103789"/>
                    </a:lnTo>
                    <a:lnTo>
                      <a:pt x="45827" y="101110"/>
                    </a:lnTo>
                    <a:cubicBezTo>
                      <a:pt x="42859" y="97553"/>
                      <a:pt x="39054" y="90891"/>
                      <a:pt x="35905" y="85274"/>
                    </a:cubicBezTo>
                    <a:cubicBezTo>
                      <a:pt x="36914" y="84424"/>
                      <a:pt x="44051" y="81093"/>
                      <a:pt x="45412" y="79039"/>
                    </a:cubicBezTo>
                    <a:cubicBezTo>
                      <a:pt x="45504" y="77096"/>
                      <a:pt x="45588" y="75938"/>
                      <a:pt x="45291" y="72840"/>
                    </a:cubicBezTo>
                    <a:cubicBezTo>
                      <a:pt x="47288" y="74045"/>
                      <a:pt x="48769" y="75651"/>
                      <a:pt x="51283" y="76456"/>
                    </a:cubicBezTo>
                    <a:cubicBezTo>
                      <a:pt x="53798" y="77261"/>
                      <a:pt x="57548" y="78039"/>
                      <a:pt x="60377" y="77669"/>
                    </a:cubicBezTo>
                    <a:cubicBezTo>
                      <a:pt x="63207" y="77298"/>
                      <a:pt x="66450" y="75117"/>
                      <a:pt x="68259" y="74233"/>
                    </a:cubicBezTo>
                    <a:cubicBezTo>
                      <a:pt x="70068" y="73349"/>
                      <a:pt x="70313" y="72578"/>
                      <a:pt x="71232" y="72363"/>
                    </a:cubicBezTo>
                    <a:close/>
                    <a:moveTo>
                      <a:pt x="86982" y="26674"/>
                    </a:moveTo>
                    <a:lnTo>
                      <a:pt x="87523" y="27229"/>
                    </a:lnTo>
                    <a:cubicBezTo>
                      <a:pt x="88239" y="28639"/>
                      <a:pt x="89039" y="32808"/>
                      <a:pt x="89796" y="36323"/>
                    </a:cubicBezTo>
                    <a:cubicBezTo>
                      <a:pt x="90554" y="39838"/>
                      <a:pt x="91565" y="44406"/>
                      <a:pt x="92070" y="48322"/>
                    </a:cubicBezTo>
                    <a:cubicBezTo>
                      <a:pt x="92575" y="52237"/>
                      <a:pt x="92744" y="56700"/>
                      <a:pt x="92828" y="59816"/>
                    </a:cubicBezTo>
                    <a:cubicBezTo>
                      <a:pt x="92912" y="62931"/>
                      <a:pt x="92975" y="64952"/>
                      <a:pt x="92575" y="67015"/>
                    </a:cubicBezTo>
                    <a:cubicBezTo>
                      <a:pt x="92175" y="69078"/>
                      <a:pt x="91438" y="71204"/>
                      <a:pt x="90428" y="72193"/>
                    </a:cubicBezTo>
                    <a:cubicBezTo>
                      <a:pt x="89417" y="73183"/>
                      <a:pt x="88197" y="72909"/>
                      <a:pt x="86512" y="72951"/>
                    </a:cubicBezTo>
                    <a:cubicBezTo>
                      <a:pt x="84828" y="72993"/>
                      <a:pt x="82134" y="72804"/>
                      <a:pt x="80323" y="72446"/>
                    </a:cubicBezTo>
                    <a:cubicBezTo>
                      <a:pt x="78513" y="72088"/>
                      <a:pt x="76324" y="71372"/>
                      <a:pt x="75650" y="70804"/>
                    </a:cubicBezTo>
                    <a:cubicBezTo>
                      <a:pt x="74976" y="70236"/>
                      <a:pt x="75755" y="69899"/>
                      <a:pt x="76282" y="69036"/>
                    </a:cubicBezTo>
                    <a:cubicBezTo>
                      <a:pt x="76808" y="68173"/>
                      <a:pt x="77987" y="67162"/>
                      <a:pt x="78808" y="65626"/>
                    </a:cubicBezTo>
                    <a:cubicBezTo>
                      <a:pt x="79629" y="64089"/>
                      <a:pt x="80723" y="61205"/>
                      <a:pt x="81208" y="59816"/>
                    </a:cubicBezTo>
                    <a:cubicBezTo>
                      <a:pt x="81692" y="58426"/>
                      <a:pt x="81376" y="57984"/>
                      <a:pt x="81713" y="57289"/>
                    </a:cubicBezTo>
                    <a:cubicBezTo>
                      <a:pt x="82050" y="56595"/>
                      <a:pt x="82618" y="56995"/>
                      <a:pt x="83228" y="55648"/>
                    </a:cubicBezTo>
                    <a:cubicBezTo>
                      <a:pt x="83839" y="54300"/>
                      <a:pt x="84765" y="51416"/>
                      <a:pt x="85376" y="49206"/>
                    </a:cubicBezTo>
                    <a:cubicBezTo>
                      <a:pt x="85986" y="46996"/>
                      <a:pt x="86618" y="44028"/>
                      <a:pt x="86891" y="42386"/>
                    </a:cubicBezTo>
                    <a:cubicBezTo>
                      <a:pt x="87165" y="40744"/>
                      <a:pt x="87228" y="40323"/>
                      <a:pt x="87018" y="39354"/>
                    </a:cubicBezTo>
                    <a:cubicBezTo>
                      <a:pt x="86807" y="38386"/>
                      <a:pt x="86091" y="37249"/>
                      <a:pt x="85628" y="36576"/>
                    </a:cubicBezTo>
                    <a:cubicBezTo>
                      <a:pt x="85165" y="35902"/>
                      <a:pt x="84513" y="35944"/>
                      <a:pt x="84239" y="35313"/>
                    </a:cubicBezTo>
                    <a:cubicBezTo>
                      <a:pt x="83965" y="34681"/>
                      <a:pt x="83986" y="33713"/>
                      <a:pt x="83986" y="32786"/>
                    </a:cubicBezTo>
                    <a:cubicBezTo>
                      <a:pt x="83986" y="31860"/>
                      <a:pt x="83986" y="30576"/>
                      <a:pt x="84239" y="29755"/>
                    </a:cubicBezTo>
                    <a:cubicBezTo>
                      <a:pt x="84492" y="28934"/>
                      <a:pt x="84955" y="28282"/>
                      <a:pt x="85502" y="27861"/>
                    </a:cubicBezTo>
                    <a:cubicBezTo>
                      <a:pt x="85912" y="27545"/>
                      <a:pt x="86441" y="26554"/>
                      <a:pt x="86982" y="26674"/>
                    </a:cubicBezTo>
                    <a:close/>
                    <a:moveTo>
                      <a:pt x="50879" y="8152"/>
                    </a:moveTo>
                    <a:cubicBezTo>
                      <a:pt x="57346" y="24319"/>
                      <a:pt x="41583" y="28158"/>
                      <a:pt x="41785" y="36646"/>
                    </a:cubicBezTo>
                    <a:cubicBezTo>
                      <a:pt x="44008" y="26138"/>
                      <a:pt x="56538" y="25329"/>
                      <a:pt x="54113" y="15629"/>
                    </a:cubicBezTo>
                    <a:close/>
                    <a:moveTo>
                      <a:pt x="53894" y="0"/>
                    </a:moveTo>
                    <a:lnTo>
                      <a:pt x="57672" y="32"/>
                    </a:lnTo>
                    <a:cubicBezTo>
                      <a:pt x="59777" y="60"/>
                      <a:pt x="61012" y="4"/>
                      <a:pt x="62893" y="537"/>
                    </a:cubicBezTo>
                    <a:cubicBezTo>
                      <a:pt x="64773" y="1070"/>
                      <a:pt x="66794" y="1856"/>
                      <a:pt x="68956" y="3231"/>
                    </a:cubicBezTo>
                    <a:cubicBezTo>
                      <a:pt x="71117" y="4607"/>
                      <a:pt x="73362" y="6263"/>
                      <a:pt x="75860" y="8789"/>
                    </a:cubicBezTo>
                    <a:cubicBezTo>
                      <a:pt x="78359" y="11315"/>
                      <a:pt x="82092" y="15946"/>
                      <a:pt x="83944" y="18388"/>
                    </a:cubicBezTo>
                    <a:cubicBezTo>
                      <a:pt x="85797" y="20830"/>
                      <a:pt x="86695" y="22065"/>
                      <a:pt x="86976" y="23440"/>
                    </a:cubicBezTo>
                    <a:cubicBezTo>
                      <a:pt x="87256" y="24815"/>
                      <a:pt x="86330" y="25854"/>
                      <a:pt x="85628" y="26640"/>
                    </a:cubicBezTo>
                    <a:cubicBezTo>
                      <a:pt x="84927" y="27426"/>
                      <a:pt x="83579" y="28183"/>
                      <a:pt x="82765" y="28155"/>
                    </a:cubicBezTo>
                    <a:cubicBezTo>
                      <a:pt x="81951" y="28127"/>
                      <a:pt x="81839" y="27538"/>
                      <a:pt x="80744" y="26471"/>
                    </a:cubicBezTo>
                    <a:cubicBezTo>
                      <a:pt x="79650" y="25405"/>
                      <a:pt x="78302" y="23187"/>
                      <a:pt x="76197" y="21756"/>
                    </a:cubicBezTo>
                    <a:cubicBezTo>
                      <a:pt x="74092" y="20324"/>
                      <a:pt x="70920" y="18528"/>
                      <a:pt x="68114" y="17883"/>
                    </a:cubicBezTo>
                    <a:cubicBezTo>
                      <a:pt x="65307" y="17237"/>
                      <a:pt x="58915" y="17462"/>
                      <a:pt x="59356" y="17883"/>
                    </a:cubicBezTo>
                    <a:cubicBezTo>
                      <a:pt x="59797" y="18304"/>
                      <a:pt x="67370" y="18495"/>
                      <a:pt x="70760" y="20409"/>
                    </a:cubicBezTo>
                    <a:cubicBezTo>
                      <a:pt x="74150" y="22323"/>
                      <a:pt x="74512" y="22264"/>
                      <a:pt x="76318" y="23738"/>
                    </a:cubicBezTo>
                    <a:cubicBezTo>
                      <a:pt x="78123" y="25213"/>
                      <a:pt x="80370" y="27914"/>
                      <a:pt x="81593" y="29254"/>
                    </a:cubicBezTo>
                    <a:cubicBezTo>
                      <a:pt x="81104" y="31135"/>
                      <a:pt x="81159" y="30531"/>
                      <a:pt x="80845" y="32155"/>
                    </a:cubicBezTo>
                    <a:cubicBezTo>
                      <a:pt x="81536" y="33819"/>
                      <a:pt x="80845" y="38327"/>
                      <a:pt x="80845" y="38329"/>
                    </a:cubicBezTo>
                    <a:cubicBezTo>
                      <a:pt x="80849" y="38329"/>
                      <a:pt x="83734" y="38539"/>
                      <a:pt x="83734" y="40618"/>
                    </a:cubicBezTo>
                    <a:cubicBezTo>
                      <a:pt x="83734" y="42699"/>
                      <a:pt x="80658" y="54142"/>
                      <a:pt x="80657" y="54146"/>
                    </a:cubicBezTo>
                    <a:cubicBezTo>
                      <a:pt x="80655" y="54149"/>
                      <a:pt x="79839" y="55534"/>
                      <a:pt x="78898" y="55326"/>
                    </a:cubicBezTo>
                    <a:cubicBezTo>
                      <a:pt x="77903" y="63716"/>
                      <a:pt x="72681" y="67959"/>
                      <a:pt x="69744" y="70547"/>
                    </a:cubicBezTo>
                    <a:cubicBezTo>
                      <a:pt x="66994" y="73866"/>
                      <a:pt x="64667" y="74966"/>
                      <a:pt x="62196" y="75850"/>
                    </a:cubicBezTo>
                    <a:cubicBezTo>
                      <a:pt x="59726" y="76734"/>
                      <a:pt x="57846" y="76866"/>
                      <a:pt x="54921" y="75850"/>
                    </a:cubicBezTo>
                    <a:cubicBezTo>
                      <a:pt x="51996" y="74834"/>
                      <a:pt x="47663" y="73292"/>
                      <a:pt x="44647" y="69756"/>
                    </a:cubicBezTo>
                    <a:cubicBezTo>
                      <a:pt x="43831" y="68368"/>
                      <a:pt x="37016" y="62194"/>
                      <a:pt x="36827" y="54632"/>
                    </a:cubicBezTo>
                    <a:cubicBezTo>
                      <a:pt x="34190" y="54424"/>
                      <a:pt x="32683" y="46793"/>
                      <a:pt x="31679" y="42769"/>
                    </a:cubicBezTo>
                    <a:cubicBezTo>
                      <a:pt x="30863" y="39371"/>
                      <a:pt x="33686" y="39439"/>
                      <a:pt x="33688" y="39439"/>
                    </a:cubicBezTo>
                    <a:cubicBezTo>
                      <a:pt x="33686" y="39434"/>
                      <a:pt x="32098" y="36136"/>
                      <a:pt x="32770" y="33888"/>
                    </a:cubicBezTo>
                    <a:cubicBezTo>
                      <a:pt x="31290" y="34690"/>
                      <a:pt x="31152" y="35005"/>
                      <a:pt x="30558" y="35565"/>
                    </a:cubicBezTo>
                    <a:cubicBezTo>
                      <a:pt x="29965" y="36125"/>
                      <a:pt x="29632" y="36435"/>
                      <a:pt x="29211" y="37249"/>
                    </a:cubicBezTo>
                    <a:cubicBezTo>
                      <a:pt x="28790" y="38063"/>
                      <a:pt x="28144" y="39382"/>
                      <a:pt x="28032" y="40449"/>
                    </a:cubicBezTo>
                    <a:cubicBezTo>
                      <a:pt x="27920" y="41515"/>
                      <a:pt x="28313" y="42301"/>
                      <a:pt x="28537" y="43649"/>
                    </a:cubicBezTo>
                    <a:cubicBezTo>
                      <a:pt x="28762" y="44996"/>
                      <a:pt x="28902" y="46399"/>
                      <a:pt x="29379" y="48532"/>
                    </a:cubicBezTo>
                    <a:cubicBezTo>
                      <a:pt x="29857" y="50666"/>
                      <a:pt x="30699" y="54820"/>
                      <a:pt x="31400" y="56447"/>
                    </a:cubicBezTo>
                    <a:cubicBezTo>
                      <a:pt x="32102" y="58075"/>
                      <a:pt x="33000" y="57402"/>
                      <a:pt x="33590" y="58300"/>
                    </a:cubicBezTo>
                    <a:cubicBezTo>
                      <a:pt x="34179" y="59198"/>
                      <a:pt x="34179" y="60209"/>
                      <a:pt x="34937" y="61836"/>
                    </a:cubicBezTo>
                    <a:cubicBezTo>
                      <a:pt x="35695" y="63464"/>
                      <a:pt x="37379" y="66383"/>
                      <a:pt x="38137" y="68067"/>
                    </a:cubicBezTo>
                    <a:cubicBezTo>
                      <a:pt x="38895" y="69752"/>
                      <a:pt x="39877" y="71127"/>
                      <a:pt x="39484" y="71941"/>
                    </a:cubicBezTo>
                    <a:cubicBezTo>
                      <a:pt x="39091" y="72755"/>
                      <a:pt x="37295" y="72671"/>
                      <a:pt x="35779" y="72951"/>
                    </a:cubicBezTo>
                    <a:cubicBezTo>
                      <a:pt x="34263" y="73232"/>
                      <a:pt x="32102" y="73709"/>
                      <a:pt x="30390" y="73625"/>
                    </a:cubicBezTo>
                    <a:cubicBezTo>
                      <a:pt x="28678" y="73541"/>
                      <a:pt x="26685" y="73260"/>
                      <a:pt x="25506" y="72446"/>
                    </a:cubicBezTo>
                    <a:cubicBezTo>
                      <a:pt x="24327" y="71632"/>
                      <a:pt x="23850" y="70453"/>
                      <a:pt x="23317" y="68741"/>
                    </a:cubicBezTo>
                    <a:cubicBezTo>
                      <a:pt x="22783" y="67029"/>
                      <a:pt x="22419" y="64699"/>
                      <a:pt x="22306" y="62173"/>
                    </a:cubicBezTo>
                    <a:cubicBezTo>
                      <a:pt x="22194" y="59647"/>
                      <a:pt x="22138" y="58075"/>
                      <a:pt x="22643" y="53585"/>
                    </a:cubicBezTo>
                    <a:cubicBezTo>
                      <a:pt x="23148" y="49094"/>
                      <a:pt x="23850" y="41403"/>
                      <a:pt x="25338" y="35228"/>
                    </a:cubicBezTo>
                    <a:cubicBezTo>
                      <a:pt x="26825" y="29054"/>
                      <a:pt x="29660" y="21082"/>
                      <a:pt x="31569" y="16535"/>
                    </a:cubicBezTo>
                    <a:cubicBezTo>
                      <a:pt x="33477" y="11988"/>
                      <a:pt x="35077" y="10080"/>
                      <a:pt x="36789" y="7947"/>
                    </a:cubicBezTo>
                    <a:cubicBezTo>
                      <a:pt x="38502" y="5814"/>
                      <a:pt x="40242" y="4551"/>
                      <a:pt x="41842" y="3736"/>
                    </a:cubicBezTo>
                    <a:cubicBezTo>
                      <a:pt x="43442" y="2923"/>
                      <a:pt x="44985" y="3624"/>
                      <a:pt x="46389" y="3063"/>
                    </a:cubicBezTo>
                    <a:cubicBezTo>
                      <a:pt x="47792" y="2502"/>
                      <a:pt x="48354" y="874"/>
                      <a:pt x="50262" y="368"/>
                    </a:cubicBezTo>
                    <a:cubicBezTo>
                      <a:pt x="51217" y="116"/>
                      <a:pt x="52543" y="25"/>
                      <a:pt x="53894"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1218885">
                  <a:defRPr/>
                </a:pPr>
                <a:endParaRPr lang="en-US" sz="2400" dirty="0">
                  <a:solidFill>
                    <a:prstClr val="white"/>
                  </a:solidFill>
                  <a:latin typeface="Segoe UI"/>
                </a:endParaRPr>
              </a:p>
            </p:txBody>
          </p:sp>
        </p:grpSp>
        <p:grpSp>
          <p:nvGrpSpPr>
            <p:cNvPr id="749" name="Group 748"/>
            <p:cNvGrpSpPr/>
            <p:nvPr/>
          </p:nvGrpSpPr>
          <p:grpSpPr>
            <a:xfrm>
              <a:off x="5201550" y="6766237"/>
              <a:ext cx="180975" cy="180975"/>
              <a:chOff x="2678461" y="11636877"/>
              <a:chExt cx="180975" cy="180975"/>
            </a:xfrm>
          </p:grpSpPr>
          <p:sp>
            <p:nvSpPr>
              <p:cNvPr id="763" name="Rectangle 762"/>
              <p:cNvSpPr>
                <a:spLocks noChangeAspect="1"/>
              </p:cNvSpPr>
              <p:nvPr/>
            </p:nvSpPr>
            <p:spPr bwMode="auto">
              <a:xfrm>
                <a:off x="2678461" y="11636877"/>
                <a:ext cx="180975" cy="180975"/>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200">
                  <a:solidFill>
                    <a:srgbClr val="505050"/>
                  </a:solidFill>
                  <a:latin typeface="Segoe UI"/>
                  <a:ea typeface="Segoe UI" pitchFamily="34" charset="0"/>
                  <a:cs typeface="Segoe UI" pitchFamily="34" charset="0"/>
                </a:endParaRPr>
              </a:p>
            </p:txBody>
          </p:sp>
          <p:sp>
            <p:nvSpPr>
              <p:cNvPr id="764" name="Freeform: Shape 763"/>
              <p:cNvSpPr/>
              <p:nvPr/>
            </p:nvSpPr>
            <p:spPr>
              <a:xfrm>
                <a:off x="2681270" y="11663002"/>
                <a:ext cx="175356" cy="154850"/>
              </a:xfrm>
              <a:custGeom>
                <a:avLst/>
                <a:gdLst>
                  <a:gd name="connsiteX0" fmla="*/ 33407 w 117532"/>
                  <a:gd name="connsiteY0" fmla="*/ 86265 h 103789"/>
                  <a:gd name="connsiteX1" fmla="*/ 40699 w 117532"/>
                  <a:gd name="connsiteY1" fmla="*/ 97471 h 103789"/>
                  <a:gd name="connsiteX2" fmla="*/ 45604 w 117532"/>
                  <a:gd name="connsiteY2" fmla="*/ 103789 h 103789"/>
                  <a:gd name="connsiteX3" fmla="*/ 0 w 117532"/>
                  <a:gd name="connsiteY3" fmla="*/ 103789 h 103789"/>
                  <a:gd name="connsiteX4" fmla="*/ 4413 w 117532"/>
                  <a:gd name="connsiteY4" fmla="*/ 97606 h 103789"/>
                  <a:gd name="connsiteX5" fmla="*/ 12017 w 117532"/>
                  <a:gd name="connsiteY5" fmla="*/ 94044 h 103789"/>
                  <a:gd name="connsiteX6" fmla="*/ 19949 w 117532"/>
                  <a:gd name="connsiteY6" fmla="*/ 91518 h 103789"/>
                  <a:gd name="connsiteX7" fmla="*/ 30558 w 117532"/>
                  <a:gd name="connsiteY7" fmla="*/ 87350 h 103789"/>
                  <a:gd name="connsiteX8" fmla="*/ 82840 w 117532"/>
                  <a:gd name="connsiteY8" fmla="*/ 84764 h 103789"/>
                  <a:gd name="connsiteX9" fmla="*/ 83734 w 117532"/>
                  <a:gd name="connsiteY9" fmla="*/ 85076 h 103789"/>
                  <a:gd name="connsiteX10" fmla="*/ 92828 w 117532"/>
                  <a:gd name="connsiteY10" fmla="*/ 87981 h 103789"/>
                  <a:gd name="connsiteX11" fmla="*/ 110587 w 117532"/>
                  <a:gd name="connsiteY11" fmla="*/ 93943 h 103789"/>
                  <a:gd name="connsiteX12" fmla="*/ 116321 w 117532"/>
                  <a:gd name="connsiteY12" fmla="*/ 100587 h 103789"/>
                  <a:gd name="connsiteX13" fmla="*/ 117532 w 117532"/>
                  <a:gd name="connsiteY13" fmla="*/ 103789 h 103789"/>
                  <a:gd name="connsiteX14" fmla="*/ 74306 w 117532"/>
                  <a:gd name="connsiteY14" fmla="*/ 103789 h 103789"/>
                  <a:gd name="connsiteX15" fmla="*/ 71232 w 117532"/>
                  <a:gd name="connsiteY15" fmla="*/ 72363 h 103789"/>
                  <a:gd name="connsiteX16" fmla="*/ 70850 w 117532"/>
                  <a:gd name="connsiteY16" fmla="*/ 78357 h 103789"/>
                  <a:gd name="connsiteX17" fmla="*/ 80029 w 117532"/>
                  <a:gd name="connsiteY17" fmla="*/ 83014 h 103789"/>
                  <a:gd name="connsiteX18" fmla="*/ 73715 w 117532"/>
                  <a:gd name="connsiteY18" fmla="*/ 99898 h 103789"/>
                  <a:gd name="connsiteX19" fmla="*/ 71447 w 117532"/>
                  <a:gd name="connsiteY19" fmla="*/ 103789 h 103789"/>
                  <a:gd name="connsiteX20" fmla="*/ 48356 w 117532"/>
                  <a:gd name="connsiteY20" fmla="*/ 103789 h 103789"/>
                  <a:gd name="connsiteX21" fmla="*/ 45827 w 117532"/>
                  <a:gd name="connsiteY21" fmla="*/ 101110 h 103789"/>
                  <a:gd name="connsiteX22" fmla="*/ 35905 w 117532"/>
                  <a:gd name="connsiteY22" fmla="*/ 85274 h 103789"/>
                  <a:gd name="connsiteX23" fmla="*/ 45412 w 117532"/>
                  <a:gd name="connsiteY23" fmla="*/ 79039 h 103789"/>
                  <a:gd name="connsiteX24" fmla="*/ 45291 w 117532"/>
                  <a:gd name="connsiteY24" fmla="*/ 72840 h 103789"/>
                  <a:gd name="connsiteX25" fmla="*/ 51283 w 117532"/>
                  <a:gd name="connsiteY25" fmla="*/ 76456 h 103789"/>
                  <a:gd name="connsiteX26" fmla="*/ 60377 w 117532"/>
                  <a:gd name="connsiteY26" fmla="*/ 77669 h 103789"/>
                  <a:gd name="connsiteX27" fmla="*/ 68259 w 117532"/>
                  <a:gd name="connsiteY27" fmla="*/ 74233 h 103789"/>
                  <a:gd name="connsiteX28" fmla="*/ 71232 w 117532"/>
                  <a:gd name="connsiteY28" fmla="*/ 72363 h 103789"/>
                  <a:gd name="connsiteX29" fmla="*/ 86982 w 117532"/>
                  <a:gd name="connsiteY29" fmla="*/ 26674 h 103789"/>
                  <a:gd name="connsiteX30" fmla="*/ 87523 w 117532"/>
                  <a:gd name="connsiteY30" fmla="*/ 27229 h 103789"/>
                  <a:gd name="connsiteX31" fmla="*/ 89796 w 117532"/>
                  <a:gd name="connsiteY31" fmla="*/ 36323 h 103789"/>
                  <a:gd name="connsiteX32" fmla="*/ 92070 w 117532"/>
                  <a:gd name="connsiteY32" fmla="*/ 48322 h 103789"/>
                  <a:gd name="connsiteX33" fmla="*/ 92828 w 117532"/>
                  <a:gd name="connsiteY33" fmla="*/ 59816 h 103789"/>
                  <a:gd name="connsiteX34" fmla="*/ 92575 w 117532"/>
                  <a:gd name="connsiteY34" fmla="*/ 67015 h 103789"/>
                  <a:gd name="connsiteX35" fmla="*/ 90428 w 117532"/>
                  <a:gd name="connsiteY35" fmla="*/ 72193 h 103789"/>
                  <a:gd name="connsiteX36" fmla="*/ 86512 w 117532"/>
                  <a:gd name="connsiteY36" fmla="*/ 72951 h 103789"/>
                  <a:gd name="connsiteX37" fmla="*/ 80323 w 117532"/>
                  <a:gd name="connsiteY37" fmla="*/ 72446 h 103789"/>
                  <a:gd name="connsiteX38" fmla="*/ 75650 w 117532"/>
                  <a:gd name="connsiteY38" fmla="*/ 70804 h 103789"/>
                  <a:gd name="connsiteX39" fmla="*/ 76282 w 117532"/>
                  <a:gd name="connsiteY39" fmla="*/ 69036 h 103789"/>
                  <a:gd name="connsiteX40" fmla="*/ 78808 w 117532"/>
                  <a:gd name="connsiteY40" fmla="*/ 65626 h 103789"/>
                  <a:gd name="connsiteX41" fmla="*/ 81208 w 117532"/>
                  <a:gd name="connsiteY41" fmla="*/ 59816 h 103789"/>
                  <a:gd name="connsiteX42" fmla="*/ 81713 w 117532"/>
                  <a:gd name="connsiteY42" fmla="*/ 57289 h 103789"/>
                  <a:gd name="connsiteX43" fmla="*/ 83228 w 117532"/>
                  <a:gd name="connsiteY43" fmla="*/ 55648 h 103789"/>
                  <a:gd name="connsiteX44" fmla="*/ 85376 w 117532"/>
                  <a:gd name="connsiteY44" fmla="*/ 49206 h 103789"/>
                  <a:gd name="connsiteX45" fmla="*/ 86891 w 117532"/>
                  <a:gd name="connsiteY45" fmla="*/ 42386 h 103789"/>
                  <a:gd name="connsiteX46" fmla="*/ 87018 w 117532"/>
                  <a:gd name="connsiteY46" fmla="*/ 39354 h 103789"/>
                  <a:gd name="connsiteX47" fmla="*/ 85628 w 117532"/>
                  <a:gd name="connsiteY47" fmla="*/ 36576 h 103789"/>
                  <a:gd name="connsiteX48" fmla="*/ 84239 w 117532"/>
                  <a:gd name="connsiteY48" fmla="*/ 35313 h 103789"/>
                  <a:gd name="connsiteX49" fmla="*/ 83986 w 117532"/>
                  <a:gd name="connsiteY49" fmla="*/ 32786 h 103789"/>
                  <a:gd name="connsiteX50" fmla="*/ 84239 w 117532"/>
                  <a:gd name="connsiteY50" fmla="*/ 29755 h 103789"/>
                  <a:gd name="connsiteX51" fmla="*/ 85502 w 117532"/>
                  <a:gd name="connsiteY51" fmla="*/ 27861 h 103789"/>
                  <a:gd name="connsiteX52" fmla="*/ 86982 w 117532"/>
                  <a:gd name="connsiteY52" fmla="*/ 26674 h 103789"/>
                  <a:gd name="connsiteX53" fmla="*/ 50879 w 117532"/>
                  <a:gd name="connsiteY53" fmla="*/ 8152 h 103789"/>
                  <a:gd name="connsiteX54" fmla="*/ 41785 w 117532"/>
                  <a:gd name="connsiteY54" fmla="*/ 36646 h 103789"/>
                  <a:gd name="connsiteX55" fmla="*/ 54113 w 117532"/>
                  <a:gd name="connsiteY55" fmla="*/ 15629 h 103789"/>
                  <a:gd name="connsiteX56" fmla="*/ 53894 w 117532"/>
                  <a:gd name="connsiteY56" fmla="*/ 0 h 103789"/>
                  <a:gd name="connsiteX57" fmla="*/ 57672 w 117532"/>
                  <a:gd name="connsiteY57" fmla="*/ 32 h 103789"/>
                  <a:gd name="connsiteX58" fmla="*/ 62893 w 117532"/>
                  <a:gd name="connsiteY58" fmla="*/ 537 h 103789"/>
                  <a:gd name="connsiteX59" fmla="*/ 68956 w 117532"/>
                  <a:gd name="connsiteY59" fmla="*/ 3231 h 103789"/>
                  <a:gd name="connsiteX60" fmla="*/ 75860 w 117532"/>
                  <a:gd name="connsiteY60" fmla="*/ 8789 h 103789"/>
                  <a:gd name="connsiteX61" fmla="*/ 83944 w 117532"/>
                  <a:gd name="connsiteY61" fmla="*/ 18388 h 103789"/>
                  <a:gd name="connsiteX62" fmla="*/ 86976 w 117532"/>
                  <a:gd name="connsiteY62" fmla="*/ 23440 h 103789"/>
                  <a:gd name="connsiteX63" fmla="*/ 85628 w 117532"/>
                  <a:gd name="connsiteY63" fmla="*/ 26640 h 103789"/>
                  <a:gd name="connsiteX64" fmla="*/ 82765 w 117532"/>
                  <a:gd name="connsiteY64" fmla="*/ 28155 h 103789"/>
                  <a:gd name="connsiteX65" fmla="*/ 80744 w 117532"/>
                  <a:gd name="connsiteY65" fmla="*/ 26471 h 103789"/>
                  <a:gd name="connsiteX66" fmla="*/ 76197 w 117532"/>
                  <a:gd name="connsiteY66" fmla="*/ 21756 h 103789"/>
                  <a:gd name="connsiteX67" fmla="*/ 68114 w 117532"/>
                  <a:gd name="connsiteY67" fmla="*/ 17883 h 103789"/>
                  <a:gd name="connsiteX68" fmla="*/ 59356 w 117532"/>
                  <a:gd name="connsiteY68" fmla="*/ 17883 h 103789"/>
                  <a:gd name="connsiteX69" fmla="*/ 70760 w 117532"/>
                  <a:gd name="connsiteY69" fmla="*/ 20409 h 103789"/>
                  <a:gd name="connsiteX70" fmla="*/ 76318 w 117532"/>
                  <a:gd name="connsiteY70" fmla="*/ 23738 h 103789"/>
                  <a:gd name="connsiteX71" fmla="*/ 81593 w 117532"/>
                  <a:gd name="connsiteY71" fmla="*/ 29254 h 103789"/>
                  <a:gd name="connsiteX72" fmla="*/ 80845 w 117532"/>
                  <a:gd name="connsiteY72" fmla="*/ 32155 h 103789"/>
                  <a:gd name="connsiteX73" fmla="*/ 80845 w 117532"/>
                  <a:gd name="connsiteY73" fmla="*/ 38329 h 103789"/>
                  <a:gd name="connsiteX74" fmla="*/ 83734 w 117532"/>
                  <a:gd name="connsiteY74" fmla="*/ 40618 h 103789"/>
                  <a:gd name="connsiteX75" fmla="*/ 80657 w 117532"/>
                  <a:gd name="connsiteY75" fmla="*/ 54146 h 103789"/>
                  <a:gd name="connsiteX76" fmla="*/ 78898 w 117532"/>
                  <a:gd name="connsiteY76" fmla="*/ 55326 h 103789"/>
                  <a:gd name="connsiteX77" fmla="*/ 69744 w 117532"/>
                  <a:gd name="connsiteY77" fmla="*/ 70547 h 103789"/>
                  <a:gd name="connsiteX78" fmla="*/ 62196 w 117532"/>
                  <a:gd name="connsiteY78" fmla="*/ 75850 h 103789"/>
                  <a:gd name="connsiteX79" fmla="*/ 54921 w 117532"/>
                  <a:gd name="connsiteY79" fmla="*/ 75850 h 103789"/>
                  <a:gd name="connsiteX80" fmla="*/ 44647 w 117532"/>
                  <a:gd name="connsiteY80" fmla="*/ 69756 h 103789"/>
                  <a:gd name="connsiteX81" fmla="*/ 36827 w 117532"/>
                  <a:gd name="connsiteY81" fmla="*/ 54632 h 103789"/>
                  <a:gd name="connsiteX82" fmla="*/ 31679 w 117532"/>
                  <a:gd name="connsiteY82" fmla="*/ 42769 h 103789"/>
                  <a:gd name="connsiteX83" fmla="*/ 33688 w 117532"/>
                  <a:gd name="connsiteY83" fmla="*/ 39439 h 103789"/>
                  <a:gd name="connsiteX84" fmla="*/ 32770 w 117532"/>
                  <a:gd name="connsiteY84" fmla="*/ 33888 h 103789"/>
                  <a:gd name="connsiteX85" fmla="*/ 30558 w 117532"/>
                  <a:gd name="connsiteY85" fmla="*/ 35565 h 103789"/>
                  <a:gd name="connsiteX86" fmla="*/ 29211 w 117532"/>
                  <a:gd name="connsiteY86" fmla="*/ 37249 h 103789"/>
                  <a:gd name="connsiteX87" fmla="*/ 28032 w 117532"/>
                  <a:gd name="connsiteY87" fmla="*/ 40449 h 103789"/>
                  <a:gd name="connsiteX88" fmla="*/ 28537 w 117532"/>
                  <a:gd name="connsiteY88" fmla="*/ 43649 h 103789"/>
                  <a:gd name="connsiteX89" fmla="*/ 29379 w 117532"/>
                  <a:gd name="connsiteY89" fmla="*/ 48532 h 103789"/>
                  <a:gd name="connsiteX90" fmla="*/ 31400 w 117532"/>
                  <a:gd name="connsiteY90" fmla="*/ 56447 h 103789"/>
                  <a:gd name="connsiteX91" fmla="*/ 33590 w 117532"/>
                  <a:gd name="connsiteY91" fmla="*/ 58300 h 103789"/>
                  <a:gd name="connsiteX92" fmla="*/ 34937 w 117532"/>
                  <a:gd name="connsiteY92" fmla="*/ 61836 h 103789"/>
                  <a:gd name="connsiteX93" fmla="*/ 38137 w 117532"/>
                  <a:gd name="connsiteY93" fmla="*/ 68067 h 103789"/>
                  <a:gd name="connsiteX94" fmla="*/ 39484 w 117532"/>
                  <a:gd name="connsiteY94" fmla="*/ 71941 h 103789"/>
                  <a:gd name="connsiteX95" fmla="*/ 35779 w 117532"/>
                  <a:gd name="connsiteY95" fmla="*/ 72951 h 103789"/>
                  <a:gd name="connsiteX96" fmla="*/ 30390 w 117532"/>
                  <a:gd name="connsiteY96" fmla="*/ 73625 h 103789"/>
                  <a:gd name="connsiteX97" fmla="*/ 25506 w 117532"/>
                  <a:gd name="connsiteY97" fmla="*/ 72446 h 103789"/>
                  <a:gd name="connsiteX98" fmla="*/ 23317 w 117532"/>
                  <a:gd name="connsiteY98" fmla="*/ 68741 h 103789"/>
                  <a:gd name="connsiteX99" fmla="*/ 22306 w 117532"/>
                  <a:gd name="connsiteY99" fmla="*/ 62173 h 103789"/>
                  <a:gd name="connsiteX100" fmla="*/ 22643 w 117532"/>
                  <a:gd name="connsiteY100" fmla="*/ 53585 h 103789"/>
                  <a:gd name="connsiteX101" fmla="*/ 25338 w 117532"/>
                  <a:gd name="connsiteY101" fmla="*/ 35228 h 103789"/>
                  <a:gd name="connsiteX102" fmla="*/ 31569 w 117532"/>
                  <a:gd name="connsiteY102" fmla="*/ 16535 h 103789"/>
                  <a:gd name="connsiteX103" fmla="*/ 36789 w 117532"/>
                  <a:gd name="connsiteY103" fmla="*/ 7947 h 103789"/>
                  <a:gd name="connsiteX104" fmla="*/ 41842 w 117532"/>
                  <a:gd name="connsiteY104" fmla="*/ 3736 h 103789"/>
                  <a:gd name="connsiteX105" fmla="*/ 46389 w 117532"/>
                  <a:gd name="connsiteY105" fmla="*/ 3063 h 103789"/>
                  <a:gd name="connsiteX106" fmla="*/ 50262 w 117532"/>
                  <a:gd name="connsiteY106" fmla="*/ 368 h 103789"/>
                  <a:gd name="connsiteX107" fmla="*/ 53894 w 117532"/>
                  <a:gd name="connsiteY107" fmla="*/ 0 h 10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117532" h="103789">
                    <a:moveTo>
                      <a:pt x="33407" y="86265"/>
                    </a:moveTo>
                    <a:cubicBezTo>
                      <a:pt x="35181" y="89188"/>
                      <a:pt x="37867" y="93387"/>
                      <a:pt x="40699" y="97471"/>
                    </a:cubicBezTo>
                    <a:lnTo>
                      <a:pt x="45604" y="103789"/>
                    </a:lnTo>
                    <a:lnTo>
                      <a:pt x="0" y="103789"/>
                    </a:lnTo>
                    <a:lnTo>
                      <a:pt x="4413" y="97606"/>
                    </a:lnTo>
                    <a:lnTo>
                      <a:pt x="12017" y="94044"/>
                    </a:lnTo>
                    <a:lnTo>
                      <a:pt x="19949" y="91518"/>
                    </a:lnTo>
                    <a:lnTo>
                      <a:pt x="30558" y="87350"/>
                    </a:lnTo>
                    <a:close/>
                    <a:moveTo>
                      <a:pt x="82840" y="84764"/>
                    </a:moveTo>
                    <a:lnTo>
                      <a:pt x="83734" y="85076"/>
                    </a:lnTo>
                    <a:lnTo>
                      <a:pt x="92828" y="87981"/>
                    </a:lnTo>
                    <a:lnTo>
                      <a:pt x="110587" y="93943"/>
                    </a:lnTo>
                    <a:cubicBezTo>
                      <a:pt x="110881" y="95080"/>
                      <a:pt x="115639" y="97732"/>
                      <a:pt x="116321" y="100587"/>
                    </a:cubicBezTo>
                    <a:lnTo>
                      <a:pt x="117532" y="103789"/>
                    </a:lnTo>
                    <a:lnTo>
                      <a:pt x="74306" y="103789"/>
                    </a:lnTo>
                    <a:close/>
                    <a:moveTo>
                      <a:pt x="71232" y="72363"/>
                    </a:moveTo>
                    <a:cubicBezTo>
                      <a:pt x="71296" y="74039"/>
                      <a:pt x="70526" y="77895"/>
                      <a:pt x="70850" y="78357"/>
                    </a:cubicBezTo>
                    <a:cubicBezTo>
                      <a:pt x="73034" y="81256"/>
                      <a:pt x="77441" y="81125"/>
                      <a:pt x="80029" y="83014"/>
                    </a:cubicBezTo>
                    <a:cubicBezTo>
                      <a:pt x="78155" y="88701"/>
                      <a:pt x="75901" y="95865"/>
                      <a:pt x="73715" y="99898"/>
                    </a:cubicBezTo>
                    <a:lnTo>
                      <a:pt x="71447" y="103789"/>
                    </a:lnTo>
                    <a:lnTo>
                      <a:pt x="48356" y="103789"/>
                    </a:lnTo>
                    <a:lnTo>
                      <a:pt x="45827" y="101110"/>
                    </a:lnTo>
                    <a:cubicBezTo>
                      <a:pt x="42859" y="97553"/>
                      <a:pt x="39054" y="90891"/>
                      <a:pt x="35905" y="85274"/>
                    </a:cubicBezTo>
                    <a:cubicBezTo>
                      <a:pt x="36914" y="84424"/>
                      <a:pt x="44051" y="81093"/>
                      <a:pt x="45412" y="79039"/>
                    </a:cubicBezTo>
                    <a:cubicBezTo>
                      <a:pt x="45504" y="77096"/>
                      <a:pt x="45588" y="75938"/>
                      <a:pt x="45291" y="72840"/>
                    </a:cubicBezTo>
                    <a:cubicBezTo>
                      <a:pt x="47288" y="74045"/>
                      <a:pt x="48769" y="75651"/>
                      <a:pt x="51283" y="76456"/>
                    </a:cubicBezTo>
                    <a:cubicBezTo>
                      <a:pt x="53798" y="77261"/>
                      <a:pt x="57548" y="78039"/>
                      <a:pt x="60377" y="77669"/>
                    </a:cubicBezTo>
                    <a:cubicBezTo>
                      <a:pt x="63207" y="77298"/>
                      <a:pt x="66450" y="75117"/>
                      <a:pt x="68259" y="74233"/>
                    </a:cubicBezTo>
                    <a:cubicBezTo>
                      <a:pt x="70068" y="73349"/>
                      <a:pt x="70313" y="72578"/>
                      <a:pt x="71232" y="72363"/>
                    </a:cubicBezTo>
                    <a:close/>
                    <a:moveTo>
                      <a:pt x="86982" y="26674"/>
                    </a:moveTo>
                    <a:lnTo>
                      <a:pt x="87523" y="27229"/>
                    </a:lnTo>
                    <a:cubicBezTo>
                      <a:pt x="88239" y="28639"/>
                      <a:pt x="89039" y="32808"/>
                      <a:pt x="89796" y="36323"/>
                    </a:cubicBezTo>
                    <a:cubicBezTo>
                      <a:pt x="90554" y="39838"/>
                      <a:pt x="91565" y="44406"/>
                      <a:pt x="92070" y="48322"/>
                    </a:cubicBezTo>
                    <a:cubicBezTo>
                      <a:pt x="92575" y="52237"/>
                      <a:pt x="92744" y="56700"/>
                      <a:pt x="92828" y="59816"/>
                    </a:cubicBezTo>
                    <a:cubicBezTo>
                      <a:pt x="92912" y="62931"/>
                      <a:pt x="92975" y="64952"/>
                      <a:pt x="92575" y="67015"/>
                    </a:cubicBezTo>
                    <a:cubicBezTo>
                      <a:pt x="92175" y="69078"/>
                      <a:pt x="91438" y="71204"/>
                      <a:pt x="90428" y="72193"/>
                    </a:cubicBezTo>
                    <a:cubicBezTo>
                      <a:pt x="89417" y="73183"/>
                      <a:pt x="88197" y="72909"/>
                      <a:pt x="86512" y="72951"/>
                    </a:cubicBezTo>
                    <a:cubicBezTo>
                      <a:pt x="84828" y="72993"/>
                      <a:pt x="82134" y="72804"/>
                      <a:pt x="80323" y="72446"/>
                    </a:cubicBezTo>
                    <a:cubicBezTo>
                      <a:pt x="78513" y="72088"/>
                      <a:pt x="76324" y="71372"/>
                      <a:pt x="75650" y="70804"/>
                    </a:cubicBezTo>
                    <a:cubicBezTo>
                      <a:pt x="74976" y="70236"/>
                      <a:pt x="75755" y="69899"/>
                      <a:pt x="76282" y="69036"/>
                    </a:cubicBezTo>
                    <a:cubicBezTo>
                      <a:pt x="76808" y="68173"/>
                      <a:pt x="77987" y="67162"/>
                      <a:pt x="78808" y="65626"/>
                    </a:cubicBezTo>
                    <a:cubicBezTo>
                      <a:pt x="79629" y="64089"/>
                      <a:pt x="80723" y="61205"/>
                      <a:pt x="81208" y="59816"/>
                    </a:cubicBezTo>
                    <a:cubicBezTo>
                      <a:pt x="81692" y="58426"/>
                      <a:pt x="81376" y="57984"/>
                      <a:pt x="81713" y="57289"/>
                    </a:cubicBezTo>
                    <a:cubicBezTo>
                      <a:pt x="82050" y="56595"/>
                      <a:pt x="82618" y="56995"/>
                      <a:pt x="83228" y="55648"/>
                    </a:cubicBezTo>
                    <a:cubicBezTo>
                      <a:pt x="83839" y="54300"/>
                      <a:pt x="84765" y="51416"/>
                      <a:pt x="85376" y="49206"/>
                    </a:cubicBezTo>
                    <a:cubicBezTo>
                      <a:pt x="85986" y="46996"/>
                      <a:pt x="86618" y="44028"/>
                      <a:pt x="86891" y="42386"/>
                    </a:cubicBezTo>
                    <a:cubicBezTo>
                      <a:pt x="87165" y="40744"/>
                      <a:pt x="87228" y="40323"/>
                      <a:pt x="87018" y="39354"/>
                    </a:cubicBezTo>
                    <a:cubicBezTo>
                      <a:pt x="86807" y="38386"/>
                      <a:pt x="86091" y="37249"/>
                      <a:pt x="85628" y="36576"/>
                    </a:cubicBezTo>
                    <a:cubicBezTo>
                      <a:pt x="85165" y="35902"/>
                      <a:pt x="84513" y="35944"/>
                      <a:pt x="84239" y="35313"/>
                    </a:cubicBezTo>
                    <a:cubicBezTo>
                      <a:pt x="83965" y="34681"/>
                      <a:pt x="83986" y="33713"/>
                      <a:pt x="83986" y="32786"/>
                    </a:cubicBezTo>
                    <a:cubicBezTo>
                      <a:pt x="83986" y="31860"/>
                      <a:pt x="83986" y="30576"/>
                      <a:pt x="84239" y="29755"/>
                    </a:cubicBezTo>
                    <a:cubicBezTo>
                      <a:pt x="84492" y="28934"/>
                      <a:pt x="84955" y="28282"/>
                      <a:pt x="85502" y="27861"/>
                    </a:cubicBezTo>
                    <a:cubicBezTo>
                      <a:pt x="85912" y="27545"/>
                      <a:pt x="86441" y="26554"/>
                      <a:pt x="86982" y="26674"/>
                    </a:cubicBezTo>
                    <a:close/>
                    <a:moveTo>
                      <a:pt x="50879" y="8152"/>
                    </a:moveTo>
                    <a:cubicBezTo>
                      <a:pt x="57346" y="24319"/>
                      <a:pt x="41583" y="28158"/>
                      <a:pt x="41785" y="36646"/>
                    </a:cubicBezTo>
                    <a:cubicBezTo>
                      <a:pt x="44008" y="26138"/>
                      <a:pt x="56538" y="25329"/>
                      <a:pt x="54113" y="15629"/>
                    </a:cubicBezTo>
                    <a:close/>
                    <a:moveTo>
                      <a:pt x="53894" y="0"/>
                    </a:moveTo>
                    <a:lnTo>
                      <a:pt x="57672" y="32"/>
                    </a:lnTo>
                    <a:cubicBezTo>
                      <a:pt x="59777" y="60"/>
                      <a:pt x="61012" y="4"/>
                      <a:pt x="62893" y="537"/>
                    </a:cubicBezTo>
                    <a:cubicBezTo>
                      <a:pt x="64773" y="1070"/>
                      <a:pt x="66794" y="1856"/>
                      <a:pt x="68956" y="3231"/>
                    </a:cubicBezTo>
                    <a:cubicBezTo>
                      <a:pt x="71117" y="4607"/>
                      <a:pt x="73362" y="6263"/>
                      <a:pt x="75860" y="8789"/>
                    </a:cubicBezTo>
                    <a:cubicBezTo>
                      <a:pt x="78359" y="11315"/>
                      <a:pt x="82092" y="15946"/>
                      <a:pt x="83944" y="18388"/>
                    </a:cubicBezTo>
                    <a:cubicBezTo>
                      <a:pt x="85797" y="20830"/>
                      <a:pt x="86695" y="22065"/>
                      <a:pt x="86976" y="23440"/>
                    </a:cubicBezTo>
                    <a:cubicBezTo>
                      <a:pt x="87256" y="24815"/>
                      <a:pt x="86330" y="25854"/>
                      <a:pt x="85628" y="26640"/>
                    </a:cubicBezTo>
                    <a:cubicBezTo>
                      <a:pt x="84927" y="27426"/>
                      <a:pt x="83579" y="28183"/>
                      <a:pt x="82765" y="28155"/>
                    </a:cubicBezTo>
                    <a:cubicBezTo>
                      <a:pt x="81951" y="28127"/>
                      <a:pt x="81839" y="27538"/>
                      <a:pt x="80744" y="26471"/>
                    </a:cubicBezTo>
                    <a:cubicBezTo>
                      <a:pt x="79650" y="25405"/>
                      <a:pt x="78302" y="23187"/>
                      <a:pt x="76197" y="21756"/>
                    </a:cubicBezTo>
                    <a:cubicBezTo>
                      <a:pt x="74092" y="20324"/>
                      <a:pt x="70920" y="18528"/>
                      <a:pt x="68114" y="17883"/>
                    </a:cubicBezTo>
                    <a:cubicBezTo>
                      <a:pt x="65307" y="17237"/>
                      <a:pt x="58915" y="17462"/>
                      <a:pt x="59356" y="17883"/>
                    </a:cubicBezTo>
                    <a:cubicBezTo>
                      <a:pt x="59797" y="18304"/>
                      <a:pt x="67370" y="18495"/>
                      <a:pt x="70760" y="20409"/>
                    </a:cubicBezTo>
                    <a:cubicBezTo>
                      <a:pt x="74150" y="22323"/>
                      <a:pt x="74512" y="22264"/>
                      <a:pt x="76318" y="23738"/>
                    </a:cubicBezTo>
                    <a:cubicBezTo>
                      <a:pt x="78123" y="25213"/>
                      <a:pt x="80370" y="27914"/>
                      <a:pt x="81593" y="29254"/>
                    </a:cubicBezTo>
                    <a:cubicBezTo>
                      <a:pt x="81104" y="31135"/>
                      <a:pt x="81159" y="30531"/>
                      <a:pt x="80845" y="32155"/>
                    </a:cubicBezTo>
                    <a:cubicBezTo>
                      <a:pt x="81536" y="33819"/>
                      <a:pt x="80845" y="38327"/>
                      <a:pt x="80845" y="38329"/>
                    </a:cubicBezTo>
                    <a:cubicBezTo>
                      <a:pt x="80849" y="38329"/>
                      <a:pt x="83734" y="38539"/>
                      <a:pt x="83734" y="40618"/>
                    </a:cubicBezTo>
                    <a:cubicBezTo>
                      <a:pt x="83734" y="42699"/>
                      <a:pt x="80658" y="54142"/>
                      <a:pt x="80657" y="54146"/>
                    </a:cubicBezTo>
                    <a:cubicBezTo>
                      <a:pt x="80655" y="54149"/>
                      <a:pt x="79839" y="55534"/>
                      <a:pt x="78898" y="55326"/>
                    </a:cubicBezTo>
                    <a:cubicBezTo>
                      <a:pt x="77903" y="63716"/>
                      <a:pt x="72681" y="67959"/>
                      <a:pt x="69744" y="70547"/>
                    </a:cubicBezTo>
                    <a:cubicBezTo>
                      <a:pt x="66994" y="73866"/>
                      <a:pt x="64667" y="74966"/>
                      <a:pt x="62196" y="75850"/>
                    </a:cubicBezTo>
                    <a:cubicBezTo>
                      <a:pt x="59726" y="76734"/>
                      <a:pt x="57846" y="76866"/>
                      <a:pt x="54921" y="75850"/>
                    </a:cubicBezTo>
                    <a:cubicBezTo>
                      <a:pt x="51996" y="74834"/>
                      <a:pt x="47663" y="73292"/>
                      <a:pt x="44647" y="69756"/>
                    </a:cubicBezTo>
                    <a:cubicBezTo>
                      <a:pt x="43831" y="68368"/>
                      <a:pt x="37016" y="62194"/>
                      <a:pt x="36827" y="54632"/>
                    </a:cubicBezTo>
                    <a:cubicBezTo>
                      <a:pt x="34190" y="54424"/>
                      <a:pt x="32683" y="46793"/>
                      <a:pt x="31679" y="42769"/>
                    </a:cubicBezTo>
                    <a:cubicBezTo>
                      <a:pt x="30863" y="39371"/>
                      <a:pt x="33686" y="39439"/>
                      <a:pt x="33688" y="39439"/>
                    </a:cubicBezTo>
                    <a:cubicBezTo>
                      <a:pt x="33686" y="39434"/>
                      <a:pt x="32098" y="36136"/>
                      <a:pt x="32770" y="33888"/>
                    </a:cubicBezTo>
                    <a:cubicBezTo>
                      <a:pt x="31290" y="34690"/>
                      <a:pt x="31152" y="35005"/>
                      <a:pt x="30558" y="35565"/>
                    </a:cubicBezTo>
                    <a:cubicBezTo>
                      <a:pt x="29965" y="36125"/>
                      <a:pt x="29632" y="36435"/>
                      <a:pt x="29211" y="37249"/>
                    </a:cubicBezTo>
                    <a:cubicBezTo>
                      <a:pt x="28790" y="38063"/>
                      <a:pt x="28144" y="39382"/>
                      <a:pt x="28032" y="40449"/>
                    </a:cubicBezTo>
                    <a:cubicBezTo>
                      <a:pt x="27920" y="41515"/>
                      <a:pt x="28313" y="42301"/>
                      <a:pt x="28537" y="43649"/>
                    </a:cubicBezTo>
                    <a:cubicBezTo>
                      <a:pt x="28762" y="44996"/>
                      <a:pt x="28902" y="46399"/>
                      <a:pt x="29379" y="48532"/>
                    </a:cubicBezTo>
                    <a:cubicBezTo>
                      <a:pt x="29857" y="50666"/>
                      <a:pt x="30699" y="54820"/>
                      <a:pt x="31400" y="56447"/>
                    </a:cubicBezTo>
                    <a:cubicBezTo>
                      <a:pt x="32102" y="58075"/>
                      <a:pt x="33000" y="57402"/>
                      <a:pt x="33590" y="58300"/>
                    </a:cubicBezTo>
                    <a:cubicBezTo>
                      <a:pt x="34179" y="59198"/>
                      <a:pt x="34179" y="60209"/>
                      <a:pt x="34937" y="61836"/>
                    </a:cubicBezTo>
                    <a:cubicBezTo>
                      <a:pt x="35695" y="63464"/>
                      <a:pt x="37379" y="66383"/>
                      <a:pt x="38137" y="68067"/>
                    </a:cubicBezTo>
                    <a:cubicBezTo>
                      <a:pt x="38895" y="69752"/>
                      <a:pt x="39877" y="71127"/>
                      <a:pt x="39484" y="71941"/>
                    </a:cubicBezTo>
                    <a:cubicBezTo>
                      <a:pt x="39091" y="72755"/>
                      <a:pt x="37295" y="72671"/>
                      <a:pt x="35779" y="72951"/>
                    </a:cubicBezTo>
                    <a:cubicBezTo>
                      <a:pt x="34263" y="73232"/>
                      <a:pt x="32102" y="73709"/>
                      <a:pt x="30390" y="73625"/>
                    </a:cubicBezTo>
                    <a:cubicBezTo>
                      <a:pt x="28678" y="73541"/>
                      <a:pt x="26685" y="73260"/>
                      <a:pt x="25506" y="72446"/>
                    </a:cubicBezTo>
                    <a:cubicBezTo>
                      <a:pt x="24327" y="71632"/>
                      <a:pt x="23850" y="70453"/>
                      <a:pt x="23317" y="68741"/>
                    </a:cubicBezTo>
                    <a:cubicBezTo>
                      <a:pt x="22783" y="67029"/>
                      <a:pt x="22419" y="64699"/>
                      <a:pt x="22306" y="62173"/>
                    </a:cubicBezTo>
                    <a:cubicBezTo>
                      <a:pt x="22194" y="59647"/>
                      <a:pt x="22138" y="58075"/>
                      <a:pt x="22643" y="53585"/>
                    </a:cubicBezTo>
                    <a:cubicBezTo>
                      <a:pt x="23148" y="49094"/>
                      <a:pt x="23850" y="41403"/>
                      <a:pt x="25338" y="35228"/>
                    </a:cubicBezTo>
                    <a:cubicBezTo>
                      <a:pt x="26825" y="29054"/>
                      <a:pt x="29660" y="21082"/>
                      <a:pt x="31569" y="16535"/>
                    </a:cubicBezTo>
                    <a:cubicBezTo>
                      <a:pt x="33477" y="11988"/>
                      <a:pt x="35077" y="10080"/>
                      <a:pt x="36789" y="7947"/>
                    </a:cubicBezTo>
                    <a:cubicBezTo>
                      <a:pt x="38502" y="5814"/>
                      <a:pt x="40242" y="4551"/>
                      <a:pt x="41842" y="3736"/>
                    </a:cubicBezTo>
                    <a:cubicBezTo>
                      <a:pt x="43442" y="2923"/>
                      <a:pt x="44985" y="3624"/>
                      <a:pt x="46389" y="3063"/>
                    </a:cubicBezTo>
                    <a:cubicBezTo>
                      <a:pt x="47792" y="2502"/>
                      <a:pt x="48354" y="874"/>
                      <a:pt x="50262" y="368"/>
                    </a:cubicBezTo>
                    <a:cubicBezTo>
                      <a:pt x="51217" y="116"/>
                      <a:pt x="52543" y="25"/>
                      <a:pt x="53894"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1218885">
                  <a:defRPr/>
                </a:pPr>
                <a:endParaRPr lang="en-US" sz="2400" dirty="0">
                  <a:solidFill>
                    <a:prstClr val="white"/>
                  </a:solidFill>
                  <a:latin typeface="Segoe UI"/>
                </a:endParaRPr>
              </a:p>
            </p:txBody>
          </p:sp>
        </p:grpSp>
        <p:grpSp>
          <p:nvGrpSpPr>
            <p:cNvPr id="750" name="Group 749"/>
            <p:cNvGrpSpPr/>
            <p:nvPr/>
          </p:nvGrpSpPr>
          <p:grpSpPr>
            <a:xfrm>
              <a:off x="5201550" y="6240417"/>
              <a:ext cx="180975" cy="180975"/>
              <a:chOff x="2678461" y="11636877"/>
              <a:chExt cx="180975" cy="180975"/>
            </a:xfrm>
          </p:grpSpPr>
          <p:sp>
            <p:nvSpPr>
              <p:cNvPr id="761" name="Rectangle 760"/>
              <p:cNvSpPr>
                <a:spLocks noChangeAspect="1"/>
              </p:cNvSpPr>
              <p:nvPr/>
            </p:nvSpPr>
            <p:spPr bwMode="auto">
              <a:xfrm>
                <a:off x="2678461" y="11636877"/>
                <a:ext cx="180975" cy="180975"/>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200">
                  <a:solidFill>
                    <a:srgbClr val="505050"/>
                  </a:solidFill>
                  <a:latin typeface="Segoe UI"/>
                  <a:ea typeface="Segoe UI" pitchFamily="34" charset="0"/>
                  <a:cs typeface="Segoe UI" pitchFamily="34" charset="0"/>
                </a:endParaRPr>
              </a:p>
            </p:txBody>
          </p:sp>
          <p:sp>
            <p:nvSpPr>
              <p:cNvPr id="762" name="Freeform: Shape 761"/>
              <p:cNvSpPr/>
              <p:nvPr/>
            </p:nvSpPr>
            <p:spPr>
              <a:xfrm>
                <a:off x="2681270" y="11663002"/>
                <a:ext cx="175356" cy="154850"/>
              </a:xfrm>
              <a:custGeom>
                <a:avLst/>
                <a:gdLst>
                  <a:gd name="connsiteX0" fmla="*/ 33407 w 117532"/>
                  <a:gd name="connsiteY0" fmla="*/ 86265 h 103789"/>
                  <a:gd name="connsiteX1" fmla="*/ 40699 w 117532"/>
                  <a:gd name="connsiteY1" fmla="*/ 97471 h 103789"/>
                  <a:gd name="connsiteX2" fmla="*/ 45604 w 117532"/>
                  <a:gd name="connsiteY2" fmla="*/ 103789 h 103789"/>
                  <a:gd name="connsiteX3" fmla="*/ 0 w 117532"/>
                  <a:gd name="connsiteY3" fmla="*/ 103789 h 103789"/>
                  <a:gd name="connsiteX4" fmla="*/ 4413 w 117532"/>
                  <a:gd name="connsiteY4" fmla="*/ 97606 h 103789"/>
                  <a:gd name="connsiteX5" fmla="*/ 12017 w 117532"/>
                  <a:gd name="connsiteY5" fmla="*/ 94044 h 103789"/>
                  <a:gd name="connsiteX6" fmla="*/ 19949 w 117532"/>
                  <a:gd name="connsiteY6" fmla="*/ 91518 h 103789"/>
                  <a:gd name="connsiteX7" fmla="*/ 30558 w 117532"/>
                  <a:gd name="connsiteY7" fmla="*/ 87350 h 103789"/>
                  <a:gd name="connsiteX8" fmla="*/ 82840 w 117532"/>
                  <a:gd name="connsiteY8" fmla="*/ 84764 h 103789"/>
                  <a:gd name="connsiteX9" fmla="*/ 83734 w 117532"/>
                  <a:gd name="connsiteY9" fmla="*/ 85076 h 103789"/>
                  <a:gd name="connsiteX10" fmla="*/ 92828 w 117532"/>
                  <a:gd name="connsiteY10" fmla="*/ 87981 h 103789"/>
                  <a:gd name="connsiteX11" fmla="*/ 110587 w 117532"/>
                  <a:gd name="connsiteY11" fmla="*/ 93943 h 103789"/>
                  <a:gd name="connsiteX12" fmla="*/ 116321 w 117532"/>
                  <a:gd name="connsiteY12" fmla="*/ 100587 h 103789"/>
                  <a:gd name="connsiteX13" fmla="*/ 117532 w 117532"/>
                  <a:gd name="connsiteY13" fmla="*/ 103789 h 103789"/>
                  <a:gd name="connsiteX14" fmla="*/ 74306 w 117532"/>
                  <a:gd name="connsiteY14" fmla="*/ 103789 h 103789"/>
                  <a:gd name="connsiteX15" fmla="*/ 71232 w 117532"/>
                  <a:gd name="connsiteY15" fmla="*/ 72363 h 103789"/>
                  <a:gd name="connsiteX16" fmla="*/ 70850 w 117532"/>
                  <a:gd name="connsiteY16" fmla="*/ 78357 h 103789"/>
                  <a:gd name="connsiteX17" fmla="*/ 80029 w 117532"/>
                  <a:gd name="connsiteY17" fmla="*/ 83014 h 103789"/>
                  <a:gd name="connsiteX18" fmla="*/ 73715 w 117532"/>
                  <a:gd name="connsiteY18" fmla="*/ 99898 h 103789"/>
                  <a:gd name="connsiteX19" fmla="*/ 71447 w 117532"/>
                  <a:gd name="connsiteY19" fmla="*/ 103789 h 103789"/>
                  <a:gd name="connsiteX20" fmla="*/ 48356 w 117532"/>
                  <a:gd name="connsiteY20" fmla="*/ 103789 h 103789"/>
                  <a:gd name="connsiteX21" fmla="*/ 45827 w 117532"/>
                  <a:gd name="connsiteY21" fmla="*/ 101110 h 103789"/>
                  <a:gd name="connsiteX22" fmla="*/ 35905 w 117532"/>
                  <a:gd name="connsiteY22" fmla="*/ 85274 h 103789"/>
                  <a:gd name="connsiteX23" fmla="*/ 45412 w 117532"/>
                  <a:gd name="connsiteY23" fmla="*/ 79039 h 103789"/>
                  <a:gd name="connsiteX24" fmla="*/ 45291 w 117532"/>
                  <a:gd name="connsiteY24" fmla="*/ 72840 h 103789"/>
                  <a:gd name="connsiteX25" fmla="*/ 51283 w 117532"/>
                  <a:gd name="connsiteY25" fmla="*/ 76456 h 103789"/>
                  <a:gd name="connsiteX26" fmla="*/ 60377 w 117532"/>
                  <a:gd name="connsiteY26" fmla="*/ 77669 h 103789"/>
                  <a:gd name="connsiteX27" fmla="*/ 68259 w 117532"/>
                  <a:gd name="connsiteY27" fmla="*/ 74233 h 103789"/>
                  <a:gd name="connsiteX28" fmla="*/ 71232 w 117532"/>
                  <a:gd name="connsiteY28" fmla="*/ 72363 h 103789"/>
                  <a:gd name="connsiteX29" fmla="*/ 86982 w 117532"/>
                  <a:gd name="connsiteY29" fmla="*/ 26674 h 103789"/>
                  <a:gd name="connsiteX30" fmla="*/ 87523 w 117532"/>
                  <a:gd name="connsiteY30" fmla="*/ 27229 h 103789"/>
                  <a:gd name="connsiteX31" fmla="*/ 89796 w 117532"/>
                  <a:gd name="connsiteY31" fmla="*/ 36323 h 103789"/>
                  <a:gd name="connsiteX32" fmla="*/ 92070 w 117532"/>
                  <a:gd name="connsiteY32" fmla="*/ 48322 h 103789"/>
                  <a:gd name="connsiteX33" fmla="*/ 92828 w 117532"/>
                  <a:gd name="connsiteY33" fmla="*/ 59816 h 103789"/>
                  <a:gd name="connsiteX34" fmla="*/ 92575 w 117532"/>
                  <a:gd name="connsiteY34" fmla="*/ 67015 h 103789"/>
                  <a:gd name="connsiteX35" fmla="*/ 90428 w 117532"/>
                  <a:gd name="connsiteY35" fmla="*/ 72193 h 103789"/>
                  <a:gd name="connsiteX36" fmla="*/ 86512 w 117532"/>
                  <a:gd name="connsiteY36" fmla="*/ 72951 h 103789"/>
                  <a:gd name="connsiteX37" fmla="*/ 80323 w 117532"/>
                  <a:gd name="connsiteY37" fmla="*/ 72446 h 103789"/>
                  <a:gd name="connsiteX38" fmla="*/ 75650 w 117532"/>
                  <a:gd name="connsiteY38" fmla="*/ 70804 h 103789"/>
                  <a:gd name="connsiteX39" fmla="*/ 76282 w 117532"/>
                  <a:gd name="connsiteY39" fmla="*/ 69036 h 103789"/>
                  <a:gd name="connsiteX40" fmla="*/ 78808 w 117532"/>
                  <a:gd name="connsiteY40" fmla="*/ 65626 h 103789"/>
                  <a:gd name="connsiteX41" fmla="*/ 81208 w 117532"/>
                  <a:gd name="connsiteY41" fmla="*/ 59816 h 103789"/>
                  <a:gd name="connsiteX42" fmla="*/ 81713 w 117532"/>
                  <a:gd name="connsiteY42" fmla="*/ 57289 h 103789"/>
                  <a:gd name="connsiteX43" fmla="*/ 83228 w 117532"/>
                  <a:gd name="connsiteY43" fmla="*/ 55648 h 103789"/>
                  <a:gd name="connsiteX44" fmla="*/ 85376 w 117532"/>
                  <a:gd name="connsiteY44" fmla="*/ 49206 h 103789"/>
                  <a:gd name="connsiteX45" fmla="*/ 86891 w 117532"/>
                  <a:gd name="connsiteY45" fmla="*/ 42386 h 103789"/>
                  <a:gd name="connsiteX46" fmla="*/ 87018 w 117532"/>
                  <a:gd name="connsiteY46" fmla="*/ 39354 h 103789"/>
                  <a:gd name="connsiteX47" fmla="*/ 85628 w 117532"/>
                  <a:gd name="connsiteY47" fmla="*/ 36576 h 103789"/>
                  <a:gd name="connsiteX48" fmla="*/ 84239 w 117532"/>
                  <a:gd name="connsiteY48" fmla="*/ 35313 h 103789"/>
                  <a:gd name="connsiteX49" fmla="*/ 83986 w 117532"/>
                  <a:gd name="connsiteY49" fmla="*/ 32786 h 103789"/>
                  <a:gd name="connsiteX50" fmla="*/ 84239 w 117532"/>
                  <a:gd name="connsiteY50" fmla="*/ 29755 h 103789"/>
                  <a:gd name="connsiteX51" fmla="*/ 85502 w 117532"/>
                  <a:gd name="connsiteY51" fmla="*/ 27861 h 103789"/>
                  <a:gd name="connsiteX52" fmla="*/ 86982 w 117532"/>
                  <a:gd name="connsiteY52" fmla="*/ 26674 h 103789"/>
                  <a:gd name="connsiteX53" fmla="*/ 50879 w 117532"/>
                  <a:gd name="connsiteY53" fmla="*/ 8152 h 103789"/>
                  <a:gd name="connsiteX54" fmla="*/ 41785 w 117532"/>
                  <a:gd name="connsiteY54" fmla="*/ 36646 h 103789"/>
                  <a:gd name="connsiteX55" fmla="*/ 54113 w 117532"/>
                  <a:gd name="connsiteY55" fmla="*/ 15629 h 103789"/>
                  <a:gd name="connsiteX56" fmla="*/ 53894 w 117532"/>
                  <a:gd name="connsiteY56" fmla="*/ 0 h 103789"/>
                  <a:gd name="connsiteX57" fmla="*/ 57672 w 117532"/>
                  <a:gd name="connsiteY57" fmla="*/ 32 h 103789"/>
                  <a:gd name="connsiteX58" fmla="*/ 62893 w 117532"/>
                  <a:gd name="connsiteY58" fmla="*/ 537 h 103789"/>
                  <a:gd name="connsiteX59" fmla="*/ 68956 w 117532"/>
                  <a:gd name="connsiteY59" fmla="*/ 3231 h 103789"/>
                  <a:gd name="connsiteX60" fmla="*/ 75860 w 117532"/>
                  <a:gd name="connsiteY60" fmla="*/ 8789 h 103789"/>
                  <a:gd name="connsiteX61" fmla="*/ 83944 w 117532"/>
                  <a:gd name="connsiteY61" fmla="*/ 18388 h 103789"/>
                  <a:gd name="connsiteX62" fmla="*/ 86976 w 117532"/>
                  <a:gd name="connsiteY62" fmla="*/ 23440 h 103789"/>
                  <a:gd name="connsiteX63" fmla="*/ 85628 w 117532"/>
                  <a:gd name="connsiteY63" fmla="*/ 26640 h 103789"/>
                  <a:gd name="connsiteX64" fmla="*/ 82765 w 117532"/>
                  <a:gd name="connsiteY64" fmla="*/ 28155 h 103789"/>
                  <a:gd name="connsiteX65" fmla="*/ 80744 w 117532"/>
                  <a:gd name="connsiteY65" fmla="*/ 26471 h 103789"/>
                  <a:gd name="connsiteX66" fmla="*/ 76197 w 117532"/>
                  <a:gd name="connsiteY66" fmla="*/ 21756 h 103789"/>
                  <a:gd name="connsiteX67" fmla="*/ 68114 w 117532"/>
                  <a:gd name="connsiteY67" fmla="*/ 17883 h 103789"/>
                  <a:gd name="connsiteX68" fmla="*/ 59356 w 117532"/>
                  <a:gd name="connsiteY68" fmla="*/ 17883 h 103789"/>
                  <a:gd name="connsiteX69" fmla="*/ 70760 w 117532"/>
                  <a:gd name="connsiteY69" fmla="*/ 20409 h 103789"/>
                  <a:gd name="connsiteX70" fmla="*/ 76318 w 117532"/>
                  <a:gd name="connsiteY70" fmla="*/ 23738 h 103789"/>
                  <a:gd name="connsiteX71" fmla="*/ 81593 w 117532"/>
                  <a:gd name="connsiteY71" fmla="*/ 29254 h 103789"/>
                  <a:gd name="connsiteX72" fmla="*/ 80845 w 117532"/>
                  <a:gd name="connsiteY72" fmla="*/ 32155 h 103789"/>
                  <a:gd name="connsiteX73" fmla="*/ 80845 w 117532"/>
                  <a:gd name="connsiteY73" fmla="*/ 38329 h 103789"/>
                  <a:gd name="connsiteX74" fmla="*/ 83734 w 117532"/>
                  <a:gd name="connsiteY74" fmla="*/ 40618 h 103789"/>
                  <a:gd name="connsiteX75" fmla="*/ 80657 w 117532"/>
                  <a:gd name="connsiteY75" fmla="*/ 54146 h 103789"/>
                  <a:gd name="connsiteX76" fmla="*/ 78898 w 117532"/>
                  <a:gd name="connsiteY76" fmla="*/ 55326 h 103789"/>
                  <a:gd name="connsiteX77" fmla="*/ 69744 w 117532"/>
                  <a:gd name="connsiteY77" fmla="*/ 70547 h 103789"/>
                  <a:gd name="connsiteX78" fmla="*/ 62196 w 117532"/>
                  <a:gd name="connsiteY78" fmla="*/ 75850 h 103789"/>
                  <a:gd name="connsiteX79" fmla="*/ 54921 w 117532"/>
                  <a:gd name="connsiteY79" fmla="*/ 75850 h 103789"/>
                  <a:gd name="connsiteX80" fmla="*/ 44647 w 117532"/>
                  <a:gd name="connsiteY80" fmla="*/ 69756 h 103789"/>
                  <a:gd name="connsiteX81" fmla="*/ 36827 w 117532"/>
                  <a:gd name="connsiteY81" fmla="*/ 54632 h 103789"/>
                  <a:gd name="connsiteX82" fmla="*/ 31679 w 117532"/>
                  <a:gd name="connsiteY82" fmla="*/ 42769 h 103789"/>
                  <a:gd name="connsiteX83" fmla="*/ 33688 w 117532"/>
                  <a:gd name="connsiteY83" fmla="*/ 39439 h 103789"/>
                  <a:gd name="connsiteX84" fmla="*/ 32770 w 117532"/>
                  <a:gd name="connsiteY84" fmla="*/ 33888 h 103789"/>
                  <a:gd name="connsiteX85" fmla="*/ 30558 w 117532"/>
                  <a:gd name="connsiteY85" fmla="*/ 35565 h 103789"/>
                  <a:gd name="connsiteX86" fmla="*/ 29211 w 117532"/>
                  <a:gd name="connsiteY86" fmla="*/ 37249 h 103789"/>
                  <a:gd name="connsiteX87" fmla="*/ 28032 w 117532"/>
                  <a:gd name="connsiteY87" fmla="*/ 40449 h 103789"/>
                  <a:gd name="connsiteX88" fmla="*/ 28537 w 117532"/>
                  <a:gd name="connsiteY88" fmla="*/ 43649 h 103789"/>
                  <a:gd name="connsiteX89" fmla="*/ 29379 w 117532"/>
                  <a:gd name="connsiteY89" fmla="*/ 48532 h 103789"/>
                  <a:gd name="connsiteX90" fmla="*/ 31400 w 117532"/>
                  <a:gd name="connsiteY90" fmla="*/ 56447 h 103789"/>
                  <a:gd name="connsiteX91" fmla="*/ 33590 w 117532"/>
                  <a:gd name="connsiteY91" fmla="*/ 58300 h 103789"/>
                  <a:gd name="connsiteX92" fmla="*/ 34937 w 117532"/>
                  <a:gd name="connsiteY92" fmla="*/ 61836 h 103789"/>
                  <a:gd name="connsiteX93" fmla="*/ 38137 w 117532"/>
                  <a:gd name="connsiteY93" fmla="*/ 68067 h 103789"/>
                  <a:gd name="connsiteX94" fmla="*/ 39484 w 117532"/>
                  <a:gd name="connsiteY94" fmla="*/ 71941 h 103789"/>
                  <a:gd name="connsiteX95" fmla="*/ 35779 w 117532"/>
                  <a:gd name="connsiteY95" fmla="*/ 72951 h 103789"/>
                  <a:gd name="connsiteX96" fmla="*/ 30390 w 117532"/>
                  <a:gd name="connsiteY96" fmla="*/ 73625 h 103789"/>
                  <a:gd name="connsiteX97" fmla="*/ 25506 w 117532"/>
                  <a:gd name="connsiteY97" fmla="*/ 72446 h 103789"/>
                  <a:gd name="connsiteX98" fmla="*/ 23317 w 117532"/>
                  <a:gd name="connsiteY98" fmla="*/ 68741 h 103789"/>
                  <a:gd name="connsiteX99" fmla="*/ 22306 w 117532"/>
                  <a:gd name="connsiteY99" fmla="*/ 62173 h 103789"/>
                  <a:gd name="connsiteX100" fmla="*/ 22643 w 117532"/>
                  <a:gd name="connsiteY100" fmla="*/ 53585 h 103789"/>
                  <a:gd name="connsiteX101" fmla="*/ 25338 w 117532"/>
                  <a:gd name="connsiteY101" fmla="*/ 35228 h 103789"/>
                  <a:gd name="connsiteX102" fmla="*/ 31569 w 117532"/>
                  <a:gd name="connsiteY102" fmla="*/ 16535 h 103789"/>
                  <a:gd name="connsiteX103" fmla="*/ 36789 w 117532"/>
                  <a:gd name="connsiteY103" fmla="*/ 7947 h 103789"/>
                  <a:gd name="connsiteX104" fmla="*/ 41842 w 117532"/>
                  <a:gd name="connsiteY104" fmla="*/ 3736 h 103789"/>
                  <a:gd name="connsiteX105" fmla="*/ 46389 w 117532"/>
                  <a:gd name="connsiteY105" fmla="*/ 3063 h 103789"/>
                  <a:gd name="connsiteX106" fmla="*/ 50262 w 117532"/>
                  <a:gd name="connsiteY106" fmla="*/ 368 h 103789"/>
                  <a:gd name="connsiteX107" fmla="*/ 53894 w 117532"/>
                  <a:gd name="connsiteY107" fmla="*/ 0 h 10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117532" h="103789">
                    <a:moveTo>
                      <a:pt x="33407" y="86265"/>
                    </a:moveTo>
                    <a:cubicBezTo>
                      <a:pt x="35181" y="89188"/>
                      <a:pt x="37867" y="93387"/>
                      <a:pt x="40699" y="97471"/>
                    </a:cubicBezTo>
                    <a:lnTo>
                      <a:pt x="45604" y="103789"/>
                    </a:lnTo>
                    <a:lnTo>
                      <a:pt x="0" y="103789"/>
                    </a:lnTo>
                    <a:lnTo>
                      <a:pt x="4413" y="97606"/>
                    </a:lnTo>
                    <a:lnTo>
                      <a:pt x="12017" y="94044"/>
                    </a:lnTo>
                    <a:lnTo>
                      <a:pt x="19949" y="91518"/>
                    </a:lnTo>
                    <a:lnTo>
                      <a:pt x="30558" y="87350"/>
                    </a:lnTo>
                    <a:close/>
                    <a:moveTo>
                      <a:pt x="82840" y="84764"/>
                    </a:moveTo>
                    <a:lnTo>
                      <a:pt x="83734" y="85076"/>
                    </a:lnTo>
                    <a:lnTo>
                      <a:pt x="92828" y="87981"/>
                    </a:lnTo>
                    <a:lnTo>
                      <a:pt x="110587" y="93943"/>
                    </a:lnTo>
                    <a:cubicBezTo>
                      <a:pt x="110881" y="95080"/>
                      <a:pt x="115639" y="97732"/>
                      <a:pt x="116321" y="100587"/>
                    </a:cubicBezTo>
                    <a:lnTo>
                      <a:pt x="117532" y="103789"/>
                    </a:lnTo>
                    <a:lnTo>
                      <a:pt x="74306" y="103789"/>
                    </a:lnTo>
                    <a:close/>
                    <a:moveTo>
                      <a:pt x="71232" y="72363"/>
                    </a:moveTo>
                    <a:cubicBezTo>
                      <a:pt x="71296" y="74039"/>
                      <a:pt x="70526" y="77895"/>
                      <a:pt x="70850" y="78357"/>
                    </a:cubicBezTo>
                    <a:cubicBezTo>
                      <a:pt x="73034" y="81256"/>
                      <a:pt x="77441" y="81125"/>
                      <a:pt x="80029" y="83014"/>
                    </a:cubicBezTo>
                    <a:cubicBezTo>
                      <a:pt x="78155" y="88701"/>
                      <a:pt x="75901" y="95865"/>
                      <a:pt x="73715" y="99898"/>
                    </a:cubicBezTo>
                    <a:lnTo>
                      <a:pt x="71447" y="103789"/>
                    </a:lnTo>
                    <a:lnTo>
                      <a:pt x="48356" y="103789"/>
                    </a:lnTo>
                    <a:lnTo>
                      <a:pt x="45827" y="101110"/>
                    </a:lnTo>
                    <a:cubicBezTo>
                      <a:pt x="42859" y="97553"/>
                      <a:pt x="39054" y="90891"/>
                      <a:pt x="35905" y="85274"/>
                    </a:cubicBezTo>
                    <a:cubicBezTo>
                      <a:pt x="36914" y="84424"/>
                      <a:pt x="44051" y="81093"/>
                      <a:pt x="45412" y="79039"/>
                    </a:cubicBezTo>
                    <a:cubicBezTo>
                      <a:pt x="45504" y="77096"/>
                      <a:pt x="45588" y="75938"/>
                      <a:pt x="45291" y="72840"/>
                    </a:cubicBezTo>
                    <a:cubicBezTo>
                      <a:pt x="47288" y="74045"/>
                      <a:pt x="48769" y="75651"/>
                      <a:pt x="51283" y="76456"/>
                    </a:cubicBezTo>
                    <a:cubicBezTo>
                      <a:pt x="53798" y="77261"/>
                      <a:pt x="57548" y="78039"/>
                      <a:pt x="60377" y="77669"/>
                    </a:cubicBezTo>
                    <a:cubicBezTo>
                      <a:pt x="63207" y="77298"/>
                      <a:pt x="66450" y="75117"/>
                      <a:pt x="68259" y="74233"/>
                    </a:cubicBezTo>
                    <a:cubicBezTo>
                      <a:pt x="70068" y="73349"/>
                      <a:pt x="70313" y="72578"/>
                      <a:pt x="71232" y="72363"/>
                    </a:cubicBezTo>
                    <a:close/>
                    <a:moveTo>
                      <a:pt x="86982" y="26674"/>
                    </a:moveTo>
                    <a:lnTo>
                      <a:pt x="87523" y="27229"/>
                    </a:lnTo>
                    <a:cubicBezTo>
                      <a:pt x="88239" y="28639"/>
                      <a:pt x="89039" y="32808"/>
                      <a:pt x="89796" y="36323"/>
                    </a:cubicBezTo>
                    <a:cubicBezTo>
                      <a:pt x="90554" y="39838"/>
                      <a:pt x="91565" y="44406"/>
                      <a:pt x="92070" y="48322"/>
                    </a:cubicBezTo>
                    <a:cubicBezTo>
                      <a:pt x="92575" y="52237"/>
                      <a:pt x="92744" y="56700"/>
                      <a:pt x="92828" y="59816"/>
                    </a:cubicBezTo>
                    <a:cubicBezTo>
                      <a:pt x="92912" y="62931"/>
                      <a:pt x="92975" y="64952"/>
                      <a:pt x="92575" y="67015"/>
                    </a:cubicBezTo>
                    <a:cubicBezTo>
                      <a:pt x="92175" y="69078"/>
                      <a:pt x="91438" y="71204"/>
                      <a:pt x="90428" y="72193"/>
                    </a:cubicBezTo>
                    <a:cubicBezTo>
                      <a:pt x="89417" y="73183"/>
                      <a:pt x="88197" y="72909"/>
                      <a:pt x="86512" y="72951"/>
                    </a:cubicBezTo>
                    <a:cubicBezTo>
                      <a:pt x="84828" y="72993"/>
                      <a:pt x="82134" y="72804"/>
                      <a:pt x="80323" y="72446"/>
                    </a:cubicBezTo>
                    <a:cubicBezTo>
                      <a:pt x="78513" y="72088"/>
                      <a:pt x="76324" y="71372"/>
                      <a:pt x="75650" y="70804"/>
                    </a:cubicBezTo>
                    <a:cubicBezTo>
                      <a:pt x="74976" y="70236"/>
                      <a:pt x="75755" y="69899"/>
                      <a:pt x="76282" y="69036"/>
                    </a:cubicBezTo>
                    <a:cubicBezTo>
                      <a:pt x="76808" y="68173"/>
                      <a:pt x="77987" y="67162"/>
                      <a:pt x="78808" y="65626"/>
                    </a:cubicBezTo>
                    <a:cubicBezTo>
                      <a:pt x="79629" y="64089"/>
                      <a:pt x="80723" y="61205"/>
                      <a:pt x="81208" y="59816"/>
                    </a:cubicBezTo>
                    <a:cubicBezTo>
                      <a:pt x="81692" y="58426"/>
                      <a:pt x="81376" y="57984"/>
                      <a:pt x="81713" y="57289"/>
                    </a:cubicBezTo>
                    <a:cubicBezTo>
                      <a:pt x="82050" y="56595"/>
                      <a:pt x="82618" y="56995"/>
                      <a:pt x="83228" y="55648"/>
                    </a:cubicBezTo>
                    <a:cubicBezTo>
                      <a:pt x="83839" y="54300"/>
                      <a:pt x="84765" y="51416"/>
                      <a:pt x="85376" y="49206"/>
                    </a:cubicBezTo>
                    <a:cubicBezTo>
                      <a:pt x="85986" y="46996"/>
                      <a:pt x="86618" y="44028"/>
                      <a:pt x="86891" y="42386"/>
                    </a:cubicBezTo>
                    <a:cubicBezTo>
                      <a:pt x="87165" y="40744"/>
                      <a:pt x="87228" y="40323"/>
                      <a:pt x="87018" y="39354"/>
                    </a:cubicBezTo>
                    <a:cubicBezTo>
                      <a:pt x="86807" y="38386"/>
                      <a:pt x="86091" y="37249"/>
                      <a:pt x="85628" y="36576"/>
                    </a:cubicBezTo>
                    <a:cubicBezTo>
                      <a:pt x="85165" y="35902"/>
                      <a:pt x="84513" y="35944"/>
                      <a:pt x="84239" y="35313"/>
                    </a:cubicBezTo>
                    <a:cubicBezTo>
                      <a:pt x="83965" y="34681"/>
                      <a:pt x="83986" y="33713"/>
                      <a:pt x="83986" y="32786"/>
                    </a:cubicBezTo>
                    <a:cubicBezTo>
                      <a:pt x="83986" y="31860"/>
                      <a:pt x="83986" y="30576"/>
                      <a:pt x="84239" y="29755"/>
                    </a:cubicBezTo>
                    <a:cubicBezTo>
                      <a:pt x="84492" y="28934"/>
                      <a:pt x="84955" y="28282"/>
                      <a:pt x="85502" y="27861"/>
                    </a:cubicBezTo>
                    <a:cubicBezTo>
                      <a:pt x="85912" y="27545"/>
                      <a:pt x="86441" y="26554"/>
                      <a:pt x="86982" y="26674"/>
                    </a:cubicBezTo>
                    <a:close/>
                    <a:moveTo>
                      <a:pt x="50879" y="8152"/>
                    </a:moveTo>
                    <a:cubicBezTo>
                      <a:pt x="57346" y="24319"/>
                      <a:pt x="41583" y="28158"/>
                      <a:pt x="41785" y="36646"/>
                    </a:cubicBezTo>
                    <a:cubicBezTo>
                      <a:pt x="44008" y="26138"/>
                      <a:pt x="56538" y="25329"/>
                      <a:pt x="54113" y="15629"/>
                    </a:cubicBezTo>
                    <a:close/>
                    <a:moveTo>
                      <a:pt x="53894" y="0"/>
                    </a:moveTo>
                    <a:lnTo>
                      <a:pt x="57672" y="32"/>
                    </a:lnTo>
                    <a:cubicBezTo>
                      <a:pt x="59777" y="60"/>
                      <a:pt x="61012" y="4"/>
                      <a:pt x="62893" y="537"/>
                    </a:cubicBezTo>
                    <a:cubicBezTo>
                      <a:pt x="64773" y="1070"/>
                      <a:pt x="66794" y="1856"/>
                      <a:pt x="68956" y="3231"/>
                    </a:cubicBezTo>
                    <a:cubicBezTo>
                      <a:pt x="71117" y="4607"/>
                      <a:pt x="73362" y="6263"/>
                      <a:pt x="75860" y="8789"/>
                    </a:cubicBezTo>
                    <a:cubicBezTo>
                      <a:pt x="78359" y="11315"/>
                      <a:pt x="82092" y="15946"/>
                      <a:pt x="83944" y="18388"/>
                    </a:cubicBezTo>
                    <a:cubicBezTo>
                      <a:pt x="85797" y="20830"/>
                      <a:pt x="86695" y="22065"/>
                      <a:pt x="86976" y="23440"/>
                    </a:cubicBezTo>
                    <a:cubicBezTo>
                      <a:pt x="87256" y="24815"/>
                      <a:pt x="86330" y="25854"/>
                      <a:pt x="85628" y="26640"/>
                    </a:cubicBezTo>
                    <a:cubicBezTo>
                      <a:pt x="84927" y="27426"/>
                      <a:pt x="83579" y="28183"/>
                      <a:pt x="82765" y="28155"/>
                    </a:cubicBezTo>
                    <a:cubicBezTo>
                      <a:pt x="81951" y="28127"/>
                      <a:pt x="81839" y="27538"/>
                      <a:pt x="80744" y="26471"/>
                    </a:cubicBezTo>
                    <a:cubicBezTo>
                      <a:pt x="79650" y="25405"/>
                      <a:pt x="78302" y="23187"/>
                      <a:pt x="76197" y="21756"/>
                    </a:cubicBezTo>
                    <a:cubicBezTo>
                      <a:pt x="74092" y="20324"/>
                      <a:pt x="70920" y="18528"/>
                      <a:pt x="68114" y="17883"/>
                    </a:cubicBezTo>
                    <a:cubicBezTo>
                      <a:pt x="65307" y="17237"/>
                      <a:pt x="58915" y="17462"/>
                      <a:pt x="59356" y="17883"/>
                    </a:cubicBezTo>
                    <a:cubicBezTo>
                      <a:pt x="59797" y="18304"/>
                      <a:pt x="67370" y="18495"/>
                      <a:pt x="70760" y="20409"/>
                    </a:cubicBezTo>
                    <a:cubicBezTo>
                      <a:pt x="74150" y="22323"/>
                      <a:pt x="74512" y="22264"/>
                      <a:pt x="76318" y="23738"/>
                    </a:cubicBezTo>
                    <a:cubicBezTo>
                      <a:pt x="78123" y="25213"/>
                      <a:pt x="80370" y="27914"/>
                      <a:pt x="81593" y="29254"/>
                    </a:cubicBezTo>
                    <a:cubicBezTo>
                      <a:pt x="81104" y="31135"/>
                      <a:pt x="81159" y="30531"/>
                      <a:pt x="80845" y="32155"/>
                    </a:cubicBezTo>
                    <a:cubicBezTo>
                      <a:pt x="81536" y="33819"/>
                      <a:pt x="80845" y="38327"/>
                      <a:pt x="80845" y="38329"/>
                    </a:cubicBezTo>
                    <a:cubicBezTo>
                      <a:pt x="80849" y="38329"/>
                      <a:pt x="83734" y="38539"/>
                      <a:pt x="83734" y="40618"/>
                    </a:cubicBezTo>
                    <a:cubicBezTo>
                      <a:pt x="83734" y="42699"/>
                      <a:pt x="80658" y="54142"/>
                      <a:pt x="80657" y="54146"/>
                    </a:cubicBezTo>
                    <a:cubicBezTo>
                      <a:pt x="80655" y="54149"/>
                      <a:pt x="79839" y="55534"/>
                      <a:pt x="78898" y="55326"/>
                    </a:cubicBezTo>
                    <a:cubicBezTo>
                      <a:pt x="77903" y="63716"/>
                      <a:pt x="72681" y="67959"/>
                      <a:pt x="69744" y="70547"/>
                    </a:cubicBezTo>
                    <a:cubicBezTo>
                      <a:pt x="66994" y="73866"/>
                      <a:pt x="64667" y="74966"/>
                      <a:pt x="62196" y="75850"/>
                    </a:cubicBezTo>
                    <a:cubicBezTo>
                      <a:pt x="59726" y="76734"/>
                      <a:pt x="57846" y="76866"/>
                      <a:pt x="54921" y="75850"/>
                    </a:cubicBezTo>
                    <a:cubicBezTo>
                      <a:pt x="51996" y="74834"/>
                      <a:pt x="47663" y="73292"/>
                      <a:pt x="44647" y="69756"/>
                    </a:cubicBezTo>
                    <a:cubicBezTo>
                      <a:pt x="43831" y="68368"/>
                      <a:pt x="37016" y="62194"/>
                      <a:pt x="36827" y="54632"/>
                    </a:cubicBezTo>
                    <a:cubicBezTo>
                      <a:pt x="34190" y="54424"/>
                      <a:pt x="32683" y="46793"/>
                      <a:pt x="31679" y="42769"/>
                    </a:cubicBezTo>
                    <a:cubicBezTo>
                      <a:pt x="30863" y="39371"/>
                      <a:pt x="33686" y="39439"/>
                      <a:pt x="33688" y="39439"/>
                    </a:cubicBezTo>
                    <a:cubicBezTo>
                      <a:pt x="33686" y="39434"/>
                      <a:pt x="32098" y="36136"/>
                      <a:pt x="32770" y="33888"/>
                    </a:cubicBezTo>
                    <a:cubicBezTo>
                      <a:pt x="31290" y="34690"/>
                      <a:pt x="31152" y="35005"/>
                      <a:pt x="30558" y="35565"/>
                    </a:cubicBezTo>
                    <a:cubicBezTo>
                      <a:pt x="29965" y="36125"/>
                      <a:pt x="29632" y="36435"/>
                      <a:pt x="29211" y="37249"/>
                    </a:cubicBezTo>
                    <a:cubicBezTo>
                      <a:pt x="28790" y="38063"/>
                      <a:pt x="28144" y="39382"/>
                      <a:pt x="28032" y="40449"/>
                    </a:cubicBezTo>
                    <a:cubicBezTo>
                      <a:pt x="27920" y="41515"/>
                      <a:pt x="28313" y="42301"/>
                      <a:pt x="28537" y="43649"/>
                    </a:cubicBezTo>
                    <a:cubicBezTo>
                      <a:pt x="28762" y="44996"/>
                      <a:pt x="28902" y="46399"/>
                      <a:pt x="29379" y="48532"/>
                    </a:cubicBezTo>
                    <a:cubicBezTo>
                      <a:pt x="29857" y="50666"/>
                      <a:pt x="30699" y="54820"/>
                      <a:pt x="31400" y="56447"/>
                    </a:cubicBezTo>
                    <a:cubicBezTo>
                      <a:pt x="32102" y="58075"/>
                      <a:pt x="33000" y="57402"/>
                      <a:pt x="33590" y="58300"/>
                    </a:cubicBezTo>
                    <a:cubicBezTo>
                      <a:pt x="34179" y="59198"/>
                      <a:pt x="34179" y="60209"/>
                      <a:pt x="34937" y="61836"/>
                    </a:cubicBezTo>
                    <a:cubicBezTo>
                      <a:pt x="35695" y="63464"/>
                      <a:pt x="37379" y="66383"/>
                      <a:pt x="38137" y="68067"/>
                    </a:cubicBezTo>
                    <a:cubicBezTo>
                      <a:pt x="38895" y="69752"/>
                      <a:pt x="39877" y="71127"/>
                      <a:pt x="39484" y="71941"/>
                    </a:cubicBezTo>
                    <a:cubicBezTo>
                      <a:pt x="39091" y="72755"/>
                      <a:pt x="37295" y="72671"/>
                      <a:pt x="35779" y="72951"/>
                    </a:cubicBezTo>
                    <a:cubicBezTo>
                      <a:pt x="34263" y="73232"/>
                      <a:pt x="32102" y="73709"/>
                      <a:pt x="30390" y="73625"/>
                    </a:cubicBezTo>
                    <a:cubicBezTo>
                      <a:pt x="28678" y="73541"/>
                      <a:pt x="26685" y="73260"/>
                      <a:pt x="25506" y="72446"/>
                    </a:cubicBezTo>
                    <a:cubicBezTo>
                      <a:pt x="24327" y="71632"/>
                      <a:pt x="23850" y="70453"/>
                      <a:pt x="23317" y="68741"/>
                    </a:cubicBezTo>
                    <a:cubicBezTo>
                      <a:pt x="22783" y="67029"/>
                      <a:pt x="22419" y="64699"/>
                      <a:pt x="22306" y="62173"/>
                    </a:cubicBezTo>
                    <a:cubicBezTo>
                      <a:pt x="22194" y="59647"/>
                      <a:pt x="22138" y="58075"/>
                      <a:pt x="22643" y="53585"/>
                    </a:cubicBezTo>
                    <a:cubicBezTo>
                      <a:pt x="23148" y="49094"/>
                      <a:pt x="23850" y="41403"/>
                      <a:pt x="25338" y="35228"/>
                    </a:cubicBezTo>
                    <a:cubicBezTo>
                      <a:pt x="26825" y="29054"/>
                      <a:pt x="29660" y="21082"/>
                      <a:pt x="31569" y="16535"/>
                    </a:cubicBezTo>
                    <a:cubicBezTo>
                      <a:pt x="33477" y="11988"/>
                      <a:pt x="35077" y="10080"/>
                      <a:pt x="36789" y="7947"/>
                    </a:cubicBezTo>
                    <a:cubicBezTo>
                      <a:pt x="38502" y="5814"/>
                      <a:pt x="40242" y="4551"/>
                      <a:pt x="41842" y="3736"/>
                    </a:cubicBezTo>
                    <a:cubicBezTo>
                      <a:pt x="43442" y="2923"/>
                      <a:pt x="44985" y="3624"/>
                      <a:pt x="46389" y="3063"/>
                    </a:cubicBezTo>
                    <a:cubicBezTo>
                      <a:pt x="47792" y="2502"/>
                      <a:pt x="48354" y="874"/>
                      <a:pt x="50262" y="368"/>
                    </a:cubicBezTo>
                    <a:cubicBezTo>
                      <a:pt x="51217" y="116"/>
                      <a:pt x="52543" y="25"/>
                      <a:pt x="53894"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1218885">
                  <a:defRPr/>
                </a:pPr>
                <a:endParaRPr lang="en-US" sz="2400" dirty="0">
                  <a:solidFill>
                    <a:prstClr val="white"/>
                  </a:solidFill>
                  <a:latin typeface="Segoe UI"/>
                </a:endParaRPr>
              </a:p>
            </p:txBody>
          </p:sp>
        </p:grpSp>
        <p:grpSp>
          <p:nvGrpSpPr>
            <p:cNvPr id="751" name="Group 750"/>
            <p:cNvGrpSpPr/>
            <p:nvPr/>
          </p:nvGrpSpPr>
          <p:grpSpPr>
            <a:xfrm>
              <a:off x="5201550" y="5743984"/>
              <a:ext cx="180975" cy="180975"/>
              <a:chOff x="2678461" y="11636877"/>
              <a:chExt cx="180975" cy="180975"/>
            </a:xfrm>
          </p:grpSpPr>
          <p:sp>
            <p:nvSpPr>
              <p:cNvPr id="759" name="Rectangle 758"/>
              <p:cNvSpPr>
                <a:spLocks noChangeAspect="1"/>
              </p:cNvSpPr>
              <p:nvPr/>
            </p:nvSpPr>
            <p:spPr bwMode="auto">
              <a:xfrm>
                <a:off x="2678461" y="11636877"/>
                <a:ext cx="180975" cy="180975"/>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200">
                  <a:solidFill>
                    <a:srgbClr val="505050"/>
                  </a:solidFill>
                  <a:latin typeface="Segoe UI"/>
                  <a:ea typeface="Segoe UI" pitchFamily="34" charset="0"/>
                  <a:cs typeface="Segoe UI" pitchFamily="34" charset="0"/>
                </a:endParaRPr>
              </a:p>
            </p:txBody>
          </p:sp>
          <p:sp>
            <p:nvSpPr>
              <p:cNvPr id="760" name="Freeform: Shape 759"/>
              <p:cNvSpPr/>
              <p:nvPr/>
            </p:nvSpPr>
            <p:spPr>
              <a:xfrm>
                <a:off x="2681270" y="11663002"/>
                <a:ext cx="175356" cy="154850"/>
              </a:xfrm>
              <a:custGeom>
                <a:avLst/>
                <a:gdLst>
                  <a:gd name="connsiteX0" fmla="*/ 33407 w 117532"/>
                  <a:gd name="connsiteY0" fmla="*/ 86265 h 103789"/>
                  <a:gd name="connsiteX1" fmla="*/ 40699 w 117532"/>
                  <a:gd name="connsiteY1" fmla="*/ 97471 h 103789"/>
                  <a:gd name="connsiteX2" fmla="*/ 45604 w 117532"/>
                  <a:gd name="connsiteY2" fmla="*/ 103789 h 103789"/>
                  <a:gd name="connsiteX3" fmla="*/ 0 w 117532"/>
                  <a:gd name="connsiteY3" fmla="*/ 103789 h 103789"/>
                  <a:gd name="connsiteX4" fmla="*/ 4413 w 117532"/>
                  <a:gd name="connsiteY4" fmla="*/ 97606 h 103789"/>
                  <a:gd name="connsiteX5" fmla="*/ 12017 w 117532"/>
                  <a:gd name="connsiteY5" fmla="*/ 94044 h 103789"/>
                  <a:gd name="connsiteX6" fmla="*/ 19949 w 117532"/>
                  <a:gd name="connsiteY6" fmla="*/ 91518 h 103789"/>
                  <a:gd name="connsiteX7" fmla="*/ 30558 w 117532"/>
                  <a:gd name="connsiteY7" fmla="*/ 87350 h 103789"/>
                  <a:gd name="connsiteX8" fmla="*/ 82840 w 117532"/>
                  <a:gd name="connsiteY8" fmla="*/ 84764 h 103789"/>
                  <a:gd name="connsiteX9" fmla="*/ 83734 w 117532"/>
                  <a:gd name="connsiteY9" fmla="*/ 85076 h 103789"/>
                  <a:gd name="connsiteX10" fmla="*/ 92828 w 117532"/>
                  <a:gd name="connsiteY10" fmla="*/ 87981 h 103789"/>
                  <a:gd name="connsiteX11" fmla="*/ 110587 w 117532"/>
                  <a:gd name="connsiteY11" fmla="*/ 93943 h 103789"/>
                  <a:gd name="connsiteX12" fmla="*/ 116321 w 117532"/>
                  <a:gd name="connsiteY12" fmla="*/ 100587 h 103789"/>
                  <a:gd name="connsiteX13" fmla="*/ 117532 w 117532"/>
                  <a:gd name="connsiteY13" fmla="*/ 103789 h 103789"/>
                  <a:gd name="connsiteX14" fmla="*/ 74306 w 117532"/>
                  <a:gd name="connsiteY14" fmla="*/ 103789 h 103789"/>
                  <a:gd name="connsiteX15" fmla="*/ 71232 w 117532"/>
                  <a:gd name="connsiteY15" fmla="*/ 72363 h 103789"/>
                  <a:gd name="connsiteX16" fmla="*/ 70850 w 117532"/>
                  <a:gd name="connsiteY16" fmla="*/ 78357 h 103789"/>
                  <a:gd name="connsiteX17" fmla="*/ 80029 w 117532"/>
                  <a:gd name="connsiteY17" fmla="*/ 83014 h 103789"/>
                  <a:gd name="connsiteX18" fmla="*/ 73715 w 117532"/>
                  <a:gd name="connsiteY18" fmla="*/ 99898 h 103789"/>
                  <a:gd name="connsiteX19" fmla="*/ 71447 w 117532"/>
                  <a:gd name="connsiteY19" fmla="*/ 103789 h 103789"/>
                  <a:gd name="connsiteX20" fmla="*/ 48356 w 117532"/>
                  <a:gd name="connsiteY20" fmla="*/ 103789 h 103789"/>
                  <a:gd name="connsiteX21" fmla="*/ 45827 w 117532"/>
                  <a:gd name="connsiteY21" fmla="*/ 101110 h 103789"/>
                  <a:gd name="connsiteX22" fmla="*/ 35905 w 117532"/>
                  <a:gd name="connsiteY22" fmla="*/ 85274 h 103789"/>
                  <a:gd name="connsiteX23" fmla="*/ 45412 w 117532"/>
                  <a:gd name="connsiteY23" fmla="*/ 79039 h 103789"/>
                  <a:gd name="connsiteX24" fmla="*/ 45291 w 117532"/>
                  <a:gd name="connsiteY24" fmla="*/ 72840 h 103789"/>
                  <a:gd name="connsiteX25" fmla="*/ 51283 w 117532"/>
                  <a:gd name="connsiteY25" fmla="*/ 76456 h 103789"/>
                  <a:gd name="connsiteX26" fmla="*/ 60377 w 117532"/>
                  <a:gd name="connsiteY26" fmla="*/ 77669 h 103789"/>
                  <a:gd name="connsiteX27" fmla="*/ 68259 w 117532"/>
                  <a:gd name="connsiteY27" fmla="*/ 74233 h 103789"/>
                  <a:gd name="connsiteX28" fmla="*/ 71232 w 117532"/>
                  <a:gd name="connsiteY28" fmla="*/ 72363 h 103789"/>
                  <a:gd name="connsiteX29" fmla="*/ 86982 w 117532"/>
                  <a:gd name="connsiteY29" fmla="*/ 26674 h 103789"/>
                  <a:gd name="connsiteX30" fmla="*/ 87523 w 117532"/>
                  <a:gd name="connsiteY30" fmla="*/ 27229 h 103789"/>
                  <a:gd name="connsiteX31" fmla="*/ 89796 w 117532"/>
                  <a:gd name="connsiteY31" fmla="*/ 36323 h 103789"/>
                  <a:gd name="connsiteX32" fmla="*/ 92070 w 117532"/>
                  <a:gd name="connsiteY32" fmla="*/ 48322 h 103789"/>
                  <a:gd name="connsiteX33" fmla="*/ 92828 w 117532"/>
                  <a:gd name="connsiteY33" fmla="*/ 59816 h 103789"/>
                  <a:gd name="connsiteX34" fmla="*/ 92575 w 117532"/>
                  <a:gd name="connsiteY34" fmla="*/ 67015 h 103789"/>
                  <a:gd name="connsiteX35" fmla="*/ 90428 w 117532"/>
                  <a:gd name="connsiteY35" fmla="*/ 72193 h 103789"/>
                  <a:gd name="connsiteX36" fmla="*/ 86512 w 117532"/>
                  <a:gd name="connsiteY36" fmla="*/ 72951 h 103789"/>
                  <a:gd name="connsiteX37" fmla="*/ 80323 w 117532"/>
                  <a:gd name="connsiteY37" fmla="*/ 72446 h 103789"/>
                  <a:gd name="connsiteX38" fmla="*/ 75650 w 117532"/>
                  <a:gd name="connsiteY38" fmla="*/ 70804 h 103789"/>
                  <a:gd name="connsiteX39" fmla="*/ 76282 w 117532"/>
                  <a:gd name="connsiteY39" fmla="*/ 69036 h 103789"/>
                  <a:gd name="connsiteX40" fmla="*/ 78808 w 117532"/>
                  <a:gd name="connsiteY40" fmla="*/ 65626 h 103789"/>
                  <a:gd name="connsiteX41" fmla="*/ 81208 w 117532"/>
                  <a:gd name="connsiteY41" fmla="*/ 59816 h 103789"/>
                  <a:gd name="connsiteX42" fmla="*/ 81713 w 117532"/>
                  <a:gd name="connsiteY42" fmla="*/ 57289 h 103789"/>
                  <a:gd name="connsiteX43" fmla="*/ 83228 w 117532"/>
                  <a:gd name="connsiteY43" fmla="*/ 55648 h 103789"/>
                  <a:gd name="connsiteX44" fmla="*/ 85376 w 117532"/>
                  <a:gd name="connsiteY44" fmla="*/ 49206 h 103789"/>
                  <a:gd name="connsiteX45" fmla="*/ 86891 w 117532"/>
                  <a:gd name="connsiteY45" fmla="*/ 42386 h 103789"/>
                  <a:gd name="connsiteX46" fmla="*/ 87018 w 117532"/>
                  <a:gd name="connsiteY46" fmla="*/ 39354 h 103789"/>
                  <a:gd name="connsiteX47" fmla="*/ 85628 w 117532"/>
                  <a:gd name="connsiteY47" fmla="*/ 36576 h 103789"/>
                  <a:gd name="connsiteX48" fmla="*/ 84239 w 117532"/>
                  <a:gd name="connsiteY48" fmla="*/ 35313 h 103789"/>
                  <a:gd name="connsiteX49" fmla="*/ 83986 w 117532"/>
                  <a:gd name="connsiteY49" fmla="*/ 32786 h 103789"/>
                  <a:gd name="connsiteX50" fmla="*/ 84239 w 117532"/>
                  <a:gd name="connsiteY50" fmla="*/ 29755 h 103789"/>
                  <a:gd name="connsiteX51" fmla="*/ 85502 w 117532"/>
                  <a:gd name="connsiteY51" fmla="*/ 27861 h 103789"/>
                  <a:gd name="connsiteX52" fmla="*/ 86982 w 117532"/>
                  <a:gd name="connsiteY52" fmla="*/ 26674 h 103789"/>
                  <a:gd name="connsiteX53" fmla="*/ 50879 w 117532"/>
                  <a:gd name="connsiteY53" fmla="*/ 8152 h 103789"/>
                  <a:gd name="connsiteX54" fmla="*/ 41785 w 117532"/>
                  <a:gd name="connsiteY54" fmla="*/ 36646 h 103789"/>
                  <a:gd name="connsiteX55" fmla="*/ 54113 w 117532"/>
                  <a:gd name="connsiteY55" fmla="*/ 15629 h 103789"/>
                  <a:gd name="connsiteX56" fmla="*/ 53894 w 117532"/>
                  <a:gd name="connsiteY56" fmla="*/ 0 h 103789"/>
                  <a:gd name="connsiteX57" fmla="*/ 57672 w 117532"/>
                  <a:gd name="connsiteY57" fmla="*/ 32 h 103789"/>
                  <a:gd name="connsiteX58" fmla="*/ 62893 w 117532"/>
                  <a:gd name="connsiteY58" fmla="*/ 537 h 103789"/>
                  <a:gd name="connsiteX59" fmla="*/ 68956 w 117532"/>
                  <a:gd name="connsiteY59" fmla="*/ 3231 h 103789"/>
                  <a:gd name="connsiteX60" fmla="*/ 75860 w 117532"/>
                  <a:gd name="connsiteY60" fmla="*/ 8789 h 103789"/>
                  <a:gd name="connsiteX61" fmla="*/ 83944 w 117532"/>
                  <a:gd name="connsiteY61" fmla="*/ 18388 h 103789"/>
                  <a:gd name="connsiteX62" fmla="*/ 86976 w 117532"/>
                  <a:gd name="connsiteY62" fmla="*/ 23440 h 103789"/>
                  <a:gd name="connsiteX63" fmla="*/ 85628 w 117532"/>
                  <a:gd name="connsiteY63" fmla="*/ 26640 h 103789"/>
                  <a:gd name="connsiteX64" fmla="*/ 82765 w 117532"/>
                  <a:gd name="connsiteY64" fmla="*/ 28155 h 103789"/>
                  <a:gd name="connsiteX65" fmla="*/ 80744 w 117532"/>
                  <a:gd name="connsiteY65" fmla="*/ 26471 h 103789"/>
                  <a:gd name="connsiteX66" fmla="*/ 76197 w 117532"/>
                  <a:gd name="connsiteY66" fmla="*/ 21756 h 103789"/>
                  <a:gd name="connsiteX67" fmla="*/ 68114 w 117532"/>
                  <a:gd name="connsiteY67" fmla="*/ 17883 h 103789"/>
                  <a:gd name="connsiteX68" fmla="*/ 59356 w 117532"/>
                  <a:gd name="connsiteY68" fmla="*/ 17883 h 103789"/>
                  <a:gd name="connsiteX69" fmla="*/ 70760 w 117532"/>
                  <a:gd name="connsiteY69" fmla="*/ 20409 h 103789"/>
                  <a:gd name="connsiteX70" fmla="*/ 76318 w 117532"/>
                  <a:gd name="connsiteY70" fmla="*/ 23738 h 103789"/>
                  <a:gd name="connsiteX71" fmla="*/ 81593 w 117532"/>
                  <a:gd name="connsiteY71" fmla="*/ 29254 h 103789"/>
                  <a:gd name="connsiteX72" fmla="*/ 80845 w 117532"/>
                  <a:gd name="connsiteY72" fmla="*/ 32155 h 103789"/>
                  <a:gd name="connsiteX73" fmla="*/ 80845 w 117532"/>
                  <a:gd name="connsiteY73" fmla="*/ 38329 h 103789"/>
                  <a:gd name="connsiteX74" fmla="*/ 83734 w 117532"/>
                  <a:gd name="connsiteY74" fmla="*/ 40618 h 103789"/>
                  <a:gd name="connsiteX75" fmla="*/ 80657 w 117532"/>
                  <a:gd name="connsiteY75" fmla="*/ 54146 h 103789"/>
                  <a:gd name="connsiteX76" fmla="*/ 78898 w 117532"/>
                  <a:gd name="connsiteY76" fmla="*/ 55326 h 103789"/>
                  <a:gd name="connsiteX77" fmla="*/ 69744 w 117532"/>
                  <a:gd name="connsiteY77" fmla="*/ 70547 h 103789"/>
                  <a:gd name="connsiteX78" fmla="*/ 62196 w 117532"/>
                  <a:gd name="connsiteY78" fmla="*/ 75850 h 103789"/>
                  <a:gd name="connsiteX79" fmla="*/ 54921 w 117532"/>
                  <a:gd name="connsiteY79" fmla="*/ 75850 h 103789"/>
                  <a:gd name="connsiteX80" fmla="*/ 44647 w 117532"/>
                  <a:gd name="connsiteY80" fmla="*/ 69756 h 103789"/>
                  <a:gd name="connsiteX81" fmla="*/ 36827 w 117532"/>
                  <a:gd name="connsiteY81" fmla="*/ 54632 h 103789"/>
                  <a:gd name="connsiteX82" fmla="*/ 31679 w 117532"/>
                  <a:gd name="connsiteY82" fmla="*/ 42769 h 103789"/>
                  <a:gd name="connsiteX83" fmla="*/ 33688 w 117532"/>
                  <a:gd name="connsiteY83" fmla="*/ 39439 h 103789"/>
                  <a:gd name="connsiteX84" fmla="*/ 32770 w 117532"/>
                  <a:gd name="connsiteY84" fmla="*/ 33888 h 103789"/>
                  <a:gd name="connsiteX85" fmla="*/ 30558 w 117532"/>
                  <a:gd name="connsiteY85" fmla="*/ 35565 h 103789"/>
                  <a:gd name="connsiteX86" fmla="*/ 29211 w 117532"/>
                  <a:gd name="connsiteY86" fmla="*/ 37249 h 103789"/>
                  <a:gd name="connsiteX87" fmla="*/ 28032 w 117532"/>
                  <a:gd name="connsiteY87" fmla="*/ 40449 h 103789"/>
                  <a:gd name="connsiteX88" fmla="*/ 28537 w 117532"/>
                  <a:gd name="connsiteY88" fmla="*/ 43649 h 103789"/>
                  <a:gd name="connsiteX89" fmla="*/ 29379 w 117532"/>
                  <a:gd name="connsiteY89" fmla="*/ 48532 h 103789"/>
                  <a:gd name="connsiteX90" fmla="*/ 31400 w 117532"/>
                  <a:gd name="connsiteY90" fmla="*/ 56447 h 103789"/>
                  <a:gd name="connsiteX91" fmla="*/ 33590 w 117532"/>
                  <a:gd name="connsiteY91" fmla="*/ 58300 h 103789"/>
                  <a:gd name="connsiteX92" fmla="*/ 34937 w 117532"/>
                  <a:gd name="connsiteY92" fmla="*/ 61836 h 103789"/>
                  <a:gd name="connsiteX93" fmla="*/ 38137 w 117532"/>
                  <a:gd name="connsiteY93" fmla="*/ 68067 h 103789"/>
                  <a:gd name="connsiteX94" fmla="*/ 39484 w 117532"/>
                  <a:gd name="connsiteY94" fmla="*/ 71941 h 103789"/>
                  <a:gd name="connsiteX95" fmla="*/ 35779 w 117532"/>
                  <a:gd name="connsiteY95" fmla="*/ 72951 h 103789"/>
                  <a:gd name="connsiteX96" fmla="*/ 30390 w 117532"/>
                  <a:gd name="connsiteY96" fmla="*/ 73625 h 103789"/>
                  <a:gd name="connsiteX97" fmla="*/ 25506 w 117532"/>
                  <a:gd name="connsiteY97" fmla="*/ 72446 h 103789"/>
                  <a:gd name="connsiteX98" fmla="*/ 23317 w 117532"/>
                  <a:gd name="connsiteY98" fmla="*/ 68741 h 103789"/>
                  <a:gd name="connsiteX99" fmla="*/ 22306 w 117532"/>
                  <a:gd name="connsiteY99" fmla="*/ 62173 h 103789"/>
                  <a:gd name="connsiteX100" fmla="*/ 22643 w 117532"/>
                  <a:gd name="connsiteY100" fmla="*/ 53585 h 103789"/>
                  <a:gd name="connsiteX101" fmla="*/ 25338 w 117532"/>
                  <a:gd name="connsiteY101" fmla="*/ 35228 h 103789"/>
                  <a:gd name="connsiteX102" fmla="*/ 31569 w 117532"/>
                  <a:gd name="connsiteY102" fmla="*/ 16535 h 103789"/>
                  <a:gd name="connsiteX103" fmla="*/ 36789 w 117532"/>
                  <a:gd name="connsiteY103" fmla="*/ 7947 h 103789"/>
                  <a:gd name="connsiteX104" fmla="*/ 41842 w 117532"/>
                  <a:gd name="connsiteY104" fmla="*/ 3736 h 103789"/>
                  <a:gd name="connsiteX105" fmla="*/ 46389 w 117532"/>
                  <a:gd name="connsiteY105" fmla="*/ 3063 h 103789"/>
                  <a:gd name="connsiteX106" fmla="*/ 50262 w 117532"/>
                  <a:gd name="connsiteY106" fmla="*/ 368 h 103789"/>
                  <a:gd name="connsiteX107" fmla="*/ 53894 w 117532"/>
                  <a:gd name="connsiteY107" fmla="*/ 0 h 10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117532" h="103789">
                    <a:moveTo>
                      <a:pt x="33407" y="86265"/>
                    </a:moveTo>
                    <a:cubicBezTo>
                      <a:pt x="35181" y="89188"/>
                      <a:pt x="37867" y="93387"/>
                      <a:pt x="40699" y="97471"/>
                    </a:cubicBezTo>
                    <a:lnTo>
                      <a:pt x="45604" y="103789"/>
                    </a:lnTo>
                    <a:lnTo>
                      <a:pt x="0" y="103789"/>
                    </a:lnTo>
                    <a:lnTo>
                      <a:pt x="4413" y="97606"/>
                    </a:lnTo>
                    <a:lnTo>
                      <a:pt x="12017" y="94044"/>
                    </a:lnTo>
                    <a:lnTo>
                      <a:pt x="19949" y="91518"/>
                    </a:lnTo>
                    <a:lnTo>
                      <a:pt x="30558" y="87350"/>
                    </a:lnTo>
                    <a:close/>
                    <a:moveTo>
                      <a:pt x="82840" y="84764"/>
                    </a:moveTo>
                    <a:lnTo>
                      <a:pt x="83734" y="85076"/>
                    </a:lnTo>
                    <a:lnTo>
                      <a:pt x="92828" y="87981"/>
                    </a:lnTo>
                    <a:lnTo>
                      <a:pt x="110587" y="93943"/>
                    </a:lnTo>
                    <a:cubicBezTo>
                      <a:pt x="110881" y="95080"/>
                      <a:pt x="115639" y="97732"/>
                      <a:pt x="116321" y="100587"/>
                    </a:cubicBezTo>
                    <a:lnTo>
                      <a:pt x="117532" y="103789"/>
                    </a:lnTo>
                    <a:lnTo>
                      <a:pt x="74306" y="103789"/>
                    </a:lnTo>
                    <a:close/>
                    <a:moveTo>
                      <a:pt x="71232" y="72363"/>
                    </a:moveTo>
                    <a:cubicBezTo>
                      <a:pt x="71296" y="74039"/>
                      <a:pt x="70526" y="77895"/>
                      <a:pt x="70850" y="78357"/>
                    </a:cubicBezTo>
                    <a:cubicBezTo>
                      <a:pt x="73034" y="81256"/>
                      <a:pt x="77441" y="81125"/>
                      <a:pt x="80029" y="83014"/>
                    </a:cubicBezTo>
                    <a:cubicBezTo>
                      <a:pt x="78155" y="88701"/>
                      <a:pt x="75901" y="95865"/>
                      <a:pt x="73715" y="99898"/>
                    </a:cubicBezTo>
                    <a:lnTo>
                      <a:pt x="71447" y="103789"/>
                    </a:lnTo>
                    <a:lnTo>
                      <a:pt x="48356" y="103789"/>
                    </a:lnTo>
                    <a:lnTo>
                      <a:pt x="45827" y="101110"/>
                    </a:lnTo>
                    <a:cubicBezTo>
                      <a:pt x="42859" y="97553"/>
                      <a:pt x="39054" y="90891"/>
                      <a:pt x="35905" y="85274"/>
                    </a:cubicBezTo>
                    <a:cubicBezTo>
                      <a:pt x="36914" y="84424"/>
                      <a:pt x="44051" y="81093"/>
                      <a:pt x="45412" y="79039"/>
                    </a:cubicBezTo>
                    <a:cubicBezTo>
                      <a:pt x="45504" y="77096"/>
                      <a:pt x="45588" y="75938"/>
                      <a:pt x="45291" y="72840"/>
                    </a:cubicBezTo>
                    <a:cubicBezTo>
                      <a:pt x="47288" y="74045"/>
                      <a:pt x="48769" y="75651"/>
                      <a:pt x="51283" y="76456"/>
                    </a:cubicBezTo>
                    <a:cubicBezTo>
                      <a:pt x="53798" y="77261"/>
                      <a:pt x="57548" y="78039"/>
                      <a:pt x="60377" y="77669"/>
                    </a:cubicBezTo>
                    <a:cubicBezTo>
                      <a:pt x="63207" y="77298"/>
                      <a:pt x="66450" y="75117"/>
                      <a:pt x="68259" y="74233"/>
                    </a:cubicBezTo>
                    <a:cubicBezTo>
                      <a:pt x="70068" y="73349"/>
                      <a:pt x="70313" y="72578"/>
                      <a:pt x="71232" y="72363"/>
                    </a:cubicBezTo>
                    <a:close/>
                    <a:moveTo>
                      <a:pt x="86982" y="26674"/>
                    </a:moveTo>
                    <a:lnTo>
                      <a:pt x="87523" y="27229"/>
                    </a:lnTo>
                    <a:cubicBezTo>
                      <a:pt x="88239" y="28639"/>
                      <a:pt x="89039" y="32808"/>
                      <a:pt x="89796" y="36323"/>
                    </a:cubicBezTo>
                    <a:cubicBezTo>
                      <a:pt x="90554" y="39838"/>
                      <a:pt x="91565" y="44406"/>
                      <a:pt x="92070" y="48322"/>
                    </a:cubicBezTo>
                    <a:cubicBezTo>
                      <a:pt x="92575" y="52237"/>
                      <a:pt x="92744" y="56700"/>
                      <a:pt x="92828" y="59816"/>
                    </a:cubicBezTo>
                    <a:cubicBezTo>
                      <a:pt x="92912" y="62931"/>
                      <a:pt x="92975" y="64952"/>
                      <a:pt x="92575" y="67015"/>
                    </a:cubicBezTo>
                    <a:cubicBezTo>
                      <a:pt x="92175" y="69078"/>
                      <a:pt x="91438" y="71204"/>
                      <a:pt x="90428" y="72193"/>
                    </a:cubicBezTo>
                    <a:cubicBezTo>
                      <a:pt x="89417" y="73183"/>
                      <a:pt x="88197" y="72909"/>
                      <a:pt x="86512" y="72951"/>
                    </a:cubicBezTo>
                    <a:cubicBezTo>
                      <a:pt x="84828" y="72993"/>
                      <a:pt x="82134" y="72804"/>
                      <a:pt x="80323" y="72446"/>
                    </a:cubicBezTo>
                    <a:cubicBezTo>
                      <a:pt x="78513" y="72088"/>
                      <a:pt x="76324" y="71372"/>
                      <a:pt x="75650" y="70804"/>
                    </a:cubicBezTo>
                    <a:cubicBezTo>
                      <a:pt x="74976" y="70236"/>
                      <a:pt x="75755" y="69899"/>
                      <a:pt x="76282" y="69036"/>
                    </a:cubicBezTo>
                    <a:cubicBezTo>
                      <a:pt x="76808" y="68173"/>
                      <a:pt x="77987" y="67162"/>
                      <a:pt x="78808" y="65626"/>
                    </a:cubicBezTo>
                    <a:cubicBezTo>
                      <a:pt x="79629" y="64089"/>
                      <a:pt x="80723" y="61205"/>
                      <a:pt x="81208" y="59816"/>
                    </a:cubicBezTo>
                    <a:cubicBezTo>
                      <a:pt x="81692" y="58426"/>
                      <a:pt x="81376" y="57984"/>
                      <a:pt x="81713" y="57289"/>
                    </a:cubicBezTo>
                    <a:cubicBezTo>
                      <a:pt x="82050" y="56595"/>
                      <a:pt x="82618" y="56995"/>
                      <a:pt x="83228" y="55648"/>
                    </a:cubicBezTo>
                    <a:cubicBezTo>
                      <a:pt x="83839" y="54300"/>
                      <a:pt x="84765" y="51416"/>
                      <a:pt x="85376" y="49206"/>
                    </a:cubicBezTo>
                    <a:cubicBezTo>
                      <a:pt x="85986" y="46996"/>
                      <a:pt x="86618" y="44028"/>
                      <a:pt x="86891" y="42386"/>
                    </a:cubicBezTo>
                    <a:cubicBezTo>
                      <a:pt x="87165" y="40744"/>
                      <a:pt x="87228" y="40323"/>
                      <a:pt x="87018" y="39354"/>
                    </a:cubicBezTo>
                    <a:cubicBezTo>
                      <a:pt x="86807" y="38386"/>
                      <a:pt x="86091" y="37249"/>
                      <a:pt x="85628" y="36576"/>
                    </a:cubicBezTo>
                    <a:cubicBezTo>
                      <a:pt x="85165" y="35902"/>
                      <a:pt x="84513" y="35944"/>
                      <a:pt x="84239" y="35313"/>
                    </a:cubicBezTo>
                    <a:cubicBezTo>
                      <a:pt x="83965" y="34681"/>
                      <a:pt x="83986" y="33713"/>
                      <a:pt x="83986" y="32786"/>
                    </a:cubicBezTo>
                    <a:cubicBezTo>
                      <a:pt x="83986" y="31860"/>
                      <a:pt x="83986" y="30576"/>
                      <a:pt x="84239" y="29755"/>
                    </a:cubicBezTo>
                    <a:cubicBezTo>
                      <a:pt x="84492" y="28934"/>
                      <a:pt x="84955" y="28282"/>
                      <a:pt x="85502" y="27861"/>
                    </a:cubicBezTo>
                    <a:cubicBezTo>
                      <a:pt x="85912" y="27545"/>
                      <a:pt x="86441" y="26554"/>
                      <a:pt x="86982" y="26674"/>
                    </a:cubicBezTo>
                    <a:close/>
                    <a:moveTo>
                      <a:pt x="50879" y="8152"/>
                    </a:moveTo>
                    <a:cubicBezTo>
                      <a:pt x="57346" y="24319"/>
                      <a:pt x="41583" y="28158"/>
                      <a:pt x="41785" y="36646"/>
                    </a:cubicBezTo>
                    <a:cubicBezTo>
                      <a:pt x="44008" y="26138"/>
                      <a:pt x="56538" y="25329"/>
                      <a:pt x="54113" y="15629"/>
                    </a:cubicBezTo>
                    <a:close/>
                    <a:moveTo>
                      <a:pt x="53894" y="0"/>
                    </a:moveTo>
                    <a:lnTo>
                      <a:pt x="57672" y="32"/>
                    </a:lnTo>
                    <a:cubicBezTo>
                      <a:pt x="59777" y="60"/>
                      <a:pt x="61012" y="4"/>
                      <a:pt x="62893" y="537"/>
                    </a:cubicBezTo>
                    <a:cubicBezTo>
                      <a:pt x="64773" y="1070"/>
                      <a:pt x="66794" y="1856"/>
                      <a:pt x="68956" y="3231"/>
                    </a:cubicBezTo>
                    <a:cubicBezTo>
                      <a:pt x="71117" y="4607"/>
                      <a:pt x="73362" y="6263"/>
                      <a:pt x="75860" y="8789"/>
                    </a:cubicBezTo>
                    <a:cubicBezTo>
                      <a:pt x="78359" y="11315"/>
                      <a:pt x="82092" y="15946"/>
                      <a:pt x="83944" y="18388"/>
                    </a:cubicBezTo>
                    <a:cubicBezTo>
                      <a:pt x="85797" y="20830"/>
                      <a:pt x="86695" y="22065"/>
                      <a:pt x="86976" y="23440"/>
                    </a:cubicBezTo>
                    <a:cubicBezTo>
                      <a:pt x="87256" y="24815"/>
                      <a:pt x="86330" y="25854"/>
                      <a:pt x="85628" y="26640"/>
                    </a:cubicBezTo>
                    <a:cubicBezTo>
                      <a:pt x="84927" y="27426"/>
                      <a:pt x="83579" y="28183"/>
                      <a:pt x="82765" y="28155"/>
                    </a:cubicBezTo>
                    <a:cubicBezTo>
                      <a:pt x="81951" y="28127"/>
                      <a:pt x="81839" y="27538"/>
                      <a:pt x="80744" y="26471"/>
                    </a:cubicBezTo>
                    <a:cubicBezTo>
                      <a:pt x="79650" y="25405"/>
                      <a:pt x="78302" y="23187"/>
                      <a:pt x="76197" y="21756"/>
                    </a:cubicBezTo>
                    <a:cubicBezTo>
                      <a:pt x="74092" y="20324"/>
                      <a:pt x="70920" y="18528"/>
                      <a:pt x="68114" y="17883"/>
                    </a:cubicBezTo>
                    <a:cubicBezTo>
                      <a:pt x="65307" y="17237"/>
                      <a:pt x="58915" y="17462"/>
                      <a:pt x="59356" y="17883"/>
                    </a:cubicBezTo>
                    <a:cubicBezTo>
                      <a:pt x="59797" y="18304"/>
                      <a:pt x="67370" y="18495"/>
                      <a:pt x="70760" y="20409"/>
                    </a:cubicBezTo>
                    <a:cubicBezTo>
                      <a:pt x="74150" y="22323"/>
                      <a:pt x="74512" y="22264"/>
                      <a:pt x="76318" y="23738"/>
                    </a:cubicBezTo>
                    <a:cubicBezTo>
                      <a:pt x="78123" y="25213"/>
                      <a:pt x="80370" y="27914"/>
                      <a:pt x="81593" y="29254"/>
                    </a:cubicBezTo>
                    <a:cubicBezTo>
                      <a:pt x="81104" y="31135"/>
                      <a:pt x="81159" y="30531"/>
                      <a:pt x="80845" y="32155"/>
                    </a:cubicBezTo>
                    <a:cubicBezTo>
                      <a:pt x="81536" y="33819"/>
                      <a:pt x="80845" y="38327"/>
                      <a:pt x="80845" y="38329"/>
                    </a:cubicBezTo>
                    <a:cubicBezTo>
                      <a:pt x="80849" y="38329"/>
                      <a:pt x="83734" y="38539"/>
                      <a:pt x="83734" y="40618"/>
                    </a:cubicBezTo>
                    <a:cubicBezTo>
                      <a:pt x="83734" y="42699"/>
                      <a:pt x="80658" y="54142"/>
                      <a:pt x="80657" y="54146"/>
                    </a:cubicBezTo>
                    <a:cubicBezTo>
                      <a:pt x="80655" y="54149"/>
                      <a:pt x="79839" y="55534"/>
                      <a:pt x="78898" y="55326"/>
                    </a:cubicBezTo>
                    <a:cubicBezTo>
                      <a:pt x="77903" y="63716"/>
                      <a:pt x="72681" y="67959"/>
                      <a:pt x="69744" y="70547"/>
                    </a:cubicBezTo>
                    <a:cubicBezTo>
                      <a:pt x="66994" y="73866"/>
                      <a:pt x="64667" y="74966"/>
                      <a:pt x="62196" y="75850"/>
                    </a:cubicBezTo>
                    <a:cubicBezTo>
                      <a:pt x="59726" y="76734"/>
                      <a:pt x="57846" y="76866"/>
                      <a:pt x="54921" y="75850"/>
                    </a:cubicBezTo>
                    <a:cubicBezTo>
                      <a:pt x="51996" y="74834"/>
                      <a:pt x="47663" y="73292"/>
                      <a:pt x="44647" y="69756"/>
                    </a:cubicBezTo>
                    <a:cubicBezTo>
                      <a:pt x="43831" y="68368"/>
                      <a:pt x="37016" y="62194"/>
                      <a:pt x="36827" y="54632"/>
                    </a:cubicBezTo>
                    <a:cubicBezTo>
                      <a:pt x="34190" y="54424"/>
                      <a:pt x="32683" y="46793"/>
                      <a:pt x="31679" y="42769"/>
                    </a:cubicBezTo>
                    <a:cubicBezTo>
                      <a:pt x="30863" y="39371"/>
                      <a:pt x="33686" y="39439"/>
                      <a:pt x="33688" y="39439"/>
                    </a:cubicBezTo>
                    <a:cubicBezTo>
                      <a:pt x="33686" y="39434"/>
                      <a:pt x="32098" y="36136"/>
                      <a:pt x="32770" y="33888"/>
                    </a:cubicBezTo>
                    <a:cubicBezTo>
                      <a:pt x="31290" y="34690"/>
                      <a:pt x="31152" y="35005"/>
                      <a:pt x="30558" y="35565"/>
                    </a:cubicBezTo>
                    <a:cubicBezTo>
                      <a:pt x="29965" y="36125"/>
                      <a:pt x="29632" y="36435"/>
                      <a:pt x="29211" y="37249"/>
                    </a:cubicBezTo>
                    <a:cubicBezTo>
                      <a:pt x="28790" y="38063"/>
                      <a:pt x="28144" y="39382"/>
                      <a:pt x="28032" y="40449"/>
                    </a:cubicBezTo>
                    <a:cubicBezTo>
                      <a:pt x="27920" y="41515"/>
                      <a:pt x="28313" y="42301"/>
                      <a:pt x="28537" y="43649"/>
                    </a:cubicBezTo>
                    <a:cubicBezTo>
                      <a:pt x="28762" y="44996"/>
                      <a:pt x="28902" y="46399"/>
                      <a:pt x="29379" y="48532"/>
                    </a:cubicBezTo>
                    <a:cubicBezTo>
                      <a:pt x="29857" y="50666"/>
                      <a:pt x="30699" y="54820"/>
                      <a:pt x="31400" y="56447"/>
                    </a:cubicBezTo>
                    <a:cubicBezTo>
                      <a:pt x="32102" y="58075"/>
                      <a:pt x="33000" y="57402"/>
                      <a:pt x="33590" y="58300"/>
                    </a:cubicBezTo>
                    <a:cubicBezTo>
                      <a:pt x="34179" y="59198"/>
                      <a:pt x="34179" y="60209"/>
                      <a:pt x="34937" y="61836"/>
                    </a:cubicBezTo>
                    <a:cubicBezTo>
                      <a:pt x="35695" y="63464"/>
                      <a:pt x="37379" y="66383"/>
                      <a:pt x="38137" y="68067"/>
                    </a:cubicBezTo>
                    <a:cubicBezTo>
                      <a:pt x="38895" y="69752"/>
                      <a:pt x="39877" y="71127"/>
                      <a:pt x="39484" y="71941"/>
                    </a:cubicBezTo>
                    <a:cubicBezTo>
                      <a:pt x="39091" y="72755"/>
                      <a:pt x="37295" y="72671"/>
                      <a:pt x="35779" y="72951"/>
                    </a:cubicBezTo>
                    <a:cubicBezTo>
                      <a:pt x="34263" y="73232"/>
                      <a:pt x="32102" y="73709"/>
                      <a:pt x="30390" y="73625"/>
                    </a:cubicBezTo>
                    <a:cubicBezTo>
                      <a:pt x="28678" y="73541"/>
                      <a:pt x="26685" y="73260"/>
                      <a:pt x="25506" y="72446"/>
                    </a:cubicBezTo>
                    <a:cubicBezTo>
                      <a:pt x="24327" y="71632"/>
                      <a:pt x="23850" y="70453"/>
                      <a:pt x="23317" y="68741"/>
                    </a:cubicBezTo>
                    <a:cubicBezTo>
                      <a:pt x="22783" y="67029"/>
                      <a:pt x="22419" y="64699"/>
                      <a:pt x="22306" y="62173"/>
                    </a:cubicBezTo>
                    <a:cubicBezTo>
                      <a:pt x="22194" y="59647"/>
                      <a:pt x="22138" y="58075"/>
                      <a:pt x="22643" y="53585"/>
                    </a:cubicBezTo>
                    <a:cubicBezTo>
                      <a:pt x="23148" y="49094"/>
                      <a:pt x="23850" y="41403"/>
                      <a:pt x="25338" y="35228"/>
                    </a:cubicBezTo>
                    <a:cubicBezTo>
                      <a:pt x="26825" y="29054"/>
                      <a:pt x="29660" y="21082"/>
                      <a:pt x="31569" y="16535"/>
                    </a:cubicBezTo>
                    <a:cubicBezTo>
                      <a:pt x="33477" y="11988"/>
                      <a:pt x="35077" y="10080"/>
                      <a:pt x="36789" y="7947"/>
                    </a:cubicBezTo>
                    <a:cubicBezTo>
                      <a:pt x="38502" y="5814"/>
                      <a:pt x="40242" y="4551"/>
                      <a:pt x="41842" y="3736"/>
                    </a:cubicBezTo>
                    <a:cubicBezTo>
                      <a:pt x="43442" y="2923"/>
                      <a:pt x="44985" y="3624"/>
                      <a:pt x="46389" y="3063"/>
                    </a:cubicBezTo>
                    <a:cubicBezTo>
                      <a:pt x="47792" y="2502"/>
                      <a:pt x="48354" y="874"/>
                      <a:pt x="50262" y="368"/>
                    </a:cubicBezTo>
                    <a:cubicBezTo>
                      <a:pt x="51217" y="116"/>
                      <a:pt x="52543" y="25"/>
                      <a:pt x="53894"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1218885">
                  <a:defRPr/>
                </a:pPr>
                <a:endParaRPr lang="en-US" sz="2400" dirty="0">
                  <a:solidFill>
                    <a:prstClr val="white"/>
                  </a:solidFill>
                  <a:latin typeface="Segoe UI"/>
                </a:endParaRPr>
              </a:p>
            </p:txBody>
          </p:sp>
        </p:grpSp>
        <p:grpSp>
          <p:nvGrpSpPr>
            <p:cNvPr id="752" name="Group 751"/>
            <p:cNvGrpSpPr/>
            <p:nvPr/>
          </p:nvGrpSpPr>
          <p:grpSpPr>
            <a:xfrm>
              <a:off x="5201550" y="4933207"/>
              <a:ext cx="180975" cy="180975"/>
              <a:chOff x="2678461" y="11636877"/>
              <a:chExt cx="180975" cy="180975"/>
            </a:xfrm>
          </p:grpSpPr>
          <p:sp>
            <p:nvSpPr>
              <p:cNvPr id="757" name="Rectangle 756"/>
              <p:cNvSpPr>
                <a:spLocks noChangeAspect="1"/>
              </p:cNvSpPr>
              <p:nvPr/>
            </p:nvSpPr>
            <p:spPr bwMode="auto">
              <a:xfrm>
                <a:off x="2678461" y="11636877"/>
                <a:ext cx="180975" cy="180975"/>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200">
                  <a:solidFill>
                    <a:srgbClr val="505050"/>
                  </a:solidFill>
                  <a:latin typeface="Segoe UI"/>
                  <a:ea typeface="Segoe UI" pitchFamily="34" charset="0"/>
                  <a:cs typeface="Segoe UI" pitchFamily="34" charset="0"/>
                </a:endParaRPr>
              </a:p>
            </p:txBody>
          </p:sp>
          <p:sp>
            <p:nvSpPr>
              <p:cNvPr id="758" name="Freeform: Shape 757"/>
              <p:cNvSpPr/>
              <p:nvPr/>
            </p:nvSpPr>
            <p:spPr>
              <a:xfrm>
                <a:off x="2681270" y="11663002"/>
                <a:ext cx="175356" cy="154850"/>
              </a:xfrm>
              <a:custGeom>
                <a:avLst/>
                <a:gdLst>
                  <a:gd name="connsiteX0" fmla="*/ 33407 w 117532"/>
                  <a:gd name="connsiteY0" fmla="*/ 86265 h 103789"/>
                  <a:gd name="connsiteX1" fmla="*/ 40699 w 117532"/>
                  <a:gd name="connsiteY1" fmla="*/ 97471 h 103789"/>
                  <a:gd name="connsiteX2" fmla="*/ 45604 w 117532"/>
                  <a:gd name="connsiteY2" fmla="*/ 103789 h 103789"/>
                  <a:gd name="connsiteX3" fmla="*/ 0 w 117532"/>
                  <a:gd name="connsiteY3" fmla="*/ 103789 h 103789"/>
                  <a:gd name="connsiteX4" fmla="*/ 4413 w 117532"/>
                  <a:gd name="connsiteY4" fmla="*/ 97606 h 103789"/>
                  <a:gd name="connsiteX5" fmla="*/ 12017 w 117532"/>
                  <a:gd name="connsiteY5" fmla="*/ 94044 h 103789"/>
                  <a:gd name="connsiteX6" fmla="*/ 19949 w 117532"/>
                  <a:gd name="connsiteY6" fmla="*/ 91518 h 103789"/>
                  <a:gd name="connsiteX7" fmla="*/ 30558 w 117532"/>
                  <a:gd name="connsiteY7" fmla="*/ 87350 h 103789"/>
                  <a:gd name="connsiteX8" fmla="*/ 82840 w 117532"/>
                  <a:gd name="connsiteY8" fmla="*/ 84764 h 103789"/>
                  <a:gd name="connsiteX9" fmla="*/ 83734 w 117532"/>
                  <a:gd name="connsiteY9" fmla="*/ 85076 h 103789"/>
                  <a:gd name="connsiteX10" fmla="*/ 92828 w 117532"/>
                  <a:gd name="connsiteY10" fmla="*/ 87981 h 103789"/>
                  <a:gd name="connsiteX11" fmla="*/ 110587 w 117532"/>
                  <a:gd name="connsiteY11" fmla="*/ 93943 h 103789"/>
                  <a:gd name="connsiteX12" fmla="*/ 116321 w 117532"/>
                  <a:gd name="connsiteY12" fmla="*/ 100587 h 103789"/>
                  <a:gd name="connsiteX13" fmla="*/ 117532 w 117532"/>
                  <a:gd name="connsiteY13" fmla="*/ 103789 h 103789"/>
                  <a:gd name="connsiteX14" fmla="*/ 74306 w 117532"/>
                  <a:gd name="connsiteY14" fmla="*/ 103789 h 103789"/>
                  <a:gd name="connsiteX15" fmla="*/ 71232 w 117532"/>
                  <a:gd name="connsiteY15" fmla="*/ 72363 h 103789"/>
                  <a:gd name="connsiteX16" fmla="*/ 70850 w 117532"/>
                  <a:gd name="connsiteY16" fmla="*/ 78357 h 103789"/>
                  <a:gd name="connsiteX17" fmla="*/ 80029 w 117532"/>
                  <a:gd name="connsiteY17" fmla="*/ 83014 h 103789"/>
                  <a:gd name="connsiteX18" fmla="*/ 73715 w 117532"/>
                  <a:gd name="connsiteY18" fmla="*/ 99898 h 103789"/>
                  <a:gd name="connsiteX19" fmla="*/ 71447 w 117532"/>
                  <a:gd name="connsiteY19" fmla="*/ 103789 h 103789"/>
                  <a:gd name="connsiteX20" fmla="*/ 48356 w 117532"/>
                  <a:gd name="connsiteY20" fmla="*/ 103789 h 103789"/>
                  <a:gd name="connsiteX21" fmla="*/ 45827 w 117532"/>
                  <a:gd name="connsiteY21" fmla="*/ 101110 h 103789"/>
                  <a:gd name="connsiteX22" fmla="*/ 35905 w 117532"/>
                  <a:gd name="connsiteY22" fmla="*/ 85274 h 103789"/>
                  <a:gd name="connsiteX23" fmla="*/ 45412 w 117532"/>
                  <a:gd name="connsiteY23" fmla="*/ 79039 h 103789"/>
                  <a:gd name="connsiteX24" fmla="*/ 45291 w 117532"/>
                  <a:gd name="connsiteY24" fmla="*/ 72840 h 103789"/>
                  <a:gd name="connsiteX25" fmla="*/ 51283 w 117532"/>
                  <a:gd name="connsiteY25" fmla="*/ 76456 h 103789"/>
                  <a:gd name="connsiteX26" fmla="*/ 60377 w 117532"/>
                  <a:gd name="connsiteY26" fmla="*/ 77669 h 103789"/>
                  <a:gd name="connsiteX27" fmla="*/ 68259 w 117532"/>
                  <a:gd name="connsiteY27" fmla="*/ 74233 h 103789"/>
                  <a:gd name="connsiteX28" fmla="*/ 71232 w 117532"/>
                  <a:gd name="connsiteY28" fmla="*/ 72363 h 103789"/>
                  <a:gd name="connsiteX29" fmla="*/ 86982 w 117532"/>
                  <a:gd name="connsiteY29" fmla="*/ 26674 h 103789"/>
                  <a:gd name="connsiteX30" fmla="*/ 87523 w 117532"/>
                  <a:gd name="connsiteY30" fmla="*/ 27229 h 103789"/>
                  <a:gd name="connsiteX31" fmla="*/ 89796 w 117532"/>
                  <a:gd name="connsiteY31" fmla="*/ 36323 h 103789"/>
                  <a:gd name="connsiteX32" fmla="*/ 92070 w 117532"/>
                  <a:gd name="connsiteY32" fmla="*/ 48322 h 103789"/>
                  <a:gd name="connsiteX33" fmla="*/ 92828 w 117532"/>
                  <a:gd name="connsiteY33" fmla="*/ 59816 h 103789"/>
                  <a:gd name="connsiteX34" fmla="*/ 92575 w 117532"/>
                  <a:gd name="connsiteY34" fmla="*/ 67015 h 103789"/>
                  <a:gd name="connsiteX35" fmla="*/ 90428 w 117532"/>
                  <a:gd name="connsiteY35" fmla="*/ 72193 h 103789"/>
                  <a:gd name="connsiteX36" fmla="*/ 86512 w 117532"/>
                  <a:gd name="connsiteY36" fmla="*/ 72951 h 103789"/>
                  <a:gd name="connsiteX37" fmla="*/ 80323 w 117532"/>
                  <a:gd name="connsiteY37" fmla="*/ 72446 h 103789"/>
                  <a:gd name="connsiteX38" fmla="*/ 75650 w 117532"/>
                  <a:gd name="connsiteY38" fmla="*/ 70804 h 103789"/>
                  <a:gd name="connsiteX39" fmla="*/ 76282 w 117532"/>
                  <a:gd name="connsiteY39" fmla="*/ 69036 h 103789"/>
                  <a:gd name="connsiteX40" fmla="*/ 78808 w 117532"/>
                  <a:gd name="connsiteY40" fmla="*/ 65626 h 103789"/>
                  <a:gd name="connsiteX41" fmla="*/ 81208 w 117532"/>
                  <a:gd name="connsiteY41" fmla="*/ 59816 h 103789"/>
                  <a:gd name="connsiteX42" fmla="*/ 81713 w 117532"/>
                  <a:gd name="connsiteY42" fmla="*/ 57289 h 103789"/>
                  <a:gd name="connsiteX43" fmla="*/ 83228 w 117532"/>
                  <a:gd name="connsiteY43" fmla="*/ 55648 h 103789"/>
                  <a:gd name="connsiteX44" fmla="*/ 85376 w 117532"/>
                  <a:gd name="connsiteY44" fmla="*/ 49206 h 103789"/>
                  <a:gd name="connsiteX45" fmla="*/ 86891 w 117532"/>
                  <a:gd name="connsiteY45" fmla="*/ 42386 h 103789"/>
                  <a:gd name="connsiteX46" fmla="*/ 87018 w 117532"/>
                  <a:gd name="connsiteY46" fmla="*/ 39354 h 103789"/>
                  <a:gd name="connsiteX47" fmla="*/ 85628 w 117532"/>
                  <a:gd name="connsiteY47" fmla="*/ 36576 h 103789"/>
                  <a:gd name="connsiteX48" fmla="*/ 84239 w 117532"/>
                  <a:gd name="connsiteY48" fmla="*/ 35313 h 103789"/>
                  <a:gd name="connsiteX49" fmla="*/ 83986 w 117532"/>
                  <a:gd name="connsiteY49" fmla="*/ 32786 h 103789"/>
                  <a:gd name="connsiteX50" fmla="*/ 84239 w 117532"/>
                  <a:gd name="connsiteY50" fmla="*/ 29755 h 103789"/>
                  <a:gd name="connsiteX51" fmla="*/ 85502 w 117532"/>
                  <a:gd name="connsiteY51" fmla="*/ 27861 h 103789"/>
                  <a:gd name="connsiteX52" fmla="*/ 86982 w 117532"/>
                  <a:gd name="connsiteY52" fmla="*/ 26674 h 103789"/>
                  <a:gd name="connsiteX53" fmla="*/ 50879 w 117532"/>
                  <a:gd name="connsiteY53" fmla="*/ 8152 h 103789"/>
                  <a:gd name="connsiteX54" fmla="*/ 41785 w 117532"/>
                  <a:gd name="connsiteY54" fmla="*/ 36646 h 103789"/>
                  <a:gd name="connsiteX55" fmla="*/ 54113 w 117532"/>
                  <a:gd name="connsiteY55" fmla="*/ 15629 h 103789"/>
                  <a:gd name="connsiteX56" fmla="*/ 53894 w 117532"/>
                  <a:gd name="connsiteY56" fmla="*/ 0 h 103789"/>
                  <a:gd name="connsiteX57" fmla="*/ 57672 w 117532"/>
                  <a:gd name="connsiteY57" fmla="*/ 32 h 103789"/>
                  <a:gd name="connsiteX58" fmla="*/ 62893 w 117532"/>
                  <a:gd name="connsiteY58" fmla="*/ 537 h 103789"/>
                  <a:gd name="connsiteX59" fmla="*/ 68956 w 117532"/>
                  <a:gd name="connsiteY59" fmla="*/ 3231 h 103789"/>
                  <a:gd name="connsiteX60" fmla="*/ 75860 w 117532"/>
                  <a:gd name="connsiteY60" fmla="*/ 8789 h 103789"/>
                  <a:gd name="connsiteX61" fmla="*/ 83944 w 117532"/>
                  <a:gd name="connsiteY61" fmla="*/ 18388 h 103789"/>
                  <a:gd name="connsiteX62" fmla="*/ 86976 w 117532"/>
                  <a:gd name="connsiteY62" fmla="*/ 23440 h 103789"/>
                  <a:gd name="connsiteX63" fmla="*/ 85628 w 117532"/>
                  <a:gd name="connsiteY63" fmla="*/ 26640 h 103789"/>
                  <a:gd name="connsiteX64" fmla="*/ 82765 w 117532"/>
                  <a:gd name="connsiteY64" fmla="*/ 28155 h 103789"/>
                  <a:gd name="connsiteX65" fmla="*/ 80744 w 117532"/>
                  <a:gd name="connsiteY65" fmla="*/ 26471 h 103789"/>
                  <a:gd name="connsiteX66" fmla="*/ 76197 w 117532"/>
                  <a:gd name="connsiteY66" fmla="*/ 21756 h 103789"/>
                  <a:gd name="connsiteX67" fmla="*/ 68114 w 117532"/>
                  <a:gd name="connsiteY67" fmla="*/ 17883 h 103789"/>
                  <a:gd name="connsiteX68" fmla="*/ 59356 w 117532"/>
                  <a:gd name="connsiteY68" fmla="*/ 17883 h 103789"/>
                  <a:gd name="connsiteX69" fmla="*/ 70760 w 117532"/>
                  <a:gd name="connsiteY69" fmla="*/ 20409 h 103789"/>
                  <a:gd name="connsiteX70" fmla="*/ 76318 w 117532"/>
                  <a:gd name="connsiteY70" fmla="*/ 23738 h 103789"/>
                  <a:gd name="connsiteX71" fmla="*/ 81593 w 117532"/>
                  <a:gd name="connsiteY71" fmla="*/ 29254 h 103789"/>
                  <a:gd name="connsiteX72" fmla="*/ 80845 w 117532"/>
                  <a:gd name="connsiteY72" fmla="*/ 32155 h 103789"/>
                  <a:gd name="connsiteX73" fmla="*/ 80845 w 117532"/>
                  <a:gd name="connsiteY73" fmla="*/ 38329 h 103789"/>
                  <a:gd name="connsiteX74" fmla="*/ 83734 w 117532"/>
                  <a:gd name="connsiteY74" fmla="*/ 40618 h 103789"/>
                  <a:gd name="connsiteX75" fmla="*/ 80657 w 117532"/>
                  <a:gd name="connsiteY75" fmla="*/ 54146 h 103789"/>
                  <a:gd name="connsiteX76" fmla="*/ 78898 w 117532"/>
                  <a:gd name="connsiteY76" fmla="*/ 55326 h 103789"/>
                  <a:gd name="connsiteX77" fmla="*/ 69744 w 117532"/>
                  <a:gd name="connsiteY77" fmla="*/ 70547 h 103789"/>
                  <a:gd name="connsiteX78" fmla="*/ 62196 w 117532"/>
                  <a:gd name="connsiteY78" fmla="*/ 75850 h 103789"/>
                  <a:gd name="connsiteX79" fmla="*/ 54921 w 117532"/>
                  <a:gd name="connsiteY79" fmla="*/ 75850 h 103789"/>
                  <a:gd name="connsiteX80" fmla="*/ 44647 w 117532"/>
                  <a:gd name="connsiteY80" fmla="*/ 69756 h 103789"/>
                  <a:gd name="connsiteX81" fmla="*/ 36827 w 117532"/>
                  <a:gd name="connsiteY81" fmla="*/ 54632 h 103789"/>
                  <a:gd name="connsiteX82" fmla="*/ 31679 w 117532"/>
                  <a:gd name="connsiteY82" fmla="*/ 42769 h 103789"/>
                  <a:gd name="connsiteX83" fmla="*/ 33688 w 117532"/>
                  <a:gd name="connsiteY83" fmla="*/ 39439 h 103789"/>
                  <a:gd name="connsiteX84" fmla="*/ 32770 w 117532"/>
                  <a:gd name="connsiteY84" fmla="*/ 33888 h 103789"/>
                  <a:gd name="connsiteX85" fmla="*/ 30558 w 117532"/>
                  <a:gd name="connsiteY85" fmla="*/ 35565 h 103789"/>
                  <a:gd name="connsiteX86" fmla="*/ 29211 w 117532"/>
                  <a:gd name="connsiteY86" fmla="*/ 37249 h 103789"/>
                  <a:gd name="connsiteX87" fmla="*/ 28032 w 117532"/>
                  <a:gd name="connsiteY87" fmla="*/ 40449 h 103789"/>
                  <a:gd name="connsiteX88" fmla="*/ 28537 w 117532"/>
                  <a:gd name="connsiteY88" fmla="*/ 43649 h 103789"/>
                  <a:gd name="connsiteX89" fmla="*/ 29379 w 117532"/>
                  <a:gd name="connsiteY89" fmla="*/ 48532 h 103789"/>
                  <a:gd name="connsiteX90" fmla="*/ 31400 w 117532"/>
                  <a:gd name="connsiteY90" fmla="*/ 56447 h 103789"/>
                  <a:gd name="connsiteX91" fmla="*/ 33590 w 117532"/>
                  <a:gd name="connsiteY91" fmla="*/ 58300 h 103789"/>
                  <a:gd name="connsiteX92" fmla="*/ 34937 w 117532"/>
                  <a:gd name="connsiteY92" fmla="*/ 61836 h 103789"/>
                  <a:gd name="connsiteX93" fmla="*/ 38137 w 117532"/>
                  <a:gd name="connsiteY93" fmla="*/ 68067 h 103789"/>
                  <a:gd name="connsiteX94" fmla="*/ 39484 w 117532"/>
                  <a:gd name="connsiteY94" fmla="*/ 71941 h 103789"/>
                  <a:gd name="connsiteX95" fmla="*/ 35779 w 117532"/>
                  <a:gd name="connsiteY95" fmla="*/ 72951 h 103789"/>
                  <a:gd name="connsiteX96" fmla="*/ 30390 w 117532"/>
                  <a:gd name="connsiteY96" fmla="*/ 73625 h 103789"/>
                  <a:gd name="connsiteX97" fmla="*/ 25506 w 117532"/>
                  <a:gd name="connsiteY97" fmla="*/ 72446 h 103789"/>
                  <a:gd name="connsiteX98" fmla="*/ 23317 w 117532"/>
                  <a:gd name="connsiteY98" fmla="*/ 68741 h 103789"/>
                  <a:gd name="connsiteX99" fmla="*/ 22306 w 117532"/>
                  <a:gd name="connsiteY99" fmla="*/ 62173 h 103789"/>
                  <a:gd name="connsiteX100" fmla="*/ 22643 w 117532"/>
                  <a:gd name="connsiteY100" fmla="*/ 53585 h 103789"/>
                  <a:gd name="connsiteX101" fmla="*/ 25338 w 117532"/>
                  <a:gd name="connsiteY101" fmla="*/ 35228 h 103789"/>
                  <a:gd name="connsiteX102" fmla="*/ 31569 w 117532"/>
                  <a:gd name="connsiteY102" fmla="*/ 16535 h 103789"/>
                  <a:gd name="connsiteX103" fmla="*/ 36789 w 117532"/>
                  <a:gd name="connsiteY103" fmla="*/ 7947 h 103789"/>
                  <a:gd name="connsiteX104" fmla="*/ 41842 w 117532"/>
                  <a:gd name="connsiteY104" fmla="*/ 3736 h 103789"/>
                  <a:gd name="connsiteX105" fmla="*/ 46389 w 117532"/>
                  <a:gd name="connsiteY105" fmla="*/ 3063 h 103789"/>
                  <a:gd name="connsiteX106" fmla="*/ 50262 w 117532"/>
                  <a:gd name="connsiteY106" fmla="*/ 368 h 103789"/>
                  <a:gd name="connsiteX107" fmla="*/ 53894 w 117532"/>
                  <a:gd name="connsiteY107" fmla="*/ 0 h 10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117532" h="103789">
                    <a:moveTo>
                      <a:pt x="33407" y="86265"/>
                    </a:moveTo>
                    <a:cubicBezTo>
                      <a:pt x="35181" y="89188"/>
                      <a:pt x="37867" y="93387"/>
                      <a:pt x="40699" y="97471"/>
                    </a:cubicBezTo>
                    <a:lnTo>
                      <a:pt x="45604" y="103789"/>
                    </a:lnTo>
                    <a:lnTo>
                      <a:pt x="0" y="103789"/>
                    </a:lnTo>
                    <a:lnTo>
                      <a:pt x="4413" y="97606"/>
                    </a:lnTo>
                    <a:lnTo>
                      <a:pt x="12017" y="94044"/>
                    </a:lnTo>
                    <a:lnTo>
                      <a:pt x="19949" y="91518"/>
                    </a:lnTo>
                    <a:lnTo>
                      <a:pt x="30558" y="87350"/>
                    </a:lnTo>
                    <a:close/>
                    <a:moveTo>
                      <a:pt x="82840" y="84764"/>
                    </a:moveTo>
                    <a:lnTo>
                      <a:pt x="83734" y="85076"/>
                    </a:lnTo>
                    <a:lnTo>
                      <a:pt x="92828" y="87981"/>
                    </a:lnTo>
                    <a:lnTo>
                      <a:pt x="110587" y="93943"/>
                    </a:lnTo>
                    <a:cubicBezTo>
                      <a:pt x="110881" y="95080"/>
                      <a:pt x="115639" y="97732"/>
                      <a:pt x="116321" y="100587"/>
                    </a:cubicBezTo>
                    <a:lnTo>
                      <a:pt x="117532" y="103789"/>
                    </a:lnTo>
                    <a:lnTo>
                      <a:pt x="74306" y="103789"/>
                    </a:lnTo>
                    <a:close/>
                    <a:moveTo>
                      <a:pt x="71232" y="72363"/>
                    </a:moveTo>
                    <a:cubicBezTo>
                      <a:pt x="71296" y="74039"/>
                      <a:pt x="70526" y="77895"/>
                      <a:pt x="70850" y="78357"/>
                    </a:cubicBezTo>
                    <a:cubicBezTo>
                      <a:pt x="73034" y="81256"/>
                      <a:pt x="77441" y="81125"/>
                      <a:pt x="80029" y="83014"/>
                    </a:cubicBezTo>
                    <a:cubicBezTo>
                      <a:pt x="78155" y="88701"/>
                      <a:pt x="75901" y="95865"/>
                      <a:pt x="73715" y="99898"/>
                    </a:cubicBezTo>
                    <a:lnTo>
                      <a:pt x="71447" y="103789"/>
                    </a:lnTo>
                    <a:lnTo>
                      <a:pt x="48356" y="103789"/>
                    </a:lnTo>
                    <a:lnTo>
                      <a:pt x="45827" y="101110"/>
                    </a:lnTo>
                    <a:cubicBezTo>
                      <a:pt x="42859" y="97553"/>
                      <a:pt x="39054" y="90891"/>
                      <a:pt x="35905" y="85274"/>
                    </a:cubicBezTo>
                    <a:cubicBezTo>
                      <a:pt x="36914" y="84424"/>
                      <a:pt x="44051" y="81093"/>
                      <a:pt x="45412" y="79039"/>
                    </a:cubicBezTo>
                    <a:cubicBezTo>
                      <a:pt x="45504" y="77096"/>
                      <a:pt x="45588" y="75938"/>
                      <a:pt x="45291" y="72840"/>
                    </a:cubicBezTo>
                    <a:cubicBezTo>
                      <a:pt x="47288" y="74045"/>
                      <a:pt x="48769" y="75651"/>
                      <a:pt x="51283" y="76456"/>
                    </a:cubicBezTo>
                    <a:cubicBezTo>
                      <a:pt x="53798" y="77261"/>
                      <a:pt x="57548" y="78039"/>
                      <a:pt x="60377" y="77669"/>
                    </a:cubicBezTo>
                    <a:cubicBezTo>
                      <a:pt x="63207" y="77298"/>
                      <a:pt x="66450" y="75117"/>
                      <a:pt x="68259" y="74233"/>
                    </a:cubicBezTo>
                    <a:cubicBezTo>
                      <a:pt x="70068" y="73349"/>
                      <a:pt x="70313" y="72578"/>
                      <a:pt x="71232" y="72363"/>
                    </a:cubicBezTo>
                    <a:close/>
                    <a:moveTo>
                      <a:pt x="86982" y="26674"/>
                    </a:moveTo>
                    <a:lnTo>
                      <a:pt x="87523" y="27229"/>
                    </a:lnTo>
                    <a:cubicBezTo>
                      <a:pt x="88239" y="28639"/>
                      <a:pt x="89039" y="32808"/>
                      <a:pt x="89796" y="36323"/>
                    </a:cubicBezTo>
                    <a:cubicBezTo>
                      <a:pt x="90554" y="39838"/>
                      <a:pt x="91565" y="44406"/>
                      <a:pt x="92070" y="48322"/>
                    </a:cubicBezTo>
                    <a:cubicBezTo>
                      <a:pt x="92575" y="52237"/>
                      <a:pt x="92744" y="56700"/>
                      <a:pt x="92828" y="59816"/>
                    </a:cubicBezTo>
                    <a:cubicBezTo>
                      <a:pt x="92912" y="62931"/>
                      <a:pt x="92975" y="64952"/>
                      <a:pt x="92575" y="67015"/>
                    </a:cubicBezTo>
                    <a:cubicBezTo>
                      <a:pt x="92175" y="69078"/>
                      <a:pt x="91438" y="71204"/>
                      <a:pt x="90428" y="72193"/>
                    </a:cubicBezTo>
                    <a:cubicBezTo>
                      <a:pt x="89417" y="73183"/>
                      <a:pt x="88197" y="72909"/>
                      <a:pt x="86512" y="72951"/>
                    </a:cubicBezTo>
                    <a:cubicBezTo>
                      <a:pt x="84828" y="72993"/>
                      <a:pt x="82134" y="72804"/>
                      <a:pt x="80323" y="72446"/>
                    </a:cubicBezTo>
                    <a:cubicBezTo>
                      <a:pt x="78513" y="72088"/>
                      <a:pt x="76324" y="71372"/>
                      <a:pt x="75650" y="70804"/>
                    </a:cubicBezTo>
                    <a:cubicBezTo>
                      <a:pt x="74976" y="70236"/>
                      <a:pt x="75755" y="69899"/>
                      <a:pt x="76282" y="69036"/>
                    </a:cubicBezTo>
                    <a:cubicBezTo>
                      <a:pt x="76808" y="68173"/>
                      <a:pt x="77987" y="67162"/>
                      <a:pt x="78808" y="65626"/>
                    </a:cubicBezTo>
                    <a:cubicBezTo>
                      <a:pt x="79629" y="64089"/>
                      <a:pt x="80723" y="61205"/>
                      <a:pt x="81208" y="59816"/>
                    </a:cubicBezTo>
                    <a:cubicBezTo>
                      <a:pt x="81692" y="58426"/>
                      <a:pt x="81376" y="57984"/>
                      <a:pt x="81713" y="57289"/>
                    </a:cubicBezTo>
                    <a:cubicBezTo>
                      <a:pt x="82050" y="56595"/>
                      <a:pt x="82618" y="56995"/>
                      <a:pt x="83228" y="55648"/>
                    </a:cubicBezTo>
                    <a:cubicBezTo>
                      <a:pt x="83839" y="54300"/>
                      <a:pt x="84765" y="51416"/>
                      <a:pt x="85376" y="49206"/>
                    </a:cubicBezTo>
                    <a:cubicBezTo>
                      <a:pt x="85986" y="46996"/>
                      <a:pt x="86618" y="44028"/>
                      <a:pt x="86891" y="42386"/>
                    </a:cubicBezTo>
                    <a:cubicBezTo>
                      <a:pt x="87165" y="40744"/>
                      <a:pt x="87228" y="40323"/>
                      <a:pt x="87018" y="39354"/>
                    </a:cubicBezTo>
                    <a:cubicBezTo>
                      <a:pt x="86807" y="38386"/>
                      <a:pt x="86091" y="37249"/>
                      <a:pt x="85628" y="36576"/>
                    </a:cubicBezTo>
                    <a:cubicBezTo>
                      <a:pt x="85165" y="35902"/>
                      <a:pt x="84513" y="35944"/>
                      <a:pt x="84239" y="35313"/>
                    </a:cubicBezTo>
                    <a:cubicBezTo>
                      <a:pt x="83965" y="34681"/>
                      <a:pt x="83986" y="33713"/>
                      <a:pt x="83986" y="32786"/>
                    </a:cubicBezTo>
                    <a:cubicBezTo>
                      <a:pt x="83986" y="31860"/>
                      <a:pt x="83986" y="30576"/>
                      <a:pt x="84239" y="29755"/>
                    </a:cubicBezTo>
                    <a:cubicBezTo>
                      <a:pt x="84492" y="28934"/>
                      <a:pt x="84955" y="28282"/>
                      <a:pt x="85502" y="27861"/>
                    </a:cubicBezTo>
                    <a:cubicBezTo>
                      <a:pt x="85912" y="27545"/>
                      <a:pt x="86441" y="26554"/>
                      <a:pt x="86982" y="26674"/>
                    </a:cubicBezTo>
                    <a:close/>
                    <a:moveTo>
                      <a:pt x="50879" y="8152"/>
                    </a:moveTo>
                    <a:cubicBezTo>
                      <a:pt x="57346" y="24319"/>
                      <a:pt x="41583" y="28158"/>
                      <a:pt x="41785" y="36646"/>
                    </a:cubicBezTo>
                    <a:cubicBezTo>
                      <a:pt x="44008" y="26138"/>
                      <a:pt x="56538" y="25329"/>
                      <a:pt x="54113" y="15629"/>
                    </a:cubicBezTo>
                    <a:close/>
                    <a:moveTo>
                      <a:pt x="53894" y="0"/>
                    </a:moveTo>
                    <a:lnTo>
                      <a:pt x="57672" y="32"/>
                    </a:lnTo>
                    <a:cubicBezTo>
                      <a:pt x="59777" y="60"/>
                      <a:pt x="61012" y="4"/>
                      <a:pt x="62893" y="537"/>
                    </a:cubicBezTo>
                    <a:cubicBezTo>
                      <a:pt x="64773" y="1070"/>
                      <a:pt x="66794" y="1856"/>
                      <a:pt x="68956" y="3231"/>
                    </a:cubicBezTo>
                    <a:cubicBezTo>
                      <a:pt x="71117" y="4607"/>
                      <a:pt x="73362" y="6263"/>
                      <a:pt x="75860" y="8789"/>
                    </a:cubicBezTo>
                    <a:cubicBezTo>
                      <a:pt x="78359" y="11315"/>
                      <a:pt x="82092" y="15946"/>
                      <a:pt x="83944" y="18388"/>
                    </a:cubicBezTo>
                    <a:cubicBezTo>
                      <a:pt x="85797" y="20830"/>
                      <a:pt x="86695" y="22065"/>
                      <a:pt x="86976" y="23440"/>
                    </a:cubicBezTo>
                    <a:cubicBezTo>
                      <a:pt x="87256" y="24815"/>
                      <a:pt x="86330" y="25854"/>
                      <a:pt x="85628" y="26640"/>
                    </a:cubicBezTo>
                    <a:cubicBezTo>
                      <a:pt x="84927" y="27426"/>
                      <a:pt x="83579" y="28183"/>
                      <a:pt x="82765" y="28155"/>
                    </a:cubicBezTo>
                    <a:cubicBezTo>
                      <a:pt x="81951" y="28127"/>
                      <a:pt x="81839" y="27538"/>
                      <a:pt x="80744" y="26471"/>
                    </a:cubicBezTo>
                    <a:cubicBezTo>
                      <a:pt x="79650" y="25405"/>
                      <a:pt x="78302" y="23187"/>
                      <a:pt x="76197" y="21756"/>
                    </a:cubicBezTo>
                    <a:cubicBezTo>
                      <a:pt x="74092" y="20324"/>
                      <a:pt x="70920" y="18528"/>
                      <a:pt x="68114" y="17883"/>
                    </a:cubicBezTo>
                    <a:cubicBezTo>
                      <a:pt x="65307" y="17237"/>
                      <a:pt x="58915" y="17462"/>
                      <a:pt x="59356" y="17883"/>
                    </a:cubicBezTo>
                    <a:cubicBezTo>
                      <a:pt x="59797" y="18304"/>
                      <a:pt x="67370" y="18495"/>
                      <a:pt x="70760" y="20409"/>
                    </a:cubicBezTo>
                    <a:cubicBezTo>
                      <a:pt x="74150" y="22323"/>
                      <a:pt x="74512" y="22264"/>
                      <a:pt x="76318" y="23738"/>
                    </a:cubicBezTo>
                    <a:cubicBezTo>
                      <a:pt x="78123" y="25213"/>
                      <a:pt x="80370" y="27914"/>
                      <a:pt x="81593" y="29254"/>
                    </a:cubicBezTo>
                    <a:cubicBezTo>
                      <a:pt x="81104" y="31135"/>
                      <a:pt x="81159" y="30531"/>
                      <a:pt x="80845" y="32155"/>
                    </a:cubicBezTo>
                    <a:cubicBezTo>
                      <a:pt x="81536" y="33819"/>
                      <a:pt x="80845" y="38327"/>
                      <a:pt x="80845" y="38329"/>
                    </a:cubicBezTo>
                    <a:cubicBezTo>
                      <a:pt x="80849" y="38329"/>
                      <a:pt x="83734" y="38539"/>
                      <a:pt x="83734" y="40618"/>
                    </a:cubicBezTo>
                    <a:cubicBezTo>
                      <a:pt x="83734" y="42699"/>
                      <a:pt x="80658" y="54142"/>
                      <a:pt x="80657" y="54146"/>
                    </a:cubicBezTo>
                    <a:cubicBezTo>
                      <a:pt x="80655" y="54149"/>
                      <a:pt x="79839" y="55534"/>
                      <a:pt x="78898" y="55326"/>
                    </a:cubicBezTo>
                    <a:cubicBezTo>
                      <a:pt x="77903" y="63716"/>
                      <a:pt x="72681" y="67959"/>
                      <a:pt x="69744" y="70547"/>
                    </a:cubicBezTo>
                    <a:cubicBezTo>
                      <a:pt x="66994" y="73866"/>
                      <a:pt x="64667" y="74966"/>
                      <a:pt x="62196" y="75850"/>
                    </a:cubicBezTo>
                    <a:cubicBezTo>
                      <a:pt x="59726" y="76734"/>
                      <a:pt x="57846" y="76866"/>
                      <a:pt x="54921" y="75850"/>
                    </a:cubicBezTo>
                    <a:cubicBezTo>
                      <a:pt x="51996" y="74834"/>
                      <a:pt x="47663" y="73292"/>
                      <a:pt x="44647" y="69756"/>
                    </a:cubicBezTo>
                    <a:cubicBezTo>
                      <a:pt x="43831" y="68368"/>
                      <a:pt x="37016" y="62194"/>
                      <a:pt x="36827" y="54632"/>
                    </a:cubicBezTo>
                    <a:cubicBezTo>
                      <a:pt x="34190" y="54424"/>
                      <a:pt x="32683" y="46793"/>
                      <a:pt x="31679" y="42769"/>
                    </a:cubicBezTo>
                    <a:cubicBezTo>
                      <a:pt x="30863" y="39371"/>
                      <a:pt x="33686" y="39439"/>
                      <a:pt x="33688" y="39439"/>
                    </a:cubicBezTo>
                    <a:cubicBezTo>
                      <a:pt x="33686" y="39434"/>
                      <a:pt x="32098" y="36136"/>
                      <a:pt x="32770" y="33888"/>
                    </a:cubicBezTo>
                    <a:cubicBezTo>
                      <a:pt x="31290" y="34690"/>
                      <a:pt x="31152" y="35005"/>
                      <a:pt x="30558" y="35565"/>
                    </a:cubicBezTo>
                    <a:cubicBezTo>
                      <a:pt x="29965" y="36125"/>
                      <a:pt x="29632" y="36435"/>
                      <a:pt x="29211" y="37249"/>
                    </a:cubicBezTo>
                    <a:cubicBezTo>
                      <a:pt x="28790" y="38063"/>
                      <a:pt x="28144" y="39382"/>
                      <a:pt x="28032" y="40449"/>
                    </a:cubicBezTo>
                    <a:cubicBezTo>
                      <a:pt x="27920" y="41515"/>
                      <a:pt x="28313" y="42301"/>
                      <a:pt x="28537" y="43649"/>
                    </a:cubicBezTo>
                    <a:cubicBezTo>
                      <a:pt x="28762" y="44996"/>
                      <a:pt x="28902" y="46399"/>
                      <a:pt x="29379" y="48532"/>
                    </a:cubicBezTo>
                    <a:cubicBezTo>
                      <a:pt x="29857" y="50666"/>
                      <a:pt x="30699" y="54820"/>
                      <a:pt x="31400" y="56447"/>
                    </a:cubicBezTo>
                    <a:cubicBezTo>
                      <a:pt x="32102" y="58075"/>
                      <a:pt x="33000" y="57402"/>
                      <a:pt x="33590" y="58300"/>
                    </a:cubicBezTo>
                    <a:cubicBezTo>
                      <a:pt x="34179" y="59198"/>
                      <a:pt x="34179" y="60209"/>
                      <a:pt x="34937" y="61836"/>
                    </a:cubicBezTo>
                    <a:cubicBezTo>
                      <a:pt x="35695" y="63464"/>
                      <a:pt x="37379" y="66383"/>
                      <a:pt x="38137" y="68067"/>
                    </a:cubicBezTo>
                    <a:cubicBezTo>
                      <a:pt x="38895" y="69752"/>
                      <a:pt x="39877" y="71127"/>
                      <a:pt x="39484" y="71941"/>
                    </a:cubicBezTo>
                    <a:cubicBezTo>
                      <a:pt x="39091" y="72755"/>
                      <a:pt x="37295" y="72671"/>
                      <a:pt x="35779" y="72951"/>
                    </a:cubicBezTo>
                    <a:cubicBezTo>
                      <a:pt x="34263" y="73232"/>
                      <a:pt x="32102" y="73709"/>
                      <a:pt x="30390" y="73625"/>
                    </a:cubicBezTo>
                    <a:cubicBezTo>
                      <a:pt x="28678" y="73541"/>
                      <a:pt x="26685" y="73260"/>
                      <a:pt x="25506" y="72446"/>
                    </a:cubicBezTo>
                    <a:cubicBezTo>
                      <a:pt x="24327" y="71632"/>
                      <a:pt x="23850" y="70453"/>
                      <a:pt x="23317" y="68741"/>
                    </a:cubicBezTo>
                    <a:cubicBezTo>
                      <a:pt x="22783" y="67029"/>
                      <a:pt x="22419" y="64699"/>
                      <a:pt x="22306" y="62173"/>
                    </a:cubicBezTo>
                    <a:cubicBezTo>
                      <a:pt x="22194" y="59647"/>
                      <a:pt x="22138" y="58075"/>
                      <a:pt x="22643" y="53585"/>
                    </a:cubicBezTo>
                    <a:cubicBezTo>
                      <a:pt x="23148" y="49094"/>
                      <a:pt x="23850" y="41403"/>
                      <a:pt x="25338" y="35228"/>
                    </a:cubicBezTo>
                    <a:cubicBezTo>
                      <a:pt x="26825" y="29054"/>
                      <a:pt x="29660" y="21082"/>
                      <a:pt x="31569" y="16535"/>
                    </a:cubicBezTo>
                    <a:cubicBezTo>
                      <a:pt x="33477" y="11988"/>
                      <a:pt x="35077" y="10080"/>
                      <a:pt x="36789" y="7947"/>
                    </a:cubicBezTo>
                    <a:cubicBezTo>
                      <a:pt x="38502" y="5814"/>
                      <a:pt x="40242" y="4551"/>
                      <a:pt x="41842" y="3736"/>
                    </a:cubicBezTo>
                    <a:cubicBezTo>
                      <a:pt x="43442" y="2923"/>
                      <a:pt x="44985" y="3624"/>
                      <a:pt x="46389" y="3063"/>
                    </a:cubicBezTo>
                    <a:cubicBezTo>
                      <a:pt x="47792" y="2502"/>
                      <a:pt x="48354" y="874"/>
                      <a:pt x="50262" y="368"/>
                    </a:cubicBezTo>
                    <a:cubicBezTo>
                      <a:pt x="51217" y="116"/>
                      <a:pt x="52543" y="25"/>
                      <a:pt x="53894"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1218885">
                  <a:defRPr/>
                </a:pPr>
                <a:endParaRPr lang="en-US" sz="2400" dirty="0">
                  <a:solidFill>
                    <a:prstClr val="white"/>
                  </a:solidFill>
                  <a:latin typeface="Segoe UI"/>
                </a:endParaRPr>
              </a:p>
            </p:txBody>
          </p:sp>
        </p:grpSp>
        <p:pic>
          <p:nvPicPr>
            <p:cNvPr id="753" name="Picture 752"/>
            <p:cNvPicPr>
              <a:picLocks noChangeAspect="1"/>
            </p:cNvPicPr>
            <p:nvPr/>
          </p:nvPicPr>
          <p:blipFill>
            <a:blip r:embed="rId4" cstate="print">
              <a:extLst>
                <a:ext uri="{28A0092B-C50C-407E-A947-70E740481C1C}">
                  <a14:useLocalDpi xmlns:a14="http://schemas.microsoft.com/office/drawing/2010/main" val="0"/>
                </a:ext>
              </a:extLst>
            </a:blip>
            <a:srcRect b="28667"/>
            <a:stretch>
              <a:fillRect/>
            </a:stretch>
          </p:blipFill>
          <p:spPr>
            <a:xfrm>
              <a:off x="5201550" y="8734365"/>
              <a:ext cx="180975" cy="180975"/>
            </a:xfrm>
            <a:custGeom>
              <a:avLst/>
              <a:gdLst>
                <a:gd name="connsiteX0" fmla="*/ 0 w 180975"/>
                <a:gd name="connsiteY0" fmla="*/ 0 h 180975"/>
                <a:gd name="connsiteX1" fmla="*/ 180975 w 180975"/>
                <a:gd name="connsiteY1" fmla="*/ 0 h 180975"/>
                <a:gd name="connsiteX2" fmla="*/ 180975 w 180975"/>
                <a:gd name="connsiteY2" fmla="*/ 180975 h 180975"/>
                <a:gd name="connsiteX3" fmla="*/ 0 w 180975"/>
                <a:gd name="connsiteY3" fmla="*/ 180975 h 180975"/>
              </a:gdLst>
              <a:ahLst/>
              <a:cxnLst>
                <a:cxn ang="0">
                  <a:pos x="connsiteX0" y="connsiteY0"/>
                </a:cxn>
                <a:cxn ang="0">
                  <a:pos x="connsiteX1" y="connsiteY1"/>
                </a:cxn>
                <a:cxn ang="0">
                  <a:pos x="connsiteX2" y="connsiteY2"/>
                </a:cxn>
                <a:cxn ang="0">
                  <a:pos x="connsiteX3" y="connsiteY3"/>
                </a:cxn>
              </a:cxnLst>
              <a:rect l="l" t="t" r="r" b="b"/>
              <a:pathLst>
                <a:path w="180975" h="180975">
                  <a:moveTo>
                    <a:pt x="0" y="0"/>
                  </a:moveTo>
                  <a:lnTo>
                    <a:pt x="180975" y="0"/>
                  </a:lnTo>
                  <a:lnTo>
                    <a:pt x="180975" y="180975"/>
                  </a:lnTo>
                  <a:lnTo>
                    <a:pt x="0" y="180975"/>
                  </a:lnTo>
                  <a:close/>
                </a:path>
              </a:pathLst>
            </a:custGeom>
          </p:spPr>
        </p:pic>
        <p:pic>
          <p:nvPicPr>
            <p:cNvPr id="754" name="Picture 753"/>
            <p:cNvPicPr>
              <a:picLocks noChangeAspect="1"/>
            </p:cNvPicPr>
            <p:nvPr/>
          </p:nvPicPr>
          <p:blipFill>
            <a:blip r:embed="rId4" cstate="print">
              <a:extLst>
                <a:ext uri="{28A0092B-C50C-407E-A947-70E740481C1C}">
                  <a14:useLocalDpi xmlns:a14="http://schemas.microsoft.com/office/drawing/2010/main" val="0"/>
                </a:ext>
              </a:extLst>
            </a:blip>
            <a:srcRect b="28667"/>
            <a:stretch>
              <a:fillRect/>
            </a:stretch>
          </p:blipFill>
          <p:spPr>
            <a:xfrm>
              <a:off x="5201550" y="9776289"/>
              <a:ext cx="180975" cy="180975"/>
            </a:xfrm>
            <a:custGeom>
              <a:avLst/>
              <a:gdLst>
                <a:gd name="connsiteX0" fmla="*/ 0 w 180975"/>
                <a:gd name="connsiteY0" fmla="*/ 0 h 180975"/>
                <a:gd name="connsiteX1" fmla="*/ 180975 w 180975"/>
                <a:gd name="connsiteY1" fmla="*/ 0 h 180975"/>
                <a:gd name="connsiteX2" fmla="*/ 180975 w 180975"/>
                <a:gd name="connsiteY2" fmla="*/ 180975 h 180975"/>
                <a:gd name="connsiteX3" fmla="*/ 0 w 180975"/>
                <a:gd name="connsiteY3" fmla="*/ 180975 h 180975"/>
              </a:gdLst>
              <a:ahLst/>
              <a:cxnLst>
                <a:cxn ang="0">
                  <a:pos x="connsiteX0" y="connsiteY0"/>
                </a:cxn>
                <a:cxn ang="0">
                  <a:pos x="connsiteX1" y="connsiteY1"/>
                </a:cxn>
                <a:cxn ang="0">
                  <a:pos x="connsiteX2" y="connsiteY2"/>
                </a:cxn>
                <a:cxn ang="0">
                  <a:pos x="connsiteX3" y="connsiteY3"/>
                </a:cxn>
              </a:cxnLst>
              <a:rect l="l" t="t" r="r" b="b"/>
              <a:pathLst>
                <a:path w="180975" h="180975">
                  <a:moveTo>
                    <a:pt x="0" y="0"/>
                  </a:moveTo>
                  <a:lnTo>
                    <a:pt x="180975" y="0"/>
                  </a:lnTo>
                  <a:lnTo>
                    <a:pt x="180975" y="180975"/>
                  </a:lnTo>
                  <a:lnTo>
                    <a:pt x="0" y="180975"/>
                  </a:lnTo>
                  <a:close/>
                </a:path>
              </a:pathLst>
            </a:custGeom>
          </p:spPr>
        </p:pic>
        <p:pic>
          <p:nvPicPr>
            <p:cNvPr id="755" name="Picture 754"/>
            <p:cNvPicPr>
              <a:picLocks noChangeAspect="1"/>
            </p:cNvPicPr>
            <p:nvPr/>
          </p:nvPicPr>
          <p:blipFill>
            <a:blip r:embed="rId4" cstate="print">
              <a:extLst>
                <a:ext uri="{28A0092B-C50C-407E-A947-70E740481C1C}">
                  <a14:useLocalDpi xmlns:a14="http://schemas.microsoft.com/office/drawing/2010/main" val="0"/>
                </a:ext>
              </a:extLst>
            </a:blip>
            <a:srcRect b="28667"/>
            <a:stretch>
              <a:fillRect/>
            </a:stretch>
          </p:blipFill>
          <p:spPr>
            <a:xfrm>
              <a:off x="5201550" y="10451872"/>
              <a:ext cx="180975" cy="180975"/>
            </a:xfrm>
            <a:custGeom>
              <a:avLst/>
              <a:gdLst>
                <a:gd name="connsiteX0" fmla="*/ 0 w 180975"/>
                <a:gd name="connsiteY0" fmla="*/ 0 h 180975"/>
                <a:gd name="connsiteX1" fmla="*/ 180975 w 180975"/>
                <a:gd name="connsiteY1" fmla="*/ 0 h 180975"/>
                <a:gd name="connsiteX2" fmla="*/ 180975 w 180975"/>
                <a:gd name="connsiteY2" fmla="*/ 180975 h 180975"/>
                <a:gd name="connsiteX3" fmla="*/ 0 w 180975"/>
                <a:gd name="connsiteY3" fmla="*/ 180975 h 180975"/>
              </a:gdLst>
              <a:ahLst/>
              <a:cxnLst>
                <a:cxn ang="0">
                  <a:pos x="connsiteX0" y="connsiteY0"/>
                </a:cxn>
                <a:cxn ang="0">
                  <a:pos x="connsiteX1" y="connsiteY1"/>
                </a:cxn>
                <a:cxn ang="0">
                  <a:pos x="connsiteX2" y="connsiteY2"/>
                </a:cxn>
                <a:cxn ang="0">
                  <a:pos x="connsiteX3" y="connsiteY3"/>
                </a:cxn>
              </a:cxnLst>
              <a:rect l="l" t="t" r="r" b="b"/>
              <a:pathLst>
                <a:path w="180975" h="180975">
                  <a:moveTo>
                    <a:pt x="0" y="0"/>
                  </a:moveTo>
                  <a:lnTo>
                    <a:pt x="180975" y="0"/>
                  </a:lnTo>
                  <a:lnTo>
                    <a:pt x="180975" y="180975"/>
                  </a:lnTo>
                  <a:lnTo>
                    <a:pt x="0" y="180975"/>
                  </a:lnTo>
                  <a:close/>
                </a:path>
              </a:pathLst>
            </a:custGeom>
          </p:spPr>
        </p:pic>
        <p:pic>
          <p:nvPicPr>
            <p:cNvPr id="756" name="Picture 755"/>
            <p:cNvPicPr>
              <a:picLocks noChangeAspect="1"/>
            </p:cNvPicPr>
            <p:nvPr/>
          </p:nvPicPr>
          <p:blipFill>
            <a:blip r:embed="rId4" cstate="print">
              <a:extLst>
                <a:ext uri="{28A0092B-C50C-407E-A947-70E740481C1C}">
                  <a14:useLocalDpi xmlns:a14="http://schemas.microsoft.com/office/drawing/2010/main" val="0"/>
                </a:ext>
              </a:extLst>
            </a:blip>
            <a:srcRect b="28667"/>
            <a:stretch>
              <a:fillRect/>
            </a:stretch>
          </p:blipFill>
          <p:spPr>
            <a:xfrm>
              <a:off x="5201550" y="11714891"/>
              <a:ext cx="180975" cy="180975"/>
            </a:xfrm>
            <a:custGeom>
              <a:avLst/>
              <a:gdLst>
                <a:gd name="connsiteX0" fmla="*/ 0 w 180975"/>
                <a:gd name="connsiteY0" fmla="*/ 0 h 180975"/>
                <a:gd name="connsiteX1" fmla="*/ 180975 w 180975"/>
                <a:gd name="connsiteY1" fmla="*/ 0 h 180975"/>
                <a:gd name="connsiteX2" fmla="*/ 180975 w 180975"/>
                <a:gd name="connsiteY2" fmla="*/ 180975 h 180975"/>
                <a:gd name="connsiteX3" fmla="*/ 0 w 180975"/>
                <a:gd name="connsiteY3" fmla="*/ 180975 h 180975"/>
              </a:gdLst>
              <a:ahLst/>
              <a:cxnLst>
                <a:cxn ang="0">
                  <a:pos x="connsiteX0" y="connsiteY0"/>
                </a:cxn>
                <a:cxn ang="0">
                  <a:pos x="connsiteX1" y="connsiteY1"/>
                </a:cxn>
                <a:cxn ang="0">
                  <a:pos x="connsiteX2" y="connsiteY2"/>
                </a:cxn>
                <a:cxn ang="0">
                  <a:pos x="connsiteX3" y="connsiteY3"/>
                </a:cxn>
              </a:cxnLst>
              <a:rect l="l" t="t" r="r" b="b"/>
              <a:pathLst>
                <a:path w="180975" h="180975">
                  <a:moveTo>
                    <a:pt x="0" y="0"/>
                  </a:moveTo>
                  <a:lnTo>
                    <a:pt x="180975" y="0"/>
                  </a:lnTo>
                  <a:lnTo>
                    <a:pt x="180975" y="180975"/>
                  </a:lnTo>
                  <a:lnTo>
                    <a:pt x="0" y="180975"/>
                  </a:lnTo>
                  <a:close/>
                </a:path>
              </a:pathLst>
            </a:custGeom>
          </p:spPr>
        </p:pic>
      </p:grpSp>
      <p:sp>
        <p:nvSpPr>
          <p:cNvPr id="6" name="Rectangle 5"/>
          <p:cNvSpPr/>
          <p:nvPr/>
        </p:nvSpPr>
        <p:spPr bwMode="auto">
          <a:xfrm>
            <a:off x="2597303" y="5875243"/>
            <a:ext cx="2257097" cy="61839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200">
              <a:solidFill>
                <a:srgbClr val="505050"/>
              </a:solidFill>
              <a:latin typeface="Segoe UI"/>
              <a:ea typeface="Segoe UI" pitchFamily="34" charset="0"/>
              <a:cs typeface="Segoe UI" pitchFamily="34" charset="0"/>
            </a:endParaRPr>
          </a:p>
        </p:txBody>
      </p:sp>
      <p:sp>
        <p:nvSpPr>
          <p:cNvPr id="12" name="Rectangle 11"/>
          <p:cNvSpPr/>
          <p:nvPr/>
        </p:nvSpPr>
        <p:spPr bwMode="auto">
          <a:xfrm>
            <a:off x="2103479" y="5917848"/>
            <a:ext cx="7761064" cy="9396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200">
              <a:solidFill>
                <a:srgbClr val="505050"/>
              </a:solidFill>
              <a:latin typeface="Segoe UI"/>
              <a:ea typeface="Segoe UI" pitchFamily="34" charset="0"/>
              <a:cs typeface="Segoe UI" pitchFamily="34" charset="0"/>
            </a:endParaRPr>
          </a:p>
        </p:txBody>
      </p:sp>
      <p:sp>
        <p:nvSpPr>
          <p:cNvPr id="15" name="Rectangle 14"/>
          <p:cNvSpPr/>
          <p:nvPr/>
        </p:nvSpPr>
        <p:spPr bwMode="auto">
          <a:xfrm>
            <a:off x="865" y="487"/>
            <a:ext cx="12190271" cy="20126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200">
              <a:solidFill>
                <a:srgbClr val="505050"/>
              </a:soli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sz="4313" dirty="0"/>
              <a:t>An intelligent bot in action</a:t>
            </a:r>
          </a:p>
        </p:txBody>
      </p:sp>
      <p:sp>
        <p:nvSpPr>
          <p:cNvPr id="198" name="Rectangle 197"/>
          <p:cNvSpPr/>
          <p:nvPr/>
        </p:nvSpPr>
        <p:spPr bwMode="auto">
          <a:xfrm>
            <a:off x="4873657" y="5867056"/>
            <a:ext cx="2424440" cy="4121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200" dirty="0">
              <a:solidFill>
                <a:srgbClr val="505050"/>
              </a:solidFill>
              <a:latin typeface="Segoe UI"/>
              <a:ea typeface="Segoe UI" pitchFamily="34" charset="0"/>
              <a:cs typeface="Segoe UI" pitchFamily="34" charset="0"/>
            </a:endParaRPr>
          </a:p>
        </p:txBody>
      </p:sp>
      <p:cxnSp>
        <p:nvCxnSpPr>
          <p:cNvPr id="199" name="Straight Connector 198"/>
          <p:cNvCxnSpPr/>
          <p:nvPr/>
        </p:nvCxnSpPr>
        <p:spPr>
          <a:xfrm flipH="1" flipV="1">
            <a:off x="5003066" y="5885860"/>
            <a:ext cx="2176484" cy="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2" name="TextBox 211"/>
          <p:cNvSpPr txBox="1"/>
          <p:nvPr/>
        </p:nvSpPr>
        <p:spPr>
          <a:xfrm>
            <a:off x="5410895" y="6043525"/>
            <a:ext cx="928139" cy="129203"/>
          </a:xfrm>
          <a:prstGeom prst="rect">
            <a:avLst/>
          </a:prstGeom>
          <a:noFill/>
        </p:spPr>
        <p:txBody>
          <a:bodyPr wrap="none" lIns="0" tIns="0" rIns="0" bIns="0" rtlCol="0">
            <a:spAutoFit/>
          </a:bodyPr>
          <a:lstStyle/>
          <a:p>
            <a:pPr>
              <a:lnSpc>
                <a:spcPct val="90000"/>
              </a:lnSpc>
              <a:spcAft>
                <a:spcPts val="800"/>
              </a:spcAft>
              <a:defRPr/>
            </a:pPr>
            <a:r>
              <a:rPr lang="en-US" sz="933" dirty="0">
                <a:solidFill>
                  <a:srgbClr val="FFFFFF">
                    <a:lumMod val="85000"/>
                  </a:srgbClr>
                </a:solidFill>
                <a:latin typeface="Segoe UI"/>
              </a:rPr>
              <a:t>Type a message…</a:t>
            </a:r>
          </a:p>
        </p:txBody>
      </p:sp>
      <p:cxnSp>
        <p:nvCxnSpPr>
          <p:cNvPr id="213" name="Straight Connector 212"/>
          <p:cNvCxnSpPr/>
          <p:nvPr/>
        </p:nvCxnSpPr>
        <p:spPr>
          <a:xfrm>
            <a:off x="5399746" y="6029605"/>
            <a:ext cx="0" cy="141533"/>
          </a:xfrm>
          <a:prstGeom prst="line">
            <a:avLst/>
          </a:prstGeom>
          <a:ln w="95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17" name="Group 216"/>
          <p:cNvGrpSpPr/>
          <p:nvPr/>
        </p:nvGrpSpPr>
        <p:grpSpPr bwMode="black">
          <a:xfrm flipH="1">
            <a:off x="4995181" y="5988778"/>
            <a:ext cx="220411" cy="173743"/>
            <a:chOff x="3358790" y="376388"/>
            <a:chExt cx="1516063" cy="1195388"/>
          </a:xfrm>
          <a:solidFill>
            <a:srgbClr val="1AAFEC"/>
          </a:solidFill>
        </p:grpSpPr>
        <p:sp>
          <p:nvSpPr>
            <p:cNvPr id="221" name="Freeform 26"/>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1898" tIns="60948" rIns="121898" bIns="6094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defTabSz="987440">
                <a:defRPr/>
              </a:pPr>
              <a:endParaRPr lang="en-US" sz="2400" spc="-163" dirty="0">
                <a:solidFill>
                  <a:srgbClr val="505050">
                    <a:lumMod val="50000"/>
                  </a:srgbClr>
                </a:solidFill>
                <a:latin typeface="Segoe Light" pitchFamily="34" charset="0"/>
              </a:endParaRPr>
            </a:p>
          </p:txBody>
        </p:sp>
        <p:sp>
          <p:nvSpPr>
            <p:cNvPr id="222" name="Freeform 27"/>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1898" tIns="60948" rIns="121898" bIns="6094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defTabSz="987440">
                <a:defRPr/>
              </a:pPr>
              <a:endParaRPr lang="en-US" sz="2400" spc="-163" dirty="0">
                <a:solidFill>
                  <a:srgbClr val="505050">
                    <a:lumMod val="50000"/>
                  </a:srgbClr>
                </a:solidFill>
                <a:latin typeface="Segoe Light" pitchFamily="34" charset="0"/>
              </a:endParaRPr>
            </a:p>
          </p:txBody>
        </p:sp>
        <p:sp>
          <p:nvSpPr>
            <p:cNvPr id="223" name="Freeform 28"/>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1898" tIns="60948" rIns="121898" bIns="6094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defTabSz="987440">
                <a:defRPr/>
              </a:pPr>
              <a:endParaRPr lang="en-US" sz="2400" spc="-163" dirty="0">
                <a:solidFill>
                  <a:srgbClr val="505050">
                    <a:lumMod val="50000"/>
                  </a:srgbClr>
                </a:solidFill>
                <a:latin typeface="Segoe Light" pitchFamily="34" charset="0"/>
              </a:endParaRPr>
            </a:p>
          </p:txBody>
        </p:sp>
        <p:sp>
          <p:nvSpPr>
            <p:cNvPr id="224" name="Freeform 29"/>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1898" tIns="60948" rIns="121898" bIns="6094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defTabSz="987440">
                <a:defRPr/>
              </a:pPr>
              <a:endParaRPr lang="en-US" sz="2400" spc="-163" dirty="0">
                <a:solidFill>
                  <a:srgbClr val="505050">
                    <a:lumMod val="50000"/>
                  </a:srgbClr>
                </a:solidFill>
                <a:latin typeface="Segoe Light" pitchFamily="34" charset="0"/>
              </a:endParaRPr>
            </a:p>
          </p:txBody>
        </p:sp>
        <p:sp>
          <p:nvSpPr>
            <p:cNvPr id="225" name="Oval 224"/>
            <p:cNvSpPr>
              <a:spLocks noChangeArrowheads="1"/>
            </p:cNvSpPr>
            <p:nvPr/>
          </p:nvSpPr>
          <p:spPr bwMode="black">
            <a:xfrm>
              <a:off x="3647715" y="930426"/>
              <a:ext cx="239713" cy="239713"/>
            </a:xfrm>
            <a:prstGeom prst="ellipse">
              <a:avLst/>
            </a:pr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1898" tIns="60948" rIns="121898" bIns="6094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defTabSz="987440">
                <a:defRPr/>
              </a:pPr>
              <a:endParaRPr lang="en-US" sz="2400" spc="-163" dirty="0">
                <a:solidFill>
                  <a:srgbClr val="505050">
                    <a:lumMod val="50000"/>
                  </a:srgbClr>
                </a:solidFill>
                <a:latin typeface="Segoe Light" pitchFamily="34" charset="0"/>
              </a:endParaRPr>
            </a:p>
          </p:txBody>
        </p:sp>
        <p:sp>
          <p:nvSpPr>
            <p:cNvPr id="226" name="Oval 225"/>
            <p:cNvSpPr>
              <a:spLocks noChangeArrowheads="1"/>
            </p:cNvSpPr>
            <p:nvPr/>
          </p:nvSpPr>
          <p:spPr bwMode="black">
            <a:xfrm>
              <a:off x="3933465" y="1020913"/>
              <a:ext cx="182563" cy="179388"/>
            </a:xfrm>
            <a:prstGeom prst="ellipse">
              <a:avLst/>
            </a:pr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1898" tIns="60948" rIns="121898" bIns="6094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defTabSz="987440">
                <a:defRPr/>
              </a:pPr>
              <a:endParaRPr lang="en-US" sz="2400" spc="-163" dirty="0">
                <a:solidFill>
                  <a:srgbClr val="505050">
                    <a:lumMod val="50000"/>
                  </a:srgbClr>
                </a:solidFill>
                <a:latin typeface="Segoe Light" pitchFamily="34" charset="0"/>
              </a:endParaRPr>
            </a:p>
          </p:txBody>
        </p:sp>
      </p:grpSp>
      <p:sp>
        <p:nvSpPr>
          <p:cNvPr id="137" name="Freeform: Shape 136"/>
          <p:cNvSpPr/>
          <p:nvPr/>
        </p:nvSpPr>
        <p:spPr bwMode="auto">
          <a:xfrm rot="5400000">
            <a:off x="7042492" y="5972626"/>
            <a:ext cx="153034" cy="202548"/>
          </a:xfrm>
          <a:custGeom>
            <a:avLst/>
            <a:gdLst>
              <a:gd name="connsiteX0" fmla="*/ 233460 w 466920"/>
              <a:gd name="connsiteY0" fmla="*/ 0 h 617984"/>
              <a:gd name="connsiteX1" fmla="*/ 466920 w 466920"/>
              <a:gd name="connsiteY1" fmla="*/ 617984 h 617984"/>
              <a:gd name="connsiteX2" fmla="*/ 245738 w 466920"/>
              <a:gd name="connsiteY2" fmla="*/ 574436 h 617984"/>
              <a:gd name="connsiteX3" fmla="*/ 233460 w 466920"/>
              <a:gd name="connsiteY3" fmla="*/ 414337 h 617984"/>
              <a:gd name="connsiteX4" fmla="*/ 221182 w 466920"/>
              <a:gd name="connsiteY4" fmla="*/ 574436 h 617984"/>
              <a:gd name="connsiteX5" fmla="*/ 0 w 466920"/>
              <a:gd name="connsiteY5" fmla="*/ 617984 h 617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920" h="617984">
                <a:moveTo>
                  <a:pt x="233460" y="0"/>
                </a:moveTo>
                <a:lnTo>
                  <a:pt x="466920" y="617984"/>
                </a:lnTo>
                <a:lnTo>
                  <a:pt x="245738" y="574436"/>
                </a:lnTo>
                <a:lnTo>
                  <a:pt x="233460" y="414337"/>
                </a:lnTo>
                <a:lnTo>
                  <a:pt x="221182" y="574436"/>
                </a:lnTo>
                <a:lnTo>
                  <a:pt x="0" y="617984"/>
                </a:lnTo>
                <a:close/>
              </a:path>
            </a:pathLst>
          </a:custGeom>
          <a:solidFill>
            <a:srgbClr val="1AAF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200">
              <a:solidFill>
                <a:srgbClr val="505050"/>
              </a:solidFill>
              <a:latin typeface="Segoe UI"/>
              <a:ea typeface="Segoe UI" pitchFamily="34" charset="0"/>
              <a:cs typeface="Segoe UI" pitchFamily="34" charset="0"/>
            </a:endParaRPr>
          </a:p>
        </p:txBody>
      </p:sp>
      <p:sp>
        <p:nvSpPr>
          <p:cNvPr id="870" name="Freeform: Shape 869"/>
          <p:cNvSpPr>
            <a:spLocks/>
          </p:cNvSpPr>
          <p:nvPr/>
        </p:nvSpPr>
        <p:spPr bwMode="auto">
          <a:xfrm>
            <a:off x="-1617474" y="5975536"/>
            <a:ext cx="109985" cy="185442"/>
          </a:xfrm>
          <a:custGeom>
            <a:avLst/>
            <a:gdLst>
              <a:gd name="connsiteX0" fmla="*/ 34910 w 1198563"/>
              <a:gd name="connsiteY0" fmla="*/ 1185863 h 2020888"/>
              <a:gd name="connsiteX1" fmla="*/ 69819 w 1198563"/>
              <a:gd name="connsiteY1" fmla="*/ 1220555 h 2020888"/>
              <a:gd name="connsiteX2" fmla="*/ 599282 w 1198563"/>
              <a:gd name="connsiteY2" fmla="*/ 1746717 h 2020888"/>
              <a:gd name="connsiteX3" fmla="*/ 1128744 w 1198563"/>
              <a:gd name="connsiteY3" fmla="*/ 1220555 h 2020888"/>
              <a:gd name="connsiteX4" fmla="*/ 1163654 w 1198563"/>
              <a:gd name="connsiteY4" fmla="*/ 1185863 h 2020888"/>
              <a:gd name="connsiteX5" fmla="*/ 1198563 w 1198563"/>
              <a:gd name="connsiteY5" fmla="*/ 1220555 h 2020888"/>
              <a:gd name="connsiteX6" fmla="*/ 719692 w 1198563"/>
              <a:gd name="connsiteY6" fmla="*/ 1803950 h 2020888"/>
              <a:gd name="connsiteX7" fmla="*/ 696913 w 1198563"/>
              <a:gd name="connsiteY7" fmla="*/ 1806249 h 2020888"/>
              <a:gd name="connsiteX8" fmla="*/ 696913 w 1198563"/>
              <a:gd name="connsiteY8" fmla="*/ 1951038 h 2020888"/>
              <a:gd name="connsiteX9" fmla="*/ 726847 w 1198563"/>
              <a:gd name="connsiteY9" fmla="*/ 1951038 h 2020888"/>
              <a:gd name="connsiteX10" fmla="*/ 963652 w 1198563"/>
              <a:gd name="connsiteY10" fmla="*/ 1951038 h 2020888"/>
              <a:gd name="connsiteX11" fmla="*/ 998538 w 1198563"/>
              <a:gd name="connsiteY11" fmla="*/ 1985963 h 2020888"/>
              <a:gd name="connsiteX12" fmla="*/ 963652 w 1198563"/>
              <a:gd name="connsiteY12" fmla="*/ 2020888 h 2020888"/>
              <a:gd name="connsiteX13" fmla="*/ 234912 w 1198563"/>
              <a:gd name="connsiteY13" fmla="*/ 2020888 h 2020888"/>
              <a:gd name="connsiteX14" fmla="*/ 200025 w 1198563"/>
              <a:gd name="connsiteY14" fmla="*/ 1985963 h 2020888"/>
              <a:gd name="connsiteX15" fmla="*/ 234912 w 1198563"/>
              <a:gd name="connsiteY15" fmla="*/ 1951038 h 2020888"/>
              <a:gd name="connsiteX16" fmla="*/ 475453 w 1198563"/>
              <a:gd name="connsiteY16" fmla="*/ 1951038 h 2020888"/>
              <a:gd name="connsiteX17" fmla="*/ 503238 w 1198563"/>
              <a:gd name="connsiteY17" fmla="*/ 1951038 h 2020888"/>
              <a:gd name="connsiteX18" fmla="*/ 503238 w 1198563"/>
              <a:gd name="connsiteY18" fmla="*/ 1806454 h 2020888"/>
              <a:gd name="connsiteX19" fmla="*/ 478314 w 1198563"/>
              <a:gd name="connsiteY19" fmla="*/ 1803950 h 2020888"/>
              <a:gd name="connsiteX20" fmla="*/ 0 w 1198563"/>
              <a:gd name="connsiteY20" fmla="*/ 1220555 h 2020888"/>
              <a:gd name="connsiteX21" fmla="*/ 34910 w 1198563"/>
              <a:gd name="connsiteY21" fmla="*/ 1185863 h 2020888"/>
              <a:gd name="connsiteX22" fmla="*/ 600252 w 1198563"/>
              <a:gd name="connsiteY22" fmla="*/ 0 h 2020888"/>
              <a:gd name="connsiteX23" fmla="*/ 1054101 w 1198563"/>
              <a:gd name="connsiteY23" fmla="*/ 451412 h 2020888"/>
              <a:gd name="connsiteX24" fmla="*/ 1054101 w 1198563"/>
              <a:gd name="connsiteY24" fmla="*/ 1223058 h 2020888"/>
              <a:gd name="connsiteX25" fmla="*/ 600252 w 1198563"/>
              <a:gd name="connsiteY25" fmla="*/ 1676400 h 2020888"/>
              <a:gd name="connsiteX26" fmla="*/ 144463 w 1198563"/>
              <a:gd name="connsiteY26" fmla="*/ 1223058 h 2020888"/>
              <a:gd name="connsiteX27" fmla="*/ 144463 w 1198563"/>
              <a:gd name="connsiteY27" fmla="*/ 451412 h 2020888"/>
              <a:gd name="connsiteX28" fmla="*/ 600252 w 1198563"/>
              <a:gd name="connsiteY28" fmla="*/ 0 h 2020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98563" h="2020888">
                <a:moveTo>
                  <a:pt x="34910" y="1185863"/>
                </a:moveTo>
                <a:cubicBezTo>
                  <a:pt x="54304" y="1185863"/>
                  <a:pt x="69819" y="1201282"/>
                  <a:pt x="69819" y="1220555"/>
                </a:cubicBezTo>
                <a:cubicBezTo>
                  <a:pt x="69819" y="1509655"/>
                  <a:pt x="306429" y="1746717"/>
                  <a:pt x="599282" y="1746717"/>
                </a:cubicBezTo>
                <a:cubicBezTo>
                  <a:pt x="890195" y="1746717"/>
                  <a:pt x="1128744" y="1509655"/>
                  <a:pt x="1128744" y="1220555"/>
                </a:cubicBezTo>
                <a:cubicBezTo>
                  <a:pt x="1128744" y="1201282"/>
                  <a:pt x="1144259" y="1185863"/>
                  <a:pt x="1163654" y="1185863"/>
                </a:cubicBezTo>
                <a:cubicBezTo>
                  <a:pt x="1183048" y="1185863"/>
                  <a:pt x="1198563" y="1201282"/>
                  <a:pt x="1198563" y="1220555"/>
                </a:cubicBezTo>
                <a:cubicBezTo>
                  <a:pt x="1198563" y="1507246"/>
                  <a:pt x="992166" y="1748193"/>
                  <a:pt x="719692" y="1803950"/>
                </a:cubicBezTo>
                <a:lnTo>
                  <a:pt x="696913" y="1806249"/>
                </a:lnTo>
                <a:lnTo>
                  <a:pt x="696913" y="1951038"/>
                </a:lnTo>
                <a:lnTo>
                  <a:pt x="726847" y="1951038"/>
                </a:lnTo>
                <a:cubicBezTo>
                  <a:pt x="963652" y="1951038"/>
                  <a:pt x="963652" y="1951038"/>
                  <a:pt x="963652" y="1951038"/>
                </a:cubicBezTo>
                <a:cubicBezTo>
                  <a:pt x="983033" y="1951038"/>
                  <a:pt x="998538" y="1966560"/>
                  <a:pt x="998538" y="1985963"/>
                </a:cubicBezTo>
                <a:cubicBezTo>
                  <a:pt x="998538" y="2005366"/>
                  <a:pt x="983033" y="2020888"/>
                  <a:pt x="963652" y="2020888"/>
                </a:cubicBezTo>
                <a:cubicBezTo>
                  <a:pt x="234912" y="2020888"/>
                  <a:pt x="234912" y="2020888"/>
                  <a:pt x="234912" y="2020888"/>
                </a:cubicBezTo>
                <a:cubicBezTo>
                  <a:pt x="215530" y="2020888"/>
                  <a:pt x="200025" y="2005366"/>
                  <a:pt x="200025" y="1985963"/>
                </a:cubicBezTo>
                <a:cubicBezTo>
                  <a:pt x="200025" y="1966560"/>
                  <a:pt x="215530" y="1951038"/>
                  <a:pt x="234912" y="1951038"/>
                </a:cubicBezTo>
                <a:cubicBezTo>
                  <a:pt x="326004" y="1951038"/>
                  <a:pt x="405710" y="1951038"/>
                  <a:pt x="475453" y="1951038"/>
                </a:cubicBezTo>
                <a:lnTo>
                  <a:pt x="503238" y="1951038"/>
                </a:lnTo>
                <a:lnTo>
                  <a:pt x="503238" y="1806454"/>
                </a:lnTo>
                <a:lnTo>
                  <a:pt x="478314" y="1803950"/>
                </a:lnTo>
                <a:cubicBezTo>
                  <a:pt x="204912" y="1748193"/>
                  <a:pt x="0" y="1507246"/>
                  <a:pt x="0" y="1220555"/>
                </a:cubicBezTo>
                <a:cubicBezTo>
                  <a:pt x="0" y="1201282"/>
                  <a:pt x="15516" y="1185863"/>
                  <a:pt x="34910" y="1185863"/>
                </a:cubicBezTo>
                <a:close/>
                <a:moveTo>
                  <a:pt x="600252" y="0"/>
                </a:moveTo>
                <a:cubicBezTo>
                  <a:pt x="850451" y="0"/>
                  <a:pt x="1054101" y="202557"/>
                  <a:pt x="1054101" y="451412"/>
                </a:cubicBezTo>
                <a:cubicBezTo>
                  <a:pt x="1054101" y="1223058"/>
                  <a:pt x="1054101" y="1223058"/>
                  <a:pt x="1054101" y="1223058"/>
                </a:cubicBezTo>
                <a:cubicBezTo>
                  <a:pt x="1054101" y="1473843"/>
                  <a:pt x="850451" y="1676400"/>
                  <a:pt x="600252" y="1676400"/>
                </a:cubicBezTo>
                <a:cubicBezTo>
                  <a:pt x="348113" y="1676400"/>
                  <a:pt x="144463" y="1473843"/>
                  <a:pt x="144463" y="1223058"/>
                </a:cubicBezTo>
                <a:cubicBezTo>
                  <a:pt x="144463" y="451412"/>
                  <a:pt x="144463" y="451412"/>
                  <a:pt x="144463" y="451412"/>
                </a:cubicBezTo>
                <a:cubicBezTo>
                  <a:pt x="144463" y="202557"/>
                  <a:pt x="348113" y="0"/>
                  <a:pt x="600252" y="0"/>
                </a:cubicBezTo>
                <a:close/>
              </a:path>
            </a:pathLst>
          </a:custGeom>
          <a:solidFill>
            <a:srgbClr val="1AAFEC"/>
          </a:solidFill>
          <a:ln>
            <a:noFill/>
          </a:ln>
        </p:spPr>
        <p:txBody>
          <a:bodyPr vert="horz" wrap="square" lIns="121903" tIns="60952" rIns="121903" bIns="60952" numCol="1" anchor="t" anchorCtr="0" compatLnSpc="1">
            <a:prstTxWarp prst="textNoShape">
              <a:avLst/>
            </a:prstTxWarp>
            <a:noAutofit/>
          </a:bodyPr>
          <a:lstStyle/>
          <a:p>
            <a:pPr>
              <a:defRPr/>
            </a:pPr>
            <a:endParaRPr lang="en-US" sz="2448">
              <a:solidFill>
                <a:srgbClr val="505050"/>
              </a:solidFill>
              <a:latin typeface="Segoe UI"/>
            </a:endParaRPr>
          </a:p>
        </p:txBody>
      </p:sp>
      <p:sp>
        <p:nvSpPr>
          <p:cNvPr id="605" name="Rectangle 604"/>
          <p:cNvSpPr/>
          <p:nvPr/>
        </p:nvSpPr>
        <p:spPr bwMode="auto">
          <a:xfrm>
            <a:off x="7857224" y="1384249"/>
            <a:ext cx="3787891" cy="8373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r" defTabSz="1243026" fontAlgn="base">
              <a:spcBef>
                <a:spcPct val="0"/>
              </a:spcBef>
              <a:spcAft>
                <a:spcPct val="0"/>
              </a:spcAft>
              <a:defRPr/>
            </a:pPr>
            <a:r>
              <a:rPr lang="en-US" sz="2745" dirty="0">
                <a:solidFill>
                  <a:srgbClr val="505050"/>
                </a:solidFill>
                <a:latin typeface="Segoe UI Light"/>
                <a:ea typeface="Segoe UI" pitchFamily="34" charset="0"/>
                <a:cs typeface="Segoe UI" pitchFamily="34" charset="0"/>
              </a:rPr>
              <a:t>Interact in personal, natural ways</a:t>
            </a:r>
          </a:p>
          <a:p>
            <a:pPr algn="r" defTabSz="1243026" fontAlgn="base">
              <a:spcBef>
                <a:spcPct val="0"/>
              </a:spcBef>
              <a:spcAft>
                <a:spcPct val="0"/>
              </a:spcAft>
              <a:defRPr/>
            </a:pPr>
            <a:r>
              <a:rPr lang="en-US" sz="1568" kern="0" dirty="0">
                <a:solidFill>
                  <a:srgbClr val="0078D7"/>
                </a:solidFill>
                <a:latin typeface="Segoe UI"/>
              </a:rPr>
              <a:t>Smart Recommendations, personalization, immersive experiences</a:t>
            </a:r>
          </a:p>
        </p:txBody>
      </p:sp>
      <p:sp>
        <p:nvSpPr>
          <p:cNvPr id="606" name="Rectangle 605"/>
          <p:cNvSpPr/>
          <p:nvPr/>
        </p:nvSpPr>
        <p:spPr bwMode="auto">
          <a:xfrm>
            <a:off x="8280089" y="3066163"/>
            <a:ext cx="3468384" cy="8373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r" defTabSz="1243026" fontAlgn="base">
              <a:spcBef>
                <a:spcPct val="0"/>
              </a:spcBef>
              <a:spcAft>
                <a:spcPct val="0"/>
              </a:spcAft>
              <a:defRPr/>
            </a:pPr>
            <a:r>
              <a:rPr lang="en-US" sz="2745" dirty="0">
                <a:solidFill>
                  <a:srgbClr val="505050"/>
                </a:solidFill>
                <a:latin typeface="Segoe UI Light"/>
                <a:ea typeface="Segoe UI" pitchFamily="34" charset="0"/>
                <a:cs typeface="Segoe UI" pitchFamily="34" charset="0"/>
              </a:rPr>
              <a:t>Infuse processes with intelligence</a:t>
            </a:r>
          </a:p>
          <a:p>
            <a:pPr algn="r" defTabSz="1243026" fontAlgn="base">
              <a:spcBef>
                <a:spcPct val="0"/>
              </a:spcBef>
              <a:spcAft>
                <a:spcPct val="0"/>
              </a:spcAft>
              <a:defRPr/>
            </a:pPr>
            <a:r>
              <a:rPr lang="en-US" sz="1568" kern="0" dirty="0">
                <a:solidFill>
                  <a:srgbClr val="0078D7"/>
                </a:solidFill>
                <a:latin typeface="Segoe UI"/>
              </a:rPr>
              <a:t>Dynamics CRM</a:t>
            </a:r>
          </a:p>
        </p:txBody>
      </p:sp>
      <p:sp>
        <p:nvSpPr>
          <p:cNvPr id="607" name="Rectangle 606"/>
          <p:cNvSpPr/>
          <p:nvPr/>
        </p:nvSpPr>
        <p:spPr bwMode="auto">
          <a:xfrm>
            <a:off x="7419593" y="4748077"/>
            <a:ext cx="4432558" cy="8373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r" defTabSz="1243026" fontAlgn="base">
              <a:spcBef>
                <a:spcPct val="0"/>
              </a:spcBef>
              <a:spcAft>
                <a:spcPct val="0"/>
              </a:spcAft>
              <a:defRPr/>
            </a:pPr>
            <a:r>
              <a:rPr lang="en-US" sz="2745" dirty="0">
                <a:solidFill>
                  <a:srgbClr val="505050"/>
                </a:solidFill>
                <a:latin typeface="Segoe UI Light"/>
                <a:ea typeface="Segoe UI" pitchFamily="34" charset="0"/>
                <a:cs typeface="Segoe UI" pitchFamily="34" charset="0"/>
              </a:rPr>
              <a:t>Capitalize on hidden insights beyond your data</a:t>
            </a:r>
          </a:p>
          <a:p>
            <a:pPr algn="r" defTabSz="1243026" fontAlgn="base">
              <a:spcBef>
                <a:spcPct val="0"/>
              </a:spcBef>
              <a:spcAft>
                <a:spcPct val="0"/>
              </a:spcAft>
              <a:defRPr/>
            </a:pPr>
            <a:r>
              <a:rPr lang="en-US" sz="1568" kern="0" dirty="0">
                <a:solidFill>
                  <a:srgbClr val="0078D7"/>
                </a:solidFill>
                <a:latin typeface="Segoe UI"/>
              </a:rPr>
              <a:t>Advanced Analytics, Machine Learning,</a:t>
            </a:r>
            <a:br>
              <a:rPr lang="en-US" sz="1568" kern="0" dirty="0">
                <a:solidFill>
                  <a:srgbClr val="0078D7"/>
                </a:solidFill>
                <a:latin typeface="Segoe UI"/>
              </a:rPr>
            </a:br>
            <a:r>
              <a:rPr lang="en-US" sz="1568" kern="0" dirty="0">
                <a:solidFill>
                  <a:srgbClr val="0078D7"/>
                </a:solidFill>
                <a:latin typeface="Segoe UI"/>
              </a:rPr>
              <a:t>Data Enrichment</a:t>
            </a:r>
          </a:p>
        </p:txBody>
      </p:sp>
      <p:sp>
        <p:nvSpPr>
          <p:cNvPr id="861" name="Rectangle 860"/>
          <p:cNvSpPr/>
          <p:nvPr/>
        </p:nvSpPr>
        <p:spPr bwMode="auto">
          <a:xfrm>
            <a:off x="4893906" y="1689174"/>
            <a:ext cx="2404192" cy="323977"/>
          </a:xfrm>
          <a:prstGeom prst="rect">
            <a:avLst/>
          </a:prstGeom>
          <a:solidFill>
            <a:srgbClr val="4ABF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200">
              <a:solidFill>
                <a:srgbClr val="505050"/>
              </a:solidFill>
              <a:latin typeface="Segoe UI"/>
              <a:ea typeface="Segoe UI" pitchFamily="34" charset="0"/>
              <a:cs typeface="Segoe UI" pitchFamily="34" charset="0"/>
            </a:endParaRPr>
          </a:p>
        </p:txBody>
      </p:sp>
      <p:sp>
        <p:nvSpPr>
          <p:cNvPr id="193" name="Rectangle 192"/>
          <p:cNvSpPr/>
          <p:nvPr/>
        </p:nvSpPr>
        <p:spPr bwMode="auto">
          <a:xfrm>
            <a:off x="4893906" y="1471060"/>
            <a:ext cx="2404192" cy="230984"/>
          </a:xfrm>
          <a:prstGeom prst="rect">
            <a:avLst/>
          </a:prstGeom>
          <a:solidFill>
            <a:srgbClr val="12A7F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200">
              <a:solidFill>
                <a:srgbClr val="505050"/>
              </a:solidFill>
              <a:latin typeface="Segoe UI"/>
              <a:ea typeface="Segoe UI" pitchFamily="34" charset="0"/>
              <a:cs typeface="Segoe UI" pitchFamily="34" charset="0"/>
            </a:endParaRPr>
          </a:p>
        </p:txBody>
      </p:sp>
      <p:sp>
        <p:nvSpPr>
          <p:cNvPr id="196" name="TextBox 195"/>
          <p:cNvSpPr txBox="1"/>
          <p:nvPr/>
        </p:nvSpPr>
        <p:spPr>
          <a:xfrm>
            <a:off x="5517624" y="1542005"/>
            <a:ext cx="1133324" cy="147797"/>
          </a:xfrm>
          <a:prstGeom prst="rect">
            <a:avLst/>
          </a:prstGeom>
          <a:noFill/>
        </p:spPr>
        <p:txBody>
          <a:bodyPr wrap="none" lIns="0" tIns="0" rIns="0" bIns="0" rtlCol="0">
            <a:spAutoFit/>
          </a:bodyPr>
          <a:lstStyle/>
          <a:p>
            <a:pPr>
              <a:lnSpc>
                <a:spcPct val="90000"/>
              </a:lnSpc>
              <a:spcAft>
                <a:spcPts val="800"/>
              </a:spcAft>
              <a:defRPr/>
            </a:pPr>
            <a:r>
              <a:rPr lang="en-US" sz="1067" b="1" dirty="0" err="1">
                <a:solidFill>
                  <a:srgbClr val="FFFFFF"/>
                </a:solidFill>
                <a:latin typeface="Segoe UI"/>
              </a:rPr>
              <a:t>Litware</a:t>
            </a:r>
            <a:r>
              <a:rPr lang="en-US" sz="1067" b="1" dirty="0">
                <a:solidFill>
                  <a:srgbClr val="FFFFFF"/>
                </a:solidFill>
                <a:latin typeface="Segoe UI"/>
              </a:rPr>
              <a:t> Insurance</a:t>
            </a:r>
          </a:p>
        </p:txBody>
      </p:sp>
      <p:sp>
        <p:nvSpPr>
          <p:cNvPr id="866" name="Freeform: Shape 865"/>
          <p:cNvSpPr>
            <a:spLocks/>
          </p:cNvSpPr>
          <p:nvPr/>
        </p:nvSpPr>
        <p:spPr bwMode="auto">
          <a:xfrm>
            <a:off x="5967967" y="1756780"/>
            <a:ext cx="256067" cy="208522"/>
          </a:xfrm>
          <a:custGeom>
            <a:avLst/>
            <a:gdLst>
              <a:gd name="connsiteX0" fmla="*/ 701676 w 1196976"/>
              <a:gd name="connsiteY0" fmla="*/ 582613 h 974725"/>
              <a:gd name="connsiteX1" fmla="*/ 701676 w 1196976"/>
              <a:gd name="connsiteY1" fmla="*/ 622012 h 974725"/>
              <a:gd name="connsiteX2" fmla="*/ 703615 w 1196976"/>
              <a:gd name="connsiteY2" fmla="*/ 623888 h 974725"/>
              <a:gd name="connsiteX3" fmla="*/ 885826 w 1196976"/>
              <a:gd name="connsiteY3" fmla="*/ 623888 h 974725"/>
              <a:gd name="connsiteX4" fmla="*/ 885826 w 1196976"/>
              <a:gd name="connsiteY4" fmla="*/ 622012 h 974725"/>
              <a:gd name="connsiteX5" fmla="*/ 885826 w 1196976"/>
              <a:gd name="connsiteY5" fmla="*/ 582613 h 974725"/>
              <a:gd name="connsiteX6" fmla="*/ 703615 w 1196976"/>
              <a:gd name="connsiteY6" fmla="*/ 582613 h 974725"/>
              <a:gd name="connsiteX7" fmla="*/ 701676 w 1196976"/>
              <a:gd name="connsiteY7" fmla="*/ 582613 h 974725"/>
              <a:gd name="connsiteX8" fmla="*/ 385969 w 1196976"/>
              <a:gd name="connsiteY8" fmla="*/ 427491 h 974725"/>
              <a:gd name="connsiteX9" fmla="*/ 408077 w 1196976"/>
              <a:gd name="connsiteY9" fmla="*/ 433537 h 974725"/>
              <a:gd name="connsiteX10" fmla="*/ 410020 w 1196976"/>
              <a:gd name="connsiteY10" fmla="*/ 435472 h 974725"/>
              <a:gd name="connsiteX11" fmla="*/ 719049 w 1196976"/>
              <a:gd name="connsiteY11" fmla="*/ 435472 h 974725"/>
              <a:gd name="connsiteX12" fmla="*/ 761807 w 1196976"/>
              <a:gd name="connsiteY12" fmla="*/ 439341 h 974725"/>
              <a:gd name="connsiteX13" fmla="*/ 757920 w 1196976"/>
              <a:gd name="connsiteY13" fmla="*/ 479971 h 974725"/>
              <a:gd name="connsiteX14" fmla="*/ 565506 w 1196976"/>
              <a:gd name="connsiteY14" fmla="*/ 547688 h 974725"/>
              <a:gd name="connsiteX15" fmla="*/ 371149 w 1196976"/>
              <a:gd name="connsiteY15" fmla="*/ 479971 h 974725"/>
              <a:gd name="connsiteX16" fmla="*/ 369205 w 1196976"/>
              <a:gd name="connsiteY16" fmla="*/ 478037 h 974725"/>
              <a:gd name="connsiteX17" fmla="*/ 365318 w 1196976"/>
              <a:gd name="connsiteY17" fmla="*/ 437406 h 974725"/>
              <a:gd name="connsiteX18" fmla="*/ 385969 w 1196976"/>
              <a:gd name="connsiteY18" fmla="*/ 427491 h 974725"/>
              <a:gd name="connsiteX19" fmla="*/ 1052514 w 1196976"/>
              <a:gd name="connsiteY19" fmla="*/ 209550 h 974725"/>
              <a:gd name="connsiteX20" fmla="*/ 1052514 w 1196976"/>
              <a:gd name="connsiteY20" fmla="*/ 393353 h 974725"/>
              <a:gd name="connsiteX21" fmla="*/ 1052514 w 1196976"/>
              <a:gd name="connsiteY21" fmla="*/ 395288 h 974725"/>
              <a:gd name="connsiteX22" fmla="*/ 1138239 w 1196976"/>
              <a:gd name="connsiteY22" fmla="*/ 395288 h 974725"/>
              <a:gd name="connsiteX23" fmla="*/ 1138239 w 1196976"/>
              <a:gd name="connsiteY23" fmla="*/ 393353 h 974725"/>
              <a:gd name="connsiteX24" fmla="*/ 1138239 w 1196976"/>
              <a:gd name="connsiteY24" fmla="*/ 209550 h 974725"/>
              <a:gd name="connsiteX25" fmla="*/ 786607 w 1196976"/>
              <a:gd name="connsiteY25" fmla="*/ 177800 h 974725"/>
              <a:gd name="connsiteX26" fmla="*/ 889196 w 1196976"/>
              <a:gd name="connsiteY26" fmla="*/ 253471 h 974725"/>
              <a:gd name="connsiteX27" fmla="*/ 891131 w 1196976"/>
              <a:gd name="connsiteY27" fmla="*/ 255412 h 974725"/>
              <a:gd name="connsiteX28" fmla="*/ 877582 w 1196976"/>
              <a:gd name="connsiteY28" fmla="*/ 296158 h 974725"/>
              <a:gd name="connsiteX29" fmla="*/ 864032 w 1196976"/>
              <a:gd name="connsiteY29" fmla="*/ 298098 h 974725"/>
              <a:gd name="connsiteX30" fmla="*/ 838869 w 1196976"/>
              <a:gd name="connsiteY30" fmla="*/ 282576 h 974725"/>
              <a:gd name="connsiteX31" fmla="*/ 836933 w 1196976"/>
              <a:gd name="connsiteY31" fmla="*/ 280635 h 974725"/>
              <a:gd name="connsiteX32" fmla="*/ 786607 w 1196976"/>
              <a:gd name="connsiteY32" fmla="*/ 236009 h 974725"/>
              <a:gd name="connsiteX33" fmla="*/ 736280 w 1196976"/>
              <a:gd name="connsiteY33" fmla="*/ 280635 h 974725"/>
              <a:gd name="connsiteX34" fmla="*/ 695632 w 1196976"/>
              <a:gd name="connsiteY34" fmla="*/ 294217 h 974725"/>
              <a:gd name="connsiteX35" fmla="*/ 684018 w 1196976"/>
              <a:gd name="connsiteY35" fmla="*/ 253471 h 974725"/>
              <a:gd name="connsiteX36" fmla="*/ 786607 w 1196976"/>
              <a:gd name="connsiteY36" fmla="*/ 177800 h 974725"/>
              <a:gd name="connsiteX37" fmla="*/ 340520 w 1196976"/>
              <a:gd name="connsiteY37" fmla="*/ 177800 h 974725"/>
              <a:gd name="connsiteX38" fmla="*/ 443109 w 1196976"/>
              <a:gd name="connsiteY38" fmla="*/ 253471 h 974725"/>
              <a:gd name="connsiteX39" fmla="*/ 443109 w 1196976"/>
              <a:gd name="connsiteY39" fmla="*/ 255412 h 974725"/>
              <a:gd name="connsiteX40" fmla="*/ 431495 w 1196976"/>
              <a:gd name="connsiteY40" fmla="*/ 296158 h 974725"/>
              <a:gd name="connsiteX41" fmla="*/ 417945 w 1196976"/>
              <a:gd name="connsiteY41" fmla="*/ 298098 h 974725"/>
              <a:gd name="connsiteX42" fmla="*/ 390846 w 1196976"/>
              <a:gd name="connsiteY42" fmla="*/ 282576 h 974725"/>
              <a:gd name="connsiteX43" fmla="*/ 390846 w 1196976"/>
              <a:gd name="connsiteY43" fmla="*/ 280635 h 974725"/>
              <a:gd name="connsiteX44" fmla="*/ 340520 w 1196976"/>
              <a:gd name="connsiteY44" fmla="*/ 236009 h 974725"/>
              <a:gd name="connsiteX45" fmla="*/ 288257 w 1196976"/>
              <a:gd name="connsiteY45" fmla="*/ 280635 h 974725"/>
              <a:gd name="connsiteX46" fmla="*/ 249545 w 1196976"/>
              <a:gd name="connsiteY46" fmla="*/ 294217 h 974725"/>
              <a:gd name="connsiteX47" fmla="*/ 235995 w 1196976"/>
              <a:gd name="connsiteY47" fmla="*/ 253471 h 974725"/>
              <a:gd name="connsiteX48" fmla="*/ 340520 w 1196976"/>
              <a:gd name="connsiteY48" fmla="*/ 177800 h 974725"/>
              <a:gd name="connsiteX49" fmla="*/ 118543 w 1196976"/>
              <a:gd name="connsiteY49" fmla="*/ 58019 h 974725"/>
              <a:gd name="connsiteX50" fmla="*/ 58300 w 1196976"/>
              <a:gd name="connsiteY50" fmla="*/ 117973 h 974725"/>
              <a:gd name="connsiteX51" fmla="*/ 58300 w 1196976"/>
              <a:gd name="connsiteY51" fmla="*/ 636279 h 974725"/>
              <a:gd name="connsiteX52" fmla="*/ 118543 w 1196976"/>
              <a:gd name="connsiteY52" fmla="*/ 696232 h 974725"/>
              <a:gd name="connsiteX53" fmla="*/ 149636 w 1196976"/>
              <a:gd name="connsiteY53" fmla="*/ 696232 h 974725"/>
              <a:gd name="connsiteX54" fmla="*/ 174899 w 1196976"/>
              <a:gd name="connsiteY54" fmla="*/ 707836 h 974725"/>
              <a:gd name="connsiteX55" fmla="*/ 178785 w 1196976"/>
              <a:gd name="connsiteY55" fmla="*/ 734912 h 974725"/>
              <a:gd name="connsiteX56" fmla="*/ 126316 w 1196976"/>
              <a:gd name="connsiteY56" fmla="*/ 874158 h 974725"/>
              <a:gd name="connsiteX57" fmla="*/ 390607 w 1196976"/>
              <a:gd name="connsiteY57" fmla="*/ 700100 h 974725"/>
              <a:gd name="connsiteX58" fmla="*/ 406154 w 1196976"/>
              <a:gd name="connsiteY58" fmla="*/ 696232 h 974725"/>
              <a:gd name="connsiteX59" fmla="*/ 1008583 w 1196976"/>
              <a:gd name="connsiteY59" fmla="*/ 696232 h 974725"/>
              <a:gd name="connsiteX60" fmla="*/ 1068826 w 1196976"/>
              <a:gd name="connsiteY60" fmla="*/ 636279 h 974725"/>
              <a:gd name="connsiteX61" fmla="*/ 1068826 w 1196976"/>
              <a:gd name="connsiteY61" fmla="*/ 567336 h 974725"/>
              <a:gd name="connsiteX62" fmla="*/ 1068826 w 1196976"/>
              <a:gd name="connsiteY62" fmla="*/ 556942 h 974725"/>
              <a:gd name="connsiteX63" fmla="*/ 1012708 w 1196976"/>
              <a:gd name="connsiteY63" fmla="*/ 605759 h 974725"/>
              <a:gd name="connsiteX64" fmla="*/ 969247 w 1196976"/>
              <a:gd name="connsiteY64" fmla="*/ 623493 h 974725"/>
              <a:gd name="connsiteX65" fmla="*/ 943608 w 1196976"/>
              <a:gd name="connsiteY65" fmla="*/ 627579 h 974725"/>
              <a:gd name="connsiteX66" fmla="*/ 940094 w 1196976"/>
              <a:gd name="connsiteY66" fmla="*/ 645872 h 974725"/>
              <a:gd name="connsiteX67" fmla="*/ 886184 w 1196976"/>
              <a:gd name="connsiteY67" fmla="*/ 682625 h 974725"/>
              <a:gd name="connsiteX68" fmla="*/ 703263 w 1196976"/>
              <a:gd name="connsiteY68" fmla="*/ 682625 h 974725"/>
              <a:gd name="connsiteX69" fmla="*/ 642938 w 1196976"/>
              <a:gd name="connsiteY69" fmla="*/ 622610 h 974725"/>
              <a:gd name="connsiteX70" fmla="*/ 642938 w 1196976"/>
              <a:gd name="connsiteY70" fmla="*/ 581954 h 974725"/>
              <a:gd name="connsiteX71" fmla="*/ 703263 w 1196976"/>
              <a:gd name="connsiteY71" fmla="*/ 523875 h 974725"/>
              <a:gd name="connsiteX72" fmla="*/ 886184 w 1196976"/>
              <a:gd name="connsiteY72" fmla="*/ 523875 h 974725"/>
              <a:gd name="connsiteX73" fmla="*/ 940094 w 1196976"/>
              <a:gd name="connsiteY73" fmla="*/ 559812 h 974725"/>
              <a:gd name="connsiteX74" fmla="*/ 941961 w 1196976"/>
              <a:gd name="connsiteY74" fmla="*/ 569064 h 974725"/>
              <a:gd name="connsiteX75" fmla="*/ 960646 w 1196976"/>
              <a:gd name="connsiteY75" fmla="*/ 565759 h 974725"/>
              <a:gd name="connsiteX76" fmla="*/ 1041989 w 1196976"/>
              <a:gd name="connsiteY76" fmla="*/ 496504 h 974725"/>
              <a:gd name="connsiteX77" fmla="*/ 1059306 w 1196976"/>
              <a:gd name="connsiteY77" fmla="*/ 452438 h 974725"/>
              <a:gd name="connsiteX78" fmla="*/ 1054854 w 1196976"/>
              <a:gd name="connsiteY78" fmla="*/ 452438 h 974725"/>
              <a:gd name="connsiteX79" fmla="*/ 1053521 w 1196976"/>
              <a:gd name="connsiteY79" fmla="*/ 452438 h 974725"/>
              <a:gd name="connsiteX80" fmla="*/ 995363 w 1196976"/>
              <a:gd name="connsiteY80" fmla="*/ 392500 h 974725"/>
              <a:gd name="connsiteX81" fmla="*/ 995363 w 1196976"/>
              <a:gd name="connsiteY81" fmla="*/ 208818 h 974725"/>
              <a:gd name="connsiteX82" fmla="*/ 1053521 w 1196976"/>
              <a:gd name="connsiteY82" fmla="*/ 150813 h 974725"/>
              <a:gd name="connsiteX83" fmla="*/ 1068826 w 1196976"/>
              <a:gd name="connsiteY83" fmla="*/ 150813 h 974725"/>
              <a:gd name="connsiteX84" fmla="*/ 1068826 w 1196976"/>
              <a:gd name="connsiteY84" fmla="*/ 142450 h 974725"/>
              <a:gd name="connsiteX85" fmla="*/ 1068826 w 1196976"/>
              <a:gd name="connsiteY85" fmla="*/ 117973 h 974725"/>
              <a:gd name="connsiteX86" fmla="*/ 1008583 w 1196976"/>
              <a:gd name="connsiteY86" fmla="*/ 58019 h 974725"/>
              <a:gd name="connsiteX87" fmla="*/ 118543 w 1196976"/>
              <a:gd name="connsiteY87" fmla="*/ 58019 h 974725"/>
              <a:gd name="connsiteX88" fmla="*/ 118543 w 1196976"/>
              <a:gd name="connsiteY88" fmla="*/ 0 h 974725"/>
              <a:gd name="connsiteX89" fmla="*/ 1008583 w 1196976"/>
              <a:gd name="connsiteY89" fmla="*/ 0 h 974725"/>
              <a:gd name="connsiteX90" fmla="*/ 1127125 w 1196976"/>
              <a:gd name="connsiteY90" fmla="*/ 117973 h 974725"/>
              <a:gd name="connsiteX91" fmla="*/ 1127125 w 1196976"/>
              <a:gd name="connsiteY91" fmla="*/ 150813 h 974725"/>
              <a:gd name="connsiteX92" fmla="*/ 1128156 w 1196976"/>
              <a:gd name="connsiteY92" fmla="*/ 150813 h 974725"/>
              <a:gd name="connsiteX93" fmla="*/ 1138819 w 1196976"/>
              <a:gd name="connsiteY93" fmla="*/ 150813 h 974725"/>
              <a:gd name="connsiteX94" fmla="*/ 1196976 w 1196976"/>
              <a:gd name="connsiteY94" fmla="*/ 208818 h 974725"/>
              <a:gd name="connsiteX95" fmla="*/ 1196976 w 1196976"/>
              <a:gd name="connsiteY95" fmla="*/ 392500 h 974725"/>
              <a:gd name="connsiteX96" fmla="*/ 1138819 w 1196976"/>
              <a:gd name="connsiteY96" fmla="*/ 452438 h 974725"/>
              <a:gd name="connsiteX97" fmla="*/ 1127125 w 1196976"/>
              <a:gd name="connsiteY97" fmla="*/ 452438 h 974725"/>
              <a:gd name="connsiteX98" fmla="*/ 1127125 w 1196976"/>
              <a:gd name="connsiteY98" fmla="*/ 496353 h 974725"/>
              <a:gd name="connsiteX99" fmla="*/ 1127125 w 1196976"/>
              <a:gd name="connsiteY99" fmla="*/ 636279 h 974725"/>
              <a:gd name="connsiteX100" fmla="*/ 1008583 w 1196976"/>
              <a:gd name="connsiteY100" fmla="*/ 754252 h 974725"/>
              <a:gd name="connsiteX101" fmla="*/ 415870 w 1196976"/>
              <a:gd name="connsiteY101" fmla="*/ 754252 h 974725"/>
              <a:gd name="connsiteX102" fmla="*/ 85506 w 1196976"/>
              <a:gd name="connsiteY102" fmla="*/ 970857 h 974725"/>
              <a:gd name="connsiteX103" fmla="*/ 68016 w 1196976"/>
              <a:gd name="connsiteY103" fmla="*/ 974725 h 974725"/>
              <a:gd name="connsiteX104" fmla="*/ 50526 w 1196976"/>
              <a:gd name="connsiteY104" fmla="*/ 968923 h 974725"/>
              <a:gd name="connsiteX105" fmla="*/ 40810 w 1196976"/>
              <a:gd name="connsiteY105" fmla="*/ 936046 h 974725"/>
              <a:gd name="connsiteX106" fmla="*/ 108826 w 1196976"/>
              <a:gd name="connsiteY106" fmla="*/ 754252 h 974725"/>
              <a:gd name="connsiteX107" fmla="*/ 0 w 1196976"/>
              <a:gd name="connsiteY107" fmla="*/ 636279 h 974725"/>
              <a:gd name="connsiteX108" fmla="*/ 0 w 1196976"/>
              <a:gd name="connsiteY108" fmla="*/ 117973 h 974725"/>
              <a:gd name="connsiteX109" fmla="*/ 118543 w 1196976"/>
              <a:gd name="connsiteY109" fmla="*/ 0 h 97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1196976" h="974725">
                <a:moveTo>
                  <a:pt x="701676" y="582613"/>
                </a:moveTo>
                <a:cubicBezTo>
                  <a:pt x="701676" y="622012"/>
                  <a:pt x="701676" y="622012"/>
                  <a:pt x="701676" y="622012"/>
                </a:cubicBezTo>
                <a:cubicBezTo>
                  <a:pt x="701676" y="623888"/>
                  <a:pt x="703615" y="623888"/>
                  <a:pt x="703615" y="623888"/>
                </a:cubicBezTo>
                <a:cubicBezTo>
                  <a:pt x="885826" y="623888"/>
                  <a:pt x="885826" y="623888"/>
                  <a:pt x="885826" y="623888"/>
                </a:cubicBezTo>
                <a:cubicBezTo>
                  <a:pt x="885826" y="623888"/>
                  <a:pt x="885826" y="623888"/>
                  <a:pt x="885826" y="622012"/>
                </a:cubicBezTo>
                <a:cubicBezTo>
                  <a:pt x="885826" y="582613"/>
                  <a:pt x="885826" y="582613"/>
                  <a:pt x="885826" y="582613"/>
                </a:cubicBezTo>
                <a:lnTo>
                  <a:pt x="703615" y="582613"/>
                </a:lnTo>
                <a:cubicBezTo>
                  <a:pt x="703615" y="582613"/>
                  <a:pt x="701676" y="582613"/>
                  <a:pt x="701676" y="582613"/>
                </a:cubicBezTo>
                <a:close/>
                <a:moveTo>
                  <a:pt x="385969" y="427491"/>
                </a:moveTo>
                <a:cubicBezTo>
                  <a:pt x="393500" y="426765"/>
                  <a:pt x="401274" y="428700"/>
                  <a:pt x="408077" y="433537"/>
                </a:cubicBezTo>
                <a:cubicBezTo>
                  <a:pt x="410020" y="435472"/>
                  <a:pt x="410020" y="435472"/>
                  <a:pt x="410020" y="435472"/>
                </a:cubicBezTo>
                <a:cubicBezTo>
                  <a:pt x="495538" y="508993"/>
                  <a:pt x="633531" y="508993"/>
                  <a:pt x="719049" y="435472"/>
                </a:cubicBezTo>
                <a:cubicBezTo>
                  <a:pt x="732654" y="425798"/>
                  <a:pt x="750146" y="427733"/>
                  <a:pt x="761807" y="439341"/>
                </a:cubicBezTo>
                <a:cubicBezTo>
                  <a:pt x="771525" y="450950"/>
                  <a:pt x="769582" y="470298"/>
                  <a:pt x="757920" y="479971"/>
                </a:cubicBezTo>
                <a:cubicBezTo>
                  <a:pt x="705444" y="524471"/>
                  <a:pt x="635475" y="547688"/>
                  <a:pt x="565506" y="547688"/>
                </a:cubicBezTo>
                <a:cubicBezTo>
                  <a:pt x="495538" y="547688"/>
                  <a:pt x="425569" y="524471"/>
                  <a:pt x="371149" y="479971"/>
                </a:cubicBezTo>
                <a:cubicBezTo>
                  <a:pt x="369205" y="478037"/>
                  <a:pt x="369205" y="478037"/>
                  <a:pt x="369205" y="478037"/>
                </a:cubicBezTo>
                <a:cubicBezTo>
                  <a:pt x="357544" y="468363"/>
                  <a:pt x="355600" y="449015"/>
                  <a:pt x="365318" y="437406"/>
                </a:cubicBezTo>
                <a:cubicBezTo>
                  <a:pt x="371149" y="431602"/>
                  <a:pt x="378437" y="428216"/>
                  <a:pt x="385969" y="427491"/>
                </a:cubicBezTo>
                <a:close/>
                <a:moveTo>
                  <a:pt x="1052514" y="209550"/>
                </a:moveTo>
                <a:cubicBezTo>
                  <a:pt x="1052514" y="393353"/>
                  <a:pt x="1052514" y="393353"/>
                  <a:pt x="1052514" y="393353"/>
                </a:cubicBezTo>
                <a:cubicBezTo>
                  <a:pt x="1052514" y="395288"/>
                  <a:pt x="1052514" y="395288"/>
                  <a:pt x="1052514" y="395288"/>
                </a:cubicBezTo>
                <a:cubicBezTo>
                  <a:pt x="1138239" y="395288"/>
                  <a:pt x="1138239" y="395288"/>
                  <a:pt x="1138239" y="395288"/>
                </a:cubicBezTo>
                <a:cubicBezTo>
                  <a:pt x="1138239" y="395288"/>
                  <a:pt x="1138239" y="395288"/>
                  <a:pt x="1138239" y="393353"/>
                </a:cubicBezTo>
                <a:cubicBezTo>
                  <a:pt x="1138239" y="209550"/>
                  <a:pt x="1138239" y="209550"/>
                  <a:pt x="1138239" y="209550"/>
                </a:cubicBezTo>
                <a:close/>
                <a:moveTo>
                  <a:pt x="786607" y="177800"/>
                </a:moveTo>
                <a:cubicBezTo>
                  <a:pt x="827255" y="177800"/>
                  <a:pt x="864032" y="204964"/>
                  <a:pt x="889196" y="253471"/>
                </a:cubicBezTo>
                <a:cubicBezTo>
                  <a:pt x="891131" y="255412"/>
                  <a:pt x="891131" y="255412"/>
                  <a:pt x="891131" y="255412"/>
                </a:cubicBezTo>
                <a:cubicBezTo>
                  <a:pt x="896938" y="270934"/>
                  <a:pt x="893067" y="288396"/>
                  <a:pt x="877582" y="296158"/>
                </a:cubicBezTo>
                <a:cubicBezTo>
                  <a:pt x="873711" y="298098"/>
                  <a:pt x="869839" y="298098"/>
                  <a:pt x="864032" y="298098"/>
                </a:cubicBezTo>
                <a:cubicBezTo>
                  <a:pt x="854354" y="298098"/>
                  <a:pt x="844676" y="292277"/>
                  <a:pt x="838869" y="282576"/>
                </a:cubicBezTo>
                <a:cubicBezTo>
                  <a:pt x="836933" y="280635"/>
                  <a:pt x="836933" y="280635"/>
                  <a:pt x="836933" y="280635"/>
                </a:cubicBezTo>
                <a:cubicBezTo>
                  <a:pt x="823384" y="251531"/>
                  <a:pt x="804028" y="236009"/>
                  <a:pt x="786607" y="236009"/>
                </a:cubicBezTo>
                <a:cubicBezTo>
                  <a:pt x="769186" y="236009"/>
                  <a:pt x="749830" y="251531"/>
                  <a:pt x="736280" y="280635"/>
                </a:cubicBezTo>
                <a:cubicBezTo>
                  <a:pt x="728538" y="296158"/>
                  <a:pt x="711117" y="300038"/>
                  <a:pt x="695632" y="294217"/>
                </a:cubicBezTo>
                <a:cubicBezTo>
                  <a:pt x="682082" y="286456"/>
                  <a:pt x="676275" y="268994"/>
                  <a:pt x="684018" y="253471"/>
                </a:cubicBezTo>
                <a:cubicBezTo>
                  <a:pt x="709181" y="204964"/>
                  <a:pt x="745958" y="177800"/>
                  <a:pt x="786607" y="177800"/>
                </a:cubicBezTo>
                <a:close/>
                <a:moveTo>
                  <a:pt x="340520" y="177800"/>
                </a:moveTo>
                <a:cubicBezTo>
                  <a:pt x="379233" y="177800"/>
                  <a:pt x="416010" y="204964"/>
                  <a:pt x="443109" y="253471"/>
                </a:cubicBezTo>
                <a:cubicBezTo>
                  <a:pt x="443109" y="255412"/>
                  <a:pt x="443109" y="255412"/>
                  <a:pt x="443109" y="255412"/>
                </a:cubicBezTo>
                <a:cubicBezTo>
                  <a:pt x="450851" y="270934"/>
                  <a:pt x="445044" y="288396"/>
                  <a:pt x="431495" y="296158"/>
                </a:cubicBezTo>
                <a:cubicBezTo>
                  <a:pt x="425688" y="298098"/>
                  <a:pt x="421817" y="298098"/>
                  <a:pt x="417945" y="298098"/>
                </a:cubicBezTo>
                <a:cubicBezTo>
                  <a:pt x="406332" y="298098"/>
                  <a:pt x="396653" y="292277"/>
                  <a:pt x="390846" y="282576"/>
                </a:cubicBezTo>
                <a:cubicBezTo>
                  <a:pt x="390846" y="280635"/>
                  <a:pt x="390846" y="280635"/>
                  <a:pt x="390846" y="280635"/>
                </a:cubicBezTo>
                <a:cubicBezTo>
                  <a:pt x="375361" y="251531"/>
                  <a:pt x="357941" y="236009"/>
                  <a:pt x="340520" y="236009"/>
                </a:cubicBezTo>
                <a:cubicBezTo>
                  <a:pt x="321163" y="236009"/>
                  <a:pt x="303743" y="251531"/>
                  <a:pt x="288257" y="280635"/>
                </a:cubicBezTo>
                <a:cubicBezTo>
                  <a:pt x="280515" y="296158"/>
                  <a:pt x="263094" y="300038"/>
                  <a:pt x="249545" y="294217"/>
                </a:cubicBezTo>
                <a:cubicBezTo>
                  <a:pt x="234060" y="286456"/>
                  <a:pt x="230188" y="268994"/>
                  <a:pt x="235995" y="253471"/>
                </a:cubicBezTo>
                <a:cubicBezTo>
                  <a:pt x="263094" y="204964"/>
                  <a:pt x="299871" y="177800"/>
                  <a:pt x="340520" y="177800"/>
                </a:cubicBezTo>
                <a:close/>
                <a:moveTo>
                  <a:pt x="118543" y="58019"/>
                </a:moveTo>
                <a:cubicBezTo>
                  <a:pt x="85506" y="58019"/>
                  <a:pt x="58300" y="85095"/>
                  <a:pt x="58300" y="117973"/>
                </a:cubicBezTo>
                <a:cubicBezTo>
                  <a:pt x="58300" y="636279"/>
                  <a:pt x="58300" y="636279"/>
                  <a:pt x="58300" y="636279"/>
                </a:cubicBezTo>
                <a:cubicBezTo>
                  <a:pt x="58300" y="669157"/>
                  <a:pt x="85506" y="696232"/>
                  <a:pt x="118543" y="696232"/>
                </a:cubicBezTo>
                <a:cubicBezTo>
                  <a:pt x="149636" y="696232"/>
                  <a:pt x="149636" y="696232"/>
                  <a:pt x="149636" y="696232"/>
                </a:cubicBezTo>
                <a:cubicBezTo>
                  <a:pt x="159352" y="696232"/>
                  <a:pt x="169069" y="700100"/>
                  <a:pt x="174899" y="707836"/>
                </a:cubicBezTo>
                <a:cubicBezTo>
                  <a:pt x="180729" y="715572"/>
                  <a:pt x="180729" y="727176"/>
                  <a:pt x="178785" y="734912"/>
                </a:cubicBezTo>
                <a:cubicBezTo>
                  <a:pt x="126316" y="874158"/>
                  <a:pt x="126316" y="874158"/>
                  <a:pt x="126316" y="874158"/>
                </a:cubicBezTo>
                <a:cubicBezTo>
                  <a:pt x="390607" y="700100"/>
                  <a:pt x="390607" y="700100"/>
                  <a:pt x="390607" y="700100"/>
                </a:cubicBezTo>
                <a:cubicBezTo>
                  <a:pt x="396437" y="698166"/>
                  <a:pt x="402267" y="696232"/>
                  <a:pt x="406154" y="696232"/>
                </a:cubicBezTo>
                <a:cubicBezTo>
                  <a:pt x="1008583" y="696232"/>
                  <a:pt x="1008583" y="696232"/>
                  <a:pt x="1008583" y="696232"/>
                </a:cubicBezTo>
                <a:cubicBezTo>
                  <a:pt x="1041619" y="696232"/>
                  <a:pt x="1068826" y="669157"/>
                  <a:pt x="1068826" y="636279"/>
                </a:cubicBezTo>
                <a:cubicBezTo>
                  <a:pt x="1068826" y="610170"/>
                  <a:pt x="1068826" y="587325"/>
                  <a:pt x="1068826" y="567336"/>
                </a:cubicBezTo>
                <a:lnTo>
                  <a:pt x="1068826" y="556942"/>
                </a:lnTo>
                <a:lnTo>
                  <a:pt x="1012708" y="605759"/>
                </a:lnTo>
                <a:cubicBezTo>
                  <a:pt x="999619" y="612993"/>
                  <a:pt x="985168" y="619026"/>
                  <a:pt x="969247" y="623493"/>
                </a:cubicBezTo>
                <a:lnTo>
                  <a:pt x="943608" y="627579"/>
                </a:lnTo>
                <a:lnTo>
                  <a:pt x="940094" y="645872"/>
                </a:lnTo>
                <a:cubicBezTo>
                  <a:pt x="931428" y="667379"/>
                  <a:pt x="910995" y="682625"/>
                  <a:pt x="886184" y="682625"/>
                </a:cubicBezTo>
                <a:cubicBezTo>
                  <a:pt x="703263" y="682625"/>
                  <a:pt x="703263" y="682625"/>
                  <a:pt x="703263" y="682625"/>
                </a:cubicBezTo>
                <a:cubicBezTo>
                  <a:pt x="670182" y="682625"/>
                  <a:pt x="642938" y="655521"/>
                  <a:pt x="642938" y="622610"/>
                </a:cubicBezTo>
                <a:cubicBezTo>
                  <a:pt x="642938" y="581954"/>
                  <a:pt x="642938" y="581954"/>
                  <a:pt x="642938" y="581954"/>
                </a:cubicBezTo>
                <a:cubicBezTo>
                  <a:pt x="642938" y="550979"/>
                  <a:pt x="670182" y="523875"/>
                  <a:pt x="703263" y="523875"/>
                </a:cubicBezTo>
                <a:cubicBezTo>
                  <a:pt x="886184" y="523875"/>
                  <a:pt x="886184" y="523875"/>
                  <a:pt x="886184" y="523875"/>
                </a:cubicBezTo>
                <a:cubicBezTo>
                  <a:pt x="910995" y="523875"/>
                  <a:pt x="931428" y="539121"/>
                  <a:pt x="940094" y="559812"/>
                </a:cubicBezTo>
                <a:lnTo>
                  <a:pt x="941961" y="569064"/>
                </a:lnTo>
                <a:lnTo>
                  <a:pt x="960646" y="565759"/>
                </a:lnTo>
                <a:cubicBezTo>
                  <a:pt x="1001033" y="552325"/>
                  <a:pt x="1026300" y="524414"/>
                  <a:pt x="1041989" y="496504"/>
                </a:cubicBezTo>
                <a:lnTo>
                  <a:pt x="1059306" y="452438"/>
                </a:lnTo>
                <a:lnTo>
                  <a:pt x="1054854" y="452438"/>
                </a:lnTo>
                <a:cubicBezTo>
                  <a:pt x="1053521" y="452438"/>
                  <a:pt x="1053521" y="452438"/>
                  <a:pt x="1053521" y="452438"/>
                </a:cubicBezTo>
                <a:cubicBezTo>
                  <a:pt x="1020565" y="452438"/>
                  <a:pt x="995363" y="425369"/>
                  <a:pt x="995363" y="392500"/>
                </a:cubicBezTo>
                <a:cubicBezTo>
                  <a:pt x="995363" y="208818"/>
                  <a:pt x="995363" y="208818"/>
                  <a:pt x="995363" y="208818"/>
                </a:cubicBezTo>
                <a:cubicBezTo>
                  <a:pt x="995363" y="177882"/>
                  <a:pt x="1020565" y="150813"/>
                  <a:pt x="1053521" y="150813"/>
                </a:cubicBezTo>
                <a:lnTo>
                  <a:pt x="1068826" y="150813"/>
                </a:lnTo>
                <a:lnTo>
                  <a:pt x="1068826" y="142450"/>
                </a:lnTo>
                <a:cubicBezTo>
                  <a:pt x="1068826" y="117973"/>
                  <a:pt x="1068826" y="117973"/>
                  <a:pt x="1068826" y="117973"/>
                </a:cubicBezTo>
                <a:cubicBezTo>
                  <a:pt x="1068826" y="85095"/>
                  <a:pt x="1041619" y="58019"/>
                  <a:pt x="1008583" y="58019"/>
                </a:cubicBezTo>
                <a:cubicBezTo>
                  <a:pt x="118543" y="58019"/>
                  <a:pt x="118543" y="58019"/>
                  <a:pt x="118543" y="58019"/>
                </a:cubicBezTo>
                <a:close/>
                <a:moveTo>
                  <a:pt x="118543" y="0"/>
                </a:moveTo>
                <a:cubicBezTo>
                  <a:pt x="1008583" y="0"/>
                  <a:pt x="1008583" y="0"/>
                  <a:pt x="1008583" y="0"/>
                </a:cubicBezTo>
                <a:cubicBezTo>
                  <a:pt x="1074656" y="0"/>
                  <a:pt x="1127125" y="52218"/>
                  <a:pt x="1127125" y="117973"/>
                </a:cubicBezTo>
                <a:lnTo>
                  <a:pt x="1127125" y="150813"/>
                </a:lnTo>
                <a:lnTo>
                  <a:pt x="1128156" y="150813"/>
                </a:lnTo>
                <a:cubicBezTo>
                  <a:pt x="1138819" y="150813"/>
                  <a:pt x="1138819" y="150813"/>
                  <a:pt x="1138819" y="150813"/>
                </a:cubicBezTo>
                <a:cubicBezTo>
                  <a:pt x="1171775" y="150813"/>
                  <a:pt x="1196976" y="177882"/>
                  <a:pt x="1196976" y="208818"/>
                </a:cubicBezTo>
                <a:cubicBezTo>
                  <a:pt x="1196976" y="392500"/>
                  <a:pt x="1196976" y="392500"/>
                  <a:pt x="1196976" y="392500"/>
                </a:cubicBezTo>
                <a:cubicBezTo>
                  <a:pt x="1196976" y="425369"/>
                  <a:pt x="1171775" y="452438"/>
                  <a:pt x="1138819" y="452438"/>
                </a:cubicBezTo>
                <a:lnTo>
                  <a:pt x="1127125" y="452438"/>
                </a:lnTo>
                <a:lnTo>
                  <a:pt x="1127125" y="496353"/>
                </a:lnTo>
                <a:cubicBezTo>
                  <a:pt x="1127125" y="636279"/>
                  <a:pt x="1127125" y="636279"/>
                  <a:pt x="1127125" y="636279"/>
                </a:cubicBezTo>
                <a:cubicBezTo>
                  <a:pt x="1127125" y="702034"/>
                  <a:pt x="1074656" y="754252"/>
                  <a:pt x="1008583" y="754252"/>
                </a:cubicBezTo>
                <a:cubicBezTo>
                  <a:pt x="415870" y="754252"/>
                  <a:pt x="415870" y="754252"/>
                  <a:pt x="415870" y="754252"/>
                </a:cubicBezTo>
                <a:cubicBezTo>
                  <a:pt x="85506" y="970857"/>
                  <a:pt x="85506" y="970857"/>
                  <a:pt x="85506" y="970857"/>
                </a:cubicBezTo>
                <a:cubicBezTo>
                  <a:pt x="79676" y="972791"/>
                  <a:pt x="73846" y="974725"/>
                  <a:pt x="68016" y="974725"/>
                </a:cubicBezTo>
                <a:cubicBezTo>
                  <a:pt x="62186" y="974725"/>
                  <a:pt x="56356" y="972791"/>
                  <a:pt x="50526" y="968923"/>
                </a:cubicBezTo>
                <a:cubicBezTo>
                  <a:pt x="40810" y="961187"/>
                  <a:pt x="36923" y="947649"/>
                  <a:pt x="40810" y="936046"/>
                </a:cubicBezTo>
                <a:cubicBezTo>
                  <a:pt x="108826" y="754252"/>
                  <a:pt x="108826" y="754252"/>
                  <a:pt x="108826" y="754252"/>
                </a:cubicBezTo>
                <a:cubicBezTo>
                  <a:pt x="48583" y="748450"/>
                  <a:pt x="0" y="698166"/>
                  <a:pt x="0" y="636279"/>
                </a:cubicBezTo>
                <a:cubicBezTo>
                  <a:pt x="0" y="117973"/>
                  <a:pt x="0" y="117973"/>
                  <a:pt x="0" y="117973"/>
                </a:cubicBezTo>
                <a:cubicBezTo>
                  <a:pt x="0" y="52218"/>
                  <a:pt x="52470" y="0"/>
                  <a:pt x="118543" y="0"/>
                </a:cubicBezTo>
                <a:close/>
              </a:path>
            </a:pathLst>
          </a:custGeom>
          <a:solidFill>
            <a:schemeClr val="bg1"/>
          </a:solidFill>
          <a:ln>
            <a:noFill/>
          </a:ln>
        </p:spPr>
        <p:txBody>
          <a:bodyPr vert="horz" wrap="square" lIns="121903" tIns="60952" rIns="121903" bIns="60952" numCol="1" anchor="t" anchorCtr="0" compatLnSpc="1">
            <a:prstTxWarp prst="textNoShape">
              <a:avLst/>
            </a:prstTxWarp>
            <a:noAutofit/>
          </a:bodyPr>
          <a:lstStyle/>
          <a:p>
            <a:pPr>
              <a:defRPr/>
            </a:pPr>
            <a:endParaRPr lang="en-US" sz="2448">
              <a:solidFill>
                <a:srgbClr val="505050"/>
              </a:solidFill>
              <a:latin typeface="Segoe UI"/>
            </a:endParaRPr>
          </a:p>
        </p:txBody>
      </p:sp>
      <p:sp>
        <p:nvSpPr>
          <p:cNvPr id="867" name="Freeform: Shape 866"/>
          <p:cNvSpPr>
            <a:spLocks/>
          </p:cNvSpPr>
          <p:nvPr/>
        </p:nvSpPr>
        <p:spPr bwMode="auto">
          <a:xfrm>
            <a:off x="5005021" y="1543028"/>
            <a:ext cx="140701" cy="114576"/>
          </a:xfrm>
          <a:custGeom>
            <a:avLst/>
            <a:gdLst>
              <a:gd name="connsiteX0" fmla="*/ 701676 w 1196976"/>
              <a:gd name="connsiteY0" fmla="*/ 582613 h 974725"/>
              <a:gd name="connsiteX1" fmla="*/ 701676 w 1196976"/>
              <a:gd name="connsiteY1" fmla="*/ 622012 h 974725"/>
              <a:gd name="connsiteX2" fmla="*/ 703615 w 1196976"/>
              <a:gd name="connsiteY2" fmla="*/ 623888 h 974725"/>
              <a:gd name="connsiteX3" fmla="*/ 885826 w 1196976"/>
              <a:gd name="connsiteY3" fmla="*/ 623888 h 974725"/>
              <a:gd name="connsiteX4" fmla="*/ 885826 w 1196976"/>
              <a:gd name="connsiteY4" fmla="*/ 622012 h 974725"/>
              <a:gd name="connsiteX5" fmla="*/ 885826 w 1196976"/>
              <a:gd name="connsiteY5" fmla="*/ 582613 h 974725"/>
              <a:gd name="connsiteX6" fmla="*/ 703615 w 1196976"/>
              <a:gd name="connsiteY6" fmla="*/ 582613 h 974725"/>
              <a:gd name="connsiteX7" fmla="*/ 701676 w 1196976"/>
              <a:gd name="connsiteY7" fmla="*/ 582613 h 974725"/>
              <a:gd name="connsiteX8" fmla="*/ 385969 w 1196976"/>
              <a:gd name="connsiteY8" fmla="*/ 427491 h 974725"/>
              <a:gd name="connsiteX9" fmla="*/ 408077 w 1196976"/>
              <a:gd name="connsiteY9" fmla="*/ 433537 h 974725"/>
              <a:gd name="connsiteX10" fmla="*/ 410020 w 1196976"/>
              <a:gd name="connsiteY10" fmla="*/ 435472 h 974725"/>
              <a:gd name="connsiteX11" fmla="*/ 719049 w 1196976"/>
              <a:gd name="connsiteY11" fmla="*/ 435472 h 974725"/>
              <a:gd name="connsiteX12" fmla="*/ 761807 w 1196976"/>
              <a:gd name="connsiteY12" fmla="*/ 439341 h 974725"/>
              <a:gd name="connsiteX13" fmla="*/ 757920 w 1196976"/>
              <a:gd name="connsiteY13" fmla="*/ 479971 h 974725"/>
              <a:gd name="connsiteX14" fmla="*/ 565506 w 1196976"/>
              <a:gd name="connsiteY14" fmla="*/ 547688 h 974725"/>
              <a:gd name="connsiteX15" fmla="*/ 371149 w 1196976"/>
              <a:gd name="connsiteY15" fmla="*/ 479971 h 974725"/>
              <a:gd name="connsiteX16" fmla="*/ 369205 w 1196976"/>
              <a:gd name="connsiteY16" fmla="*/ 478037 h 974725"/>
              <a:gd name="connsiteX17" fmla="*/ 365318 w 1196976"/>
              <a:gd name="connsiteY17" fmla="*/ 437406 h 974725"/>
              <a:gd name="connsiteX18" fmla="*/ 385969 w 1196976"/>
              <a:gd name="connsiteY18" fmla="*/ 427491 h 974725"/>
              <a:gd name="connsiteX19" fmla="*/ 1052514 w 1196976"/>
              <a:gd name="connsiteY19" fmla="*/ 209550 h 974725"/>
              <a:gd name="connsiteX20" fmla="*/ 1052514 w 1196976"/>
              <a:gd name="connsiteY20" fmla="*/ 393353 h 974725"/>
              <a:gd name="connsiteX21" fmla="*/ 1052514 w 1196976"/>
              <a:gd name="connsiteY21" fmla="*/ 395288 h 974725"/>
              <a:gd name="connsiteX22" fmla="*/ 1138239 w 1196976"/>
              <a:gd name="connsiteY22" fmla="*/ 395288 h 974725"/>
              <a:gd name="connsiteX23" fmla="*/ 1138239 w 1196976"/>
              <a:gd name="connsiteY23" fmla="*/ 393353 h 974725"/>
              <a:gd name="connsiteX24" fmla="*/ 1138239 w 1196976"/>
              <a:gd name="connsiteY24" fmla="*/ 209550 h 974725"/>
              <a:gd name="connsiteX25" fmla="*/ 786607 w 1196976"/>
              <a:gd name="connsiteY25" fmla="*/ 177800 h 974725"/>
              <a:gd name="connsiteX26" fmla="*/ 889196 w 1196976"/>
              <a:gd name="connsiteY26" fmla="*/ 253471 h 974725"/>
              <a:gd name="connsiteX27" fmla="*/ 891131 w 1196976"/>
              <a:gd name="connsiteY27" fmla="*/ 255412 h 974725"/>
              <a:gd name="connsiteX28" fmla="*/ 877582 w 1196976"/>
              <a:gd name="connsiteY28" fmla="*/ 296158 h 974725"/>
              <a:gd name="connsiteX29" fmla="*/ 864032 w 1196976"/>
              <a:gd name="connsiteY29" fmla="*/ 298098 h 974725"/>
              <a:gd name="connsiteX30" fmla="*/ 838869 w 1196976"/>
              <a:gd name="connsiteY30" fmla="*/ 282576 h 974725"/>
              <a:gd name="connsiteX31" fmla="*/ 836933 w 1196976"/>
              <a:gd name="connsiteY31" fmla="*/ 280635 h 974725"/>
              <a:gd name="connsiteX32" fmla="*/ 786607 w 1196976"/>
              <a:gd name="connsiteY32" fmla="*/ 236009 h 974725"/>
              <a:gd name="connsiteX33" fmla="*/ 736280 w 1196976"/>
              <a:gd name="connsiteY33" fmla="*/ 280635 h 974725"/>
              <a:gd name="connsiteX34" fmla="*/ 695632 w 1196976"/>
              <a:gd name="connsiteY34" fmla="*/ 294217 h 974725"/>
              <a:gd name="connsiteX35" fmla="*/ 684018 w 1196976"/>
              <a:gd name="connsiteY35" fmla="*/ 253471 h 974725"/>
              <a:gd name="connsiteX36" fmla="*/ 786607 w 1196976"/>
              <a:gd name="connsiteY36" fmla="*/ 177800 h 974725"/>
              <a:gd name="connsiteX37" fmla="*/ 340520 w 1196976"/>
              <a:gd name="connsiteY37" fmla="*/ 177800 h 974725"/>
              <a:gd name="connsiteX38" fmla="*/ 443109 w 1196976"/>
              <a:gd name="connsiteY38" fmla="*/ 253471 h 974725"/>
              <a:gd name="connsiteX39" fmla="*/ 443109 w 1196976"/>
              <a:gd name="connsiteY39" fmla="*/ 255412 h 974725"/>
              <a:gd name="connsiteX40" fmla="*/ 431495 w 1196976"/>
              <a:gd name="connsiteY40" fmla="*/ 296158 h 974725"/>
              <a:gd name="connsiteX41" fmla="*/ 417945 w 1196976"/>
              <a:gd name="connsiteY41" fmla="*/ 298098 h 974725"/>
              <a:gd name="connsiteX42" fmla="*/ 390846 w 1196976"/>
              <a:gd name="connsiteY42" fmla="*/ 282576 h 974725"/>
              <a:gd name="connsiteX43" fmla="*/ 390846 w 1196976"/>
              <a:gd name="connsiteY43" fmla="*/ 280635 h 974725"/>
              <a:gd name="connsiteX44" fmla="*/ 340520 w 1196976"/>
              <a:gd name="connsiteY44" fmla="*/ 236009 h 974725"/>
              <a:gd name="connsiteX45" fmla="*/ 288257 w 1196976"/>
              <a:gd name="connsiteY45" fmla="*/ 280635 h 974725"/>
              <a:gd name="connsiteX46" fmla="*/ 249545 w 1196976"/>
              <a:gd name="connsiteY46" fmla="*/ 294217 h 974725"/>
              <a:gd name="connsiteX47" fmla="*/ 235995 w 1196976"/>
              <a:gd name="connsiteY47" fmla="*/ 253471 h 974725"/>
              <a:gd name="connsiteX48" fmla="*/ 340520 w 1196976"/>
              <a:gd name="connsiteY48" fmla="*/ 177800 h 974725"/>
              <a:gd name="connsiteX49" fmla="*/ 118543 w 1196976"/>
              <a:gd name="connsiteY49" fmla="*/ 58019 h 974725"/>
              <a:gd name="connsiteX50" fmla="*/ 58300 w 1196976"/>
              <a:gd name="connsiteY50" fmla="*/ 117973 h 974725"/>
              <a:gd name="connsiteX51" fmla="*/ 58300 w 1196976"/>
              <a:gd name="connsiteY51" fmla="*/ 636279 h 974725"/>
              <a:gd name="connsiteX52" fmla="*/ 118543 w 1196976"/>
              <a:gd name="connsiteY52" fmla="*/ 696232 h 974725"/>
              <a:gd name="connsiteX53" fmla="*/ 149636 w 1196976"/>
              <a:gd name="connsiteY53" fmla="*/ 696232 h 974725"/>
              <a:gd name="connsiteX54" fmla="*/ 174899 w 1196976"/>
              <a:gd name="connsiteY54" fmla="*/ 707836 h 974725"/>
              <a:gd name="connsiteX55" fmla="*/ 178785 w 1196976"/>
              <a:gd name="connsiteY55" fmla="*/ 734912 h 974725"/>
              <a:gd name="connsiteX56" fmla="*/ 126316 w 1196976"/>
              <a:gd name="connsiteY56" fmla="*/ 874158 h 974725"/>
              <a:gd name="connsiteX57" fmla="*/ 390607 w 1196976"/>
              <a:gd name="connsiteY57" fmla="*/ 700100 h 974725"/>
              <a:gd name="connsiteX58" fmla="*/ 406154 w 1196976"/>
              <a:gd name="connsiteY58" fmla="*/ 696232 h 974725"/>
              <a:gd name="connsiteX59" fmla="*/ 1008583 w 1196976"/>
              <a:gd name="connsiteY59" fmla="*/ 696232 h 974725"/>
              <a:gd name="connsiteX60" fmla="*/ 1068826 w 1196976"/>
              <a:gd name="connsiteY60" fmla="*/ 636279 h 974725"/>
              <a:gd name="connsiteX61" fmla="*/ 1068826 w 1196976"/>
              <a:gd name="connsiteY61" fmla="*/ 567336 h 974725"/>
              <a:gd name="connsiteX62" fmla="*/ 1068826 w 1196976"/>
              <a:gd name="connsiteY62" fmla="*/ 556942 h 974725"/>
              <a:gd name="connsiteX63" fmla="*/ 1012708 w 1196976"/>
              <a:gd name="connsiteY63" fmla="*/ 605759 h 974725"/>
              <a:gd name="connsiteX64" fmla="*/ 969247 w 1196976"/>
              <a:gd name="connsiteY64" fmla="*/ 623493 h 974725"/>
              <a:gd name="connsiteX65" fmla="*/ 943608 w 1196976"/>
              <a:gd name="connsiteY65" fmla="*/ 627579 h 974725"/>
              <a:gd name="connsiteX66" fmla="*/ 940094 w 1196976"/>
              <a:gd name="connsiteY66" fmla="*/ 645872 h 974725"/>
              <a:gd name="connsiteX67" fmla="*/ 886184 w 1196976"/>
              <a:gd name="connsiteY67" fmla="*/ 682625 h 974725"/>
              <a:gd name="connsiteX68" fmla="*/ 703263 w 1196976"/>
              <a:gd name="connsiteY68" fmla="*/ 682625 h 974725"/>
              <a:gd name="connsiteX69" fmla="*/ 642938 w 1196976"/>
              <a:gd name="connsiteY69" fmla="*/ 622610 h 974725"/>
              <a:gd name="connsiteX70" fmla="*/ 642938 w 1196976"/>
              <a:gd name="connsiteY70" fmla="*/ 581954 h 974725"/>
              <a:gd name="connsiteX71" fmla="*/ 703263 w 1196976"/>
              <a:gd name="connsiteY71" fmla="*/ 523875 h 974725"/>
              <a:gd name="connsiteX72" fmla="*/ 886184 w 1196976"/>
              <a:gd name="connsiteY72" fmla="*/ 523875 h 974725"/>
              <a:gd name="connsiteX73" fmla="*/ 940094 w 1196976"/>
              <a:gd name="connsiteY73" fmla="*/ 559812 h 974725"/>
              <a:gd name="connsiteX74" fmla="*/ 941961 w 1196976"/>
              <a:gd name="connsiteY74" fmla="*/ 569064 h 974725"/>
              <a:gd name="connsiteX75" fmla="*/ 960646 w 1196976"/>
              <a:gd name="connsiteY75" fmla="*/ 565759 h 974725"/>
              <a:gd name="connsiteX76" fmla="*/ 1041989 w 1196976"/>
              <a:gd name="connsiteY76" fmla="*/ 496504 h 974725"/>
              <a:gd name="connsiteX77" fmla="*/ 1059306 w 1196976"/>
              <a:gd name="connsiteY77" fmla="*/ 452438 h 974725"/>
              <a:gd name="connsiteX78" fmla="*/ 1054854 w 1196976"/>
              <a:gd name="connsiteY78" fmla="*/ 452438 h 974725"/>
              <a:gd name="connsiteX79" fmla="*/ 1053521 w 1196976"/>
              <a:gd name="connsiteY79" fmla="*/ 452438 h 974725"/>
              <a:gd name="connsiteX80" fmla="*/ 995363 w 1196976"/>
              <a:gd name="connsiteY80" fmla="*/ 392500 h 974725"/>
              <a:gd name="connsiteX81" fmla="*/ 995363 w 1196976"/>
              <a:gd name="connsiteY81" fmla="*/ 208818 h 974725"/>
              <a:gd name="connsiteX82" fmla="*/ 1053521 w 1196976"/>
              <a:gd name="connsiteY82" fmla="*/ 150813 h 974725"/>
              <a:gd name="connsiteX83" fmla="*/ 1068826 w 1196976"/>
              <a:gd name="connsiteY83" fmla="*/ 150813 h 974725"/>
              <a:gd name="connsiteX84" fmla="*/ 1068826 w 1196976"/>
              <a:gd name="connsiteY84" fmla="*/ 142450 h 974725"/>
              <a:gd name="connsiteX85" fmla="*/ 1068826 w 1196976"/>
              <a:gd name="connsiteY85" fmla="*/ 117973 h 974725"/>
              <a:gd name="connsiteX86" fmla="*/ 1008583 w 1196976"/>
              <a:gd name="connsiteY86" fmla="*/ 58019 h 974725"/>
              <a:gd name="connsiteX87" fmla="*/ 118543 w 1196976"/>
              <a:gd name="connsiteY87" fmla="*/ 58019 h 974725"/>
              <a:gd name="connsiteX88" fmla="*/ 118543 w 1196976"/>
              <a:gd name="connsiteY88" fmla="*/ 0 h 974725"/>
              <a:gd name="connsiteX89" fmla="*/ 1008583 w 1196976"/>
              <a:gd name="connsiteY89" fmla="*/ 0 h 974725"/>
              <a:gd name="connsiteX90" fmla="*/ 1127125 w 1196976"/>
              <a:gd name="connsiteY90" fmla="*/ 117973 h 974725"/>
              <a:gd name="connsiteX91" fmla="*/ 1127125 w 1196976"/>
              <a:gd name="connsiteY91" fmla="*/ 150813 h 974725"/>
              <a:gd name="connsiteX92" fmla="*/ 1128156 w 1196976"/>
              <a:gd name="connsiteY92" fmla="*/ 150813 h 974725"/>
              <a:gd name="connsiteX93" fmla="*/ 1138819 w 1196976"/>
              <a:gd name="connsiteY93" fmla="*/ 150813 h 974725"/>
              <a:gd name="connsiteX94" fmla="*/ 1196976 w 1196976"/>
              <a:gd name="connsiteY94" fmla="*/ 208818 h 974725"/>
              <a:gd name="connsiteX95" fmla="*/ 1196976 w 1196976"/>
              <a:gd name="connsiteY95" fmla="*/ 392500 h 974725"/>
              <a:gd name="connsiteX96" fmla="*/ 1138819 w 1196976"/>
              <a:gd name="connsiteY96" fmla="*/ 452438 h 974725"/>
              <a:gd name="connsiteX97" fmla="*/ 1127125 w 1196976"/>
              <a:gd name="connsiteY97" fmla="*/ 452438 h 974725"/>
              <a:gd name="connsiteX98" fmla="*/ 1127125 w 1196976"/>
              <a:gd name="connsiteY98" fmla="*/ 496353 h 974725"/>
              <a:gd name="connsiteX99" fmla="*/ 1127125 w 1196976"/>
              <a:gd name="connsiteY99" fmla="*/ 636279 h 974725"/>
              <a:gd name="connsiteX100" fmla="*/ 1008583 w 1196976"/>
              <a:gd name="connsiteY100" fmla="*/ 754252 h 974725"/>
              <a:gd name="connsiteX101" fmla="*/ 415870 w 1196976"/>
              <a:gd name="connsiteY101" fmla="*/ 754252 h 974725"/>
              <a:gd name="connsiteX102" fmla="*/ 85506 w 1196976"/>
              <a:gd name="connsiteY102" fmla="*/ 970857 h 974725"/>
              <a:gd name="connsiteX103" fmla="*/ 68016 w 1196976"/>
              <a:gd name="connsiteY103" fmla="*/ 974725 h 974725"/>
              <a:gd name="connsiteX104" fmla="*/ 50526 w 1196976"/>
              <a:gd name="connsiteY104" fmla="*/ 968923 h 974725"/>
              <a:gd name="connsiteX105" fmla="*/ 40810 w 1196976"/>
              <a:gd name="connsiteY105" fmla="*/ 936046 h 974725"/>
              <a:gd name="connsiteX106" fmla="*/ 108826 w 1196976"/>
              <a:gd name="connsiteY106" fmla="*/ 754252 h 974725"/>
              <a:gd name="connsiteX107" fmla="*/ 0 w 1196976"/>
              <a:gd name="connsiteY107" fmla="*/ 636279 h 974725"/>
              <a:gd name="connsiteX108" fmla="*/ 0 w 1196976"/>
              <a:gd name="connsiteY108" fmla="*/ 117973 h 974725"/>
              <a:gd name="connsiteX109" fmla="*/ 118543 w 1196976"/>
              <a:gd name="connsiteY109" fmla="*/ 0 h 97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1196976" h="974725">
                <a:moveTo>
                  <a:pt x="701676" y="582613"/>
                </a:moveTo>
                <a:cubicBezTo>
                  <a:pt x="701676" y="622012"/>
                  <a:pt x="701676" y="622012"/>
                  <a:pt x="701676" y="622012"/>
                </a:cubicBezTo>
                <a:cubicBezTo>
                  <a:pt x="701676" y="623888"/>
                  <a:pt x="703615" y="623888"/>
                  <a:pt x="703615" y="623888"/>
                </a:cubicBezTo>
                <a:cubicBezTo>
                  <a:pt x="885826" y="623888"/>
                  <a:pt x="885826" y="623888"/>
                  <a:pt x="885826" y="623888"/>
                </a:cubicBezTo>
                <a:cubicBezTo>
                  <a:pt x="885826" y="623888"/>
                  <a:pt x="885826" y="623888"/>
                  <a:pt x="885826" y="622012"/>
                </a:cubicBezTo>
                <a:cubicBezTo>
                  <a:pt x="885826" y="582613"/>
                  <a:pt x="885826" y="582613"/>
                  <a:pt x="885826" y="582613"/>
                </a:cubicBezTo>
                <a:lnTo>
                  <a:pt x="703615" y="582613"/>
                </a:lnTo>
                <a:cubicBezTo>
                  <a:pt x="703615" y="582613"/>
                  <a:pt x="701676" y="582613"/>
                  <a:pt x="701676" y="582613"/>
                </a:cubicBezTo>
                <a:close/>
                <a:moveTo>
                  <a:pt x="385969" y="427491"/>
                </a:moveTo>
                <a:cubicBezTo>
                  <a:pt x="393500" y="426765"/>
                  <a:pt x="401274" y="428700"/>
                  <a:pt x="408077" y="433537"/>
                </a:cubicBezTo>
                <a:cubicBezTo>
                  <a:pt x="410020" y="435472"/>
                  <a:pt x="410020" y="435472"/>
                  <a:pt x="410020" y="435472"/>
                </a:cubicBezTo>
                <a:cubicBezTo>
                  <a:pt x="495538" y="508993"/>
                  <a:pt x="633531" y="508993"/>
                  <a:pt x="719049" y="435472"/>
                </a:cubicBezTo>
                <a:cubicBezTo>
                  <a:pt x="732654" y="425798"/>
                  <a:pt x="750146" y="427733"/>
                  <a:pt x="761807" y="439341"/>
                </a:cubicBezTo>
                <a:cubicBezTo>
                  <a:pt x="771525" y="450950"/>
                  <a:pt x="769582" y="470298"/>
                  <a:pt x="757920" y="479971"/>
                </a:cubicBezTo>
                <a:cubicBezTo>
                  <a:pt x="705444" y="524471"/>
                  <a:pt x="635475" y="547688"/>
                  <a:pt x="565506" y="547688"/>
                </a:cubicBezTo>
                <a:cubicBezTo>
                  <a:pt x="495538" y="547688"/>
                  <a:pt x="425569" y="524471"/>
                  <a:pt x="371149" y="479971"/>
                </a:cubicBezTo>
                <a:cubicBezTo>
                  <a:pt x="369205" y="478037"/>
                  <a:pt x="369205" y="478037"/>
                  <a:pt x="369205" y="478037"/>
                </a:cubicBezTo>
                <a:cubicBezTo>
                  <a:pt x="357544" y="468363"/>
                  <a:pt x="355600" y="449015"/>
                  <a:pt x="365318" y="437406"/>
                </a:cubicBezTo>
                <a:cubicBezTo>
                  <a:pt x="371149" y="431602"/>
                  <a:pt x="378437" y="428216"/>
                  <a:pt x="385969" y="427491"/>
                </a:cubicBezTo>
                <a:close/>
                <a:moveTo>
                  <a:pt x="1052514" y="209550"/>
                </a:moveTo>
                <a:cubicBezTo>
                  <a:pt x="1052514" y="393353"/>
                  <a:pt x="1052514" y="393353"/>
                  <a:pt x="1052514" y="393353"/>
                </a:cubicBezTo>
                <a:cubicBezTo>
                  <a:pt x="1052514" y="395288"/>
                  <a:pt x="1052514" y="395288"/>
                  <a:pt x="1052514" y="395288"/>
                </a:cubicBezTo>
                <a:cubicBezTo>
                  <a:pt x="1138239" y="395288"/>
                  <a:pt x="1138239" y="395288"/>
                  <a:pt x="1138239" y="395288"/>
                </a:cubicBezTo>
                <a:cubicBezTo>
                  <a:pt x="1138239" y="395288"/>
                  <a:pt x="1138239" y="395288"/>
                  <a:pt x="1138239" y="393353"/>
                </a:cubicBezTo>
                <a:cubicBezTo>
                  <a:pt x="1138239" y="209550"/>
                  <a:pt x="1138239" y="209550"/>
                  <a:pt x="1138239" y="209550"/>
                </a:cubicBezTo>
                <a:close/>
                <a:moveTo>
                  <a:pt x="786607" y="177800"/>
                </a:moveTo>
                <a:cubicBezTo>
                  <a:pt x="827255" y="177800"/>
                  <a:pt x="864032" y="204964"/>
                  <a:pt x="889196" y="253471"/>
                </a:cubicBezTo>
                <a:cubicBezTo>
                  <a:pt x="891131" y="255412"/>
                  <a:pt x="891131" y="255412"/>
                  <a:pt x="891131" y="255412"/>
                </a:cubicBezTo>
                <a:cubicBezTo>
                  <a:pt x="896938" y="270934"/>
                  <a:pt x="893067" y="288396"/>
                  <a:pt x="877582" y="296158"/>
                </a:cubicBezTo>
                <a:cubicBezTo>
                  <a:pt x="873711" y="298098"/>
                  <a:pt x="869839" y="298098"/>
                  <a:pt x="864032" y="298098"/>
                </a:cubicBezTo>
                <a:cubicBezTo>
                  <a:pt x="854354" y="298098"/>
                  <a:pt x="844676" y="292277"/>
                  <a:pt x="838869" y="282576"/>
                </a:cubicBezTo>
                <a:cubicBezTo>
                  <a:pt x="836933" y="280635"/>
                  <a:pt x="836933" y="280635"/>
                  <a:pt x="836933" y="280635"/>
                </a:cubicBezTo>
                <a:cubicBezTo>
                  <a:pt x="823384" y="251531"/>
                  <a:pt x="804028" y="236009"/>
                  <a:pt x="786607" y="236009"/>
                </a:cubicBezTo>
                <a:cubicBezTo>
                  <a:pt x="769186" y="236009"/>
                  <a:pt x="749830" y="251531"/>
                  <a:pt x="736280" y="280635"/>
                </a:cubicBezTo>
                <a:cubicBezTo>
                  <a:pt x="728538" y="296158"/>
                  <a:pt x="711117" y="300038"/>
                  <a:pt x="695632" y="294217"/>
                </a:cubicBezTo>
                <a:cubicBezTo>
                  <a:pt x="682082" y="286456"/>
                  <a:pt x="676275" y="268994"/>
                  <a:pt x="684018" y="253471"/>
                </a:cubicBezTo>
                <a:cubicBezTo>
                  <a:pt x="709181" y="204964"/>
                  <a:pt x="745958" y="177800"/>
                  <a:pt x="786607" y="177800"/>
                </a:cubicBezTo>
                <a:close/>
                <a:moveTo>
                  <a:pt x="340520" y="177800"/>
                </a:moveTo>
                <a:cubicBezTo>
                  <a:pt x="379233" y="177800"/>
                  <a:pt x="416010" y="204964"/>
                  <a:pt x="443109" y="253471"/>
                </a:cubicBezTo>
                <a:cubicBezTo>
                  <a:pt x="443109" y="255412"/>
                  <a:pt x="443109" y="255412"/>
                  <a:pt x="443109" y="255412"/>
                </a:cubicBezTo>
                <a:cubicBezTo>
                  <a:pt x="450851" y="270934"/>
                  <a:pt x="445044" y="288396"/>
                  <a:pt x="431495" y="296158"/>
                </a:cubicBezTo>
                <a:cubicBezTo>
                  <a:pt x="425688" y="298098"/>
                  <a:pt x="421817" y="298098"/>
                  <a:pt x="417945" y="298098"/>
                </a:cubicBezTo>
                <a:cubicBezTo>
                  <a:pt x="406332" y="298098"/>
                  <a:pt x="396653" y="292277"/>
                  <a:pt x="390846" y="282576"/>
                </a:cubicBezTo>
                <a:cubicBezTo>
                  <a:pt x="390846" y="280635"/>
                  <a:pt x="390846" y="280635"/>
                  <a:pt x="390846" y="280635"/>
                </a:cubicBezTo>
                <a:cubicBezTo>
                  <a:pt x="375361" y="251531"/>
                  <a:pt x="357941" y="236009"/>
                  <a:pt x="340520" y="236009"/>
                </a:cubicBezTo>
                <a:cubicBezTo>
                  <a:pt x="321163" y="236009"/>
                  <a:pt x="303743" y="251531"/>
                  <a:pt x="288257" y="280635"/>
                </a:cubicBezTo>
                <a:cubicBezTo>
                  <a:pt x="280515" y="296158"/>
                  <a:pt x="263094" y="300038"/>
                  <a:pt x="249545" y="294217"/>
                </a:cubicBezTo>
                <a:cubicBezTo>
                  <a:pt x="234060" y="286456"/>
                  <a:pt x="230188" y="268994"/>
                  <a:pt x="235995" y="253471"/>
                </a:cubicBezTo>
                <a:cubicBezTo>
                  <a:pt x="263094" y="204964"/>
                  <a:pt x="299871" y="177800"/>
                  <a:pt x="340520" y="177800"/>
                </a:cubicBezTo>
                <a:close/>
                <a:moveTo>
                  <a:pt x="118543" y="58019"/>
                </a:moveTo>
                <a:cubicBezTo>
                  <a:pt x="85506" y="58019"/>
                  <a:pt x="58300" y="85095"/>
                  <a:pt x="58300" y="117973"/>
                </a:cubicBezTo>
                <a:cubicBezTo>
                  <a:pt x="58300" y="636279"/>
                  <a:pt x="58300" y="636279"/>
                  <a:pt x="58300" y="636279"/>
                </a:cubicBezTo>
                <a:cubicBezTo>
                  <a:pt x="58300" y="669157"/>
                  <a:pt x="85506" y="696232"/>
                  <a:pt x="118543" y="696232"/>
                </a:cubicBezTo>
                <a:cubicBezTo>
                  <a:pt x="149636" y="696232"/>
                  <a:pt x="149636" y="696232"/>
                  <a:pt x="149636" y="696232"/>
                </a:cubicBezTo>
                <a:cubicBezTo>
                  <a:pt x="159352" y="696232"/>
                  <a:pt x="169069" y="700100"/>
                  <a:pt x="174899" y="707836"/>
                </a:cubicBezTo>
                <a:cubicBezTo>
                  <a:pt x="180729" y="715572"/>
                  <a:pt x="180729" y="727176"/>
                  <a:pt x="178785" y="734912"/>
                </a:cubicBezTo>
                <a:cubicBezTo>
                  <a:pt x="126316" y="874158"/>
                  <a:pt x="126316" y="874158"/>
                  <a:pt x="126316" y="874158"/>
                </a:cubicBezTo>
                <a:cubicBezTo>
                  <a:pt x="390607" y="700100"/>
                  <a:pt x="390607" y="700100"/>
                  <a:pt x="390607" y="700100"/>
                </a:cubicBezTo>
                <a:cubicBezTo>
                  <a:pt x="396437" y="698166"/>
                  <a:pt x="402267" y="696232"/>
                  <a:pt x="406154" y="696232"/>
                </a:cubicBezTo>
                <a:cubicBezTo>
                  <a:pt x="1008583" y="696232"/>
                  <a:pt x="1008583" y="696232"/>
                  <a:pt x="1008583" y="696232"/>
                </a:cubicBezTo>
                <a:cubicBezTo>
                  <a:pt x="1041619" y="696232"/>
                  <a:pt x="1068826" y="669157"/>
                  <a:pt x="1068826" y="636279"/>
                </a:cubicBezTo>
                <a:cubicBezTo>
                  <a:pt x="1068826" y="610170"/>
                  <a:pt x="1068826" y="587325"/>
                  <a:pt x="1068826" y="567336"/>
                </a:cubicBezTo>
                <a:lnTo>
                  <a:pt x="1068826" y="556942"/>
                </a:lnTo>
                <a:lnTo>
                  <a:pt x="1012708" y="605759"/>
                </a:lnTo>
                <a:cubicBezTo>
                  <a:pt x="999619" y="612993"/>
                  <a:pt x="985168" y="619026"/>
                  <a:pt x="969247" y="623493"/>
                </a:cubicBezTo>
                <a:lnTo>
                  <a:pt x="943608" y="627579"/>
                </a:lnTo>
                <a:lnTo>
                  <a:pt x="940094" y="645872"/>
                </a:lnTo>
                <a:cubicBezTo>
                  <a:pt x="931428" y="667379"/>
                  <a:pt x="910995" y="682625"/>
                  <a:pt x="886184" y="682625"/>
                </a:cubicBezTo>
                <a:cubicBezTo>
                  <a:pt x="703263" y="682625"/>
                  <a:pt x="703263" y="682625"/>
                  <a:pt x="703263" y="682625"/>
                </a:cubicBezTo>
                <a:cubicBezTo>
                  <a:pt x="670182" y="682625"/>
                  <a:pt x="642938" y="655521"/>
                  <a:pt x="642938" y="622610"/>
                </a:cubicBezTo>
                <a:cubicBezTo>
                  <a:pt x="642938" y="581954"/>
                  <a:pt x="642938" y="581954"/>
                  <a:pt x="642938" y="581954"/>
                </a:cubicBezTo>
                <a:cubicBezTo>
                  <a:pt x="642938" y="550979"/>
                  <a:pt x="670182" y="523875"/>
                  <a:pt x="703263" y="523875"/>
                </a:cubicBezTo>
                <a:cubicBezTo>
                  <a:pt x="886184" y="523875"/>
                  <a:pt x="886184" y="523875"/>
                  <a:pt x="886184" y="523875"/>
                </a:cubicBezTo>
                <a:cubicBezTo>
                  <a:pt x="910995" y="523875"/>
                  <a:pt x="931428" y="539121"/>
                  <a:pt x="940094" y="559812"/>
                </a:cubicBezTo>
                <a:lnTo>
                  <a:pt x="941961" y="569064"/>
                </a:lnTo>
                <a:lnTo>
                  <a:pt x="960646" y="565759"/>
                </a:lnTo>
                <a:cubicBezTo>
                  <a:pt x="1001033" y="552325"/>
                  <a:pt x="1026300" y="524414"/>
                  <a:pt x="1041989" y="496504"/>
                </a:cubicBezTo>
                <a:lnTo>
                  <a:pt x="1059306" y="452438"/>
                </a:lnTo>
                <a:lnTo>
                  <a:pt x="1054854" y="452438"/>
                </a:lnTo>
                <a:cubicBezTo>
                  <a:pt x="1053521" y="452438"/>
                  <a:pt x="1053521" y="452438"/>
                  <a:pt x="1053521" y="452438"/>
                </a:cubicBezTo>
                <a:cubicBezTo>
                  <a:pt x="1020565" y="452438"/>
                  <a:pt x="995363" y="425369"/>
                  <a:pt x="995363" y="392500"/>
                </a:cubicBezTo>
                <a:cubicBezTo>
                  <a:pt x="995363" y="208818"/>
                  <a:pt x="995363" y="208818"/>
                  <a:pt x="995363" y="208818"/>
                </a:cubicBezTo>
                <a:cubicBezTo>
                  <a:pt x="995363" y="177882"/>
                  <a:pt x="1020565" y="150813"/>
                  <a:pt x="1053521" y="150813"/>
                </a:cubicBezTo>
                <a:lnTo>
                  <a:pt x="1068826" y="150813"/>
                </a:lnTo>
                <a:lnTo>
                  <a:pt x="1068826" y="142450"/>
                </a:lnTo>
                <a:cubicBezTo>
                  <a:pt x="1068826" y="117973"/>
                  <a:pt x="1068826" y="117973"/>
                  <a:pt x="1068826" y="117973"/>
                </a:cubicBezTo>
                <a:cubicBezTo>
                  <a:pt x="1068826" y="85095"/>
                  <a:pt x="1041619" y="58019"/>
                  <a:pt x="1008583" y="58019"/>
                </a:cubicBezTo>
                <a:cubicBezTo>
                  <a:pt x="118543" y="58019"/>
                  <a:pt x="118543" y="58019"/>
                  <a:pt x="118543" y="58019"/>
                </a:cubicBezTo>
                <a:close/>
                <a:moveTo>
                  <a:pt x="118543" y="0"/>
                </a:moveTo>
                <a:cubicBezTo>
                  <a:pt x="1008583" y="0"/>
                  <a:pt x="1008583" y="0"/>
                  <a:pt x="1008583" y="0"/>
                </a:cubicBezTo>
                <a:cubicBezTo>
                  <a:pt x="1074656" y="0"/>
                  <a:pt x="1127125" y="52218"/>
                  <a:pt x="1127125" y="117973"/>
                </a:cubicBezTo>
                <a:lnTo>
                  <a:pt x="1127125" y="150813"/>
                </a:lnTo>
                <a:lnTo>
                  <a:pt x="1128156" y="150813"/>
                </a:lnTo>
                <a:cubicBezTo>
                  <a:pt x="1138819" y="150813"/>
                  <a:pt x="1138819" y="150813"/>
                  <a:pt x="1138819" y="150813"/>
                </a:cubicBezTo>
                <a:cubicBezTo>
                  <a:pt x="1171775" y="150813"/>
                  <a:pt x="1196976" y="177882"/>
                  <a:pt x="1196976" y="208818"/>
                </a:cubicBezTo>
                <a:cubicBezTo>
                  <a:pt x="1196976" y="392500"/>
                  <a:pt x="1196976" y="392500"/>
                  <a:pt x="1196976" y="392500"/>
                </a:cubicBezTo>
                <a:cubicBezTo>
                  <a:pt x="1196976" y="425369"/>
                  <a:pt x="1171775" y="452438"/>
                  <a:pt x="1138819" y="452438"/>
                </a:cubicBezTo>
                <a:lnTo>
                  <a:pt x="1127125" y="452438"/>
                </a:lnTo>
                <a:lnTo>
                  <a:pt x="1127125" y="496353"/>
                </a:lnTo>
                <a:cubicBezTo>
                  <a:pt x="1127125" y="636279"/>
                  <a:pt x="1127125" y="636279"/>
                  <a:pt x="1127125" y="636279"/>
                </a:cubicBezTo>
                <a:cubicBezTo>
                  <a:pt x="1127125" y="702034"/>
                  <a:pt x="1074656" y="754252"/>
                  <a:pt x="1008583" y="754252"/>
                </a:cubicBezTo>
                <a:cubicBezTo>
                  <a:pt x="415870" y="754252"/>
                  <a:pt x="415870" y="754252"/>
                  <a:pt x="415870" y="754252"/>
                </a:cubicBezTo>
                <a:cubicBezTo>
                  <a:pt x="85506" y="970857"/>
                  <a:pt x="85506" y="970857"/>
                  <a:pt x="85506" y="970857"/>
                </a:cubicBezTo>
                <a:cubicBezTo>
                  <a:pt x="79676" y="972791"/>
                  <a:pt x="73846" y="974725"/>
                  <a:pt x="68016" y="974725"/>
                </a:cubicBezTo>
                <a:cubicBezTo>
                  <a:pt x="62186" y="974725"/>
                  <a:pt x="56356" y="972791"/>
                  <a:pt x="50526" y="968923"/>
                </a:cubicBezTo>
                <a:cubicBezTo>
                  <a:pt x="40810" y="961187"/>
                  <a:pt x="36923" y="947649"/>
                  <a:pt x="40810" y="936046"/>
                </a:cubicBezTo>
                <a:cubicBezTo>
                  <a:pt x="108826" y="754252"/>
                  <a:pt x="108826" y="754252"/>
                  <a:pt x="108826" y="754252"/>
                </a:cubicBezTo>
                <a:cubicBezTo>
                  <a:pt x="48583" y="748450"/>
                  <a:pt x="0" y="698166"/>
                  <a:pt x="0" y="636279"/>
                </a:cubicBezTo>
                <a:cubicBezTo>
                  <a:pt x="0" y="117973"/>
                  <a:pt x="0" y="117973"/>
                  <a:pt x="0" y="117973"/>
                </a:cubicBezTo>
                <a:cubicBezTo>
                  <a:pt x="0" y="52218"/>
                  <a:pt x="52470" y="0"/>
                  <a:pt x="118543" y="0"/>
                </a:cubicBezTo>
                <a:close/>
              </a:path>
            </a:pathLst>
          </a:custGeom>
          <a:solidFill>
            <a:schemeClr val="bg1"/>
          </a:solidFill>
          <a:ln>
            <a:noFill/>
          </a:ln>
        </p:spPr>
        <p:txBody>
          <a:bodyPr vert="horz" wrap="square" lIns="121903" tIns="60952" rIns="121903" bIns="60952" numCol="1" anchor="t" anchorCtr="0" compatLnSpc="1">
            <a:prstTxWarp prst="textNoShape">
              <a:avLst/>
            </a:prstTxWarp>
            <a:noAutofit/>
          </a:bodyPr>
          <a:lstStyle/>
          <a:p>
            <a:pPr>
              <a:defRPr/>
            </a:pPr>
            <a:endParaRPr lang="en-US" sz="2448">
              <a:solidFill>
                <a:srgbClr val="505050"/>
              </a:solidFill>
              <a:latin typeface="Segoe UI"/>
            </a:endParaRPr>
          </a:p>
        </p:txBody>
      </p:sp>
      <p:sp>
        <p:nvSpPr>
          <p:cNvPr id="133" name="Freeform: Shape 132"/>
          <p:cNvSpPr/>
          <p:nvPr/>
        </p:nvSpPr>
        <p:spPr bwMode="auto">
          <a:xfrm>
            <a:off x="4826181" y="1189497"/>
            <a:ext cx="2539640" cy="5521444"/>
          </a:xfrm>
          <a:custGeom>
            <a:avLst/>
            <a:gdLst>
              <a:gd name="connsiteX0" fmla="*/ 74035 w 1830134"/>
              <a:gd name="connsiteY0" fmla="*/ 225716 h 4141670"/>
              <a:gd name="connsiteX1" fmla="*/ 74035 w 1830134"/>
              <a:gd name="connsiteY1" fmla="*/ 3786972 h 4141670"/>
              <a:gd name="connsiteX2" fmla="*/ 1756099 w 1830134"/>
              <a:gd name="connsiteY2" fmla="*/ 3786972 h 4141670"/>
              <a:gd name="connsiteX3" fmla="*/ 1756099 w 1830134"/>
              <a:gd name="connsiteY3" fmla="*/ 225716 h 4141670"/>
              <a:gd name="connsiteX4" fmla="*/ 54739 w 1830134"/>
              <a:gd name="connsiteY4" fmla="*/ 0 h 4141670"/>
              <a:gd name="connsiteX5" fmla="*/ 1775395 w 1830134"/>
              <a:gd name="connsiteY5" fmla="*/ 0 h 4141670"/>
              <a:gd name="connsiteX6" fmla="*/ 1830134 w 1830134"/>
              <a:gd name="connsiteY6" fmla="*/ 54739 h 4141670"/>
              <a:gd name="connsiteX7" fmla="*/ 1830134 w 1830134"/>
              <a:gd name="connsiteY7" fmla="*/ 4086931 h 4141670"/>
              <a:gd name="connsiteX8" fmla="*/ 1775395 w 1830134"/>
              <a:gd name="connsiteY8" fmla="*/ 4141670 h 4141670"/>
              <a:gd name="connsiteX9" fmla="*/ 54739 w 1830134"/>
              <a:gd name="connsiteY9" fmla="*/ 4141670 h 4141670"/>
              <a:gd name="connsiteX10" fmla="*/ 0 w 1830134"/>
              <a:gd name="connsiteY10" fmla="*/ 4086931 h 4141670"/>
              <a:gd name="connsiteX11" fmla="*/ 0 w 1830134"/>
              <a:gd name="connsiteY11" fmla="*/ 54739 h 4141670"/>
              <a:gd name="connsiteX12" fmla="*/ 54739 w 1830134"/>
              <a:gd name="connsiteY12" fmla="*/ 0 h 414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0134" h="4141670">
                <a:moveTo>
                  <a:pt x="74035" y="225716"/>
                </a:moveTo>
                <a:lnTo>
                  <a:pt x="74035" y="3786972"/>
                </a:lnTo>
                <a:lnTo>
                  <a:pt x="1756099" y="3786972"/>
                </a:lnTo>
                <a:lnTo>
                  <a:pt x="1756099" y="225716"/>
                </a:lnTo>
                <a:close/>
                <a:moveTo>
                  <a:pt x="54739" y="0"/>
                </a:moveTo>
                <a:lnTo>
                  <a:pt x="1775395" y="0"/>
                </a:lnTo>
                <a:cubicBezTo>
                  <a:pt x="1805627" y="0"/>
                  <a:pt x="1830134" y="24507"/>
                  <a:pt x="1830134" y="54739"/>
                </a:cubicBezTo>
                <a:lnTo>
                  <a:pt x="1830134" y="4086931"/>
                </a:lnTo>
                <a:cubicBezTo>
                  <a:pt x="1830134" y="4117163"/>
                  <a:pt x="1805627" y="4141670"/>
                  <a:pt x="1775395" y="4141670"/>
                </a:cubicBezTo>
                <a:lnTo>
                  <a:pt x="54739" y="4141670"/>
                </a:lnTo>
                <a:cubicBezTo>
                  <a:pt x="24507" y="4141670"/>
                  <a:pt x="0" y="4117163"/>
                  <a:pt x="0" y="4086931"/>
                </a:cubicBezTo>
                <a:lnTo>
                  <a:pt x="0" y="54739"/>
                </a:lnTo>
                <a:cubicBezTo>
                  <a:pt x="0" y="24507"/>
                  <a:pt x="24507" y="0"/>
                  <a:pt x="54739" y="0"/>
                </a:cubicBezTo>
                <a:close/>
              </a:path>
            </a:pathLst>
          </a:cu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200">
              <a:solidFill>
                <a:srgbClr val="505050"/>
              </a:solidFill>
              <a:latin typeface="Segoe UI"/>
              <a:ea typeface="Segoe UI" pitchFamily="34" charset="0"/>
              <a:cs typeface="Segoe UI" pitchFamily="34" charset="0"/>
            </a:endParaRPr>
          </a:p>
        </p:txBody>
      </p:sp>
      <p:sp>
        <p:nvSpPr>
          <p:cNvPr id="192" name="Rectangle: Rounded Corners 191"/>
          <p:cNvSpPr/>
          <p:nvPr/>
        </p:nvSpPr>
        <p:spPr bwMode="auto">
          <a:xfrm>
            <a:off x="5799918" y="1303711"/>
            <a:ext cx="592167" cy="8053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200">
              <a:solidFill>
                <a:srgbClr val="505050"/>
              </a:solidFill>
              <a:latin typeface="Segoe UI"/>
              <a:ea typeface="Segoe UI" pitchFamily="34" charset="0"/>
              <a:cs typeface="Segoe UI" pitchFamily="34" charset="0"/>
            </a:endParaRPr>
          </a:p>
        </p:txBody>
      </p:sp>
      <p:grpSp>
        <p:nvGrpSpPr>
          <p:cNvPr id="30" name="Group 29"/>
          <p:cNvGrpSpPr/>
          <p:nvPr/>
        </p:nvGrpSpPr>
        <p:grpSpPr>
          <a:xfrm>
            <a:off x="-10616300" y="2664483"/>
            <a:ext cx="9249567" cy="2223809"/>
            <a:chOff x="600075" y="1998280"/>
            <a:chExt cx="6938159" cy="1668093"/>
          </a:xfrm>
        </p:grpSpPr>
        <p:grpSp>
          <p:nvGrpSpPr>
            <p:cNvPr id="28" name="Group 27"/>
            <p:cNvGrpSpPr/>
            <p:nvPr/>
          </p:nvGrpSpPr>
          <p:grpSpPr>
            <a:xfrm>
              <a:off x="2198840" y="1998280"/>
              <a:ext cx="1563989" cy="339130"/>
              <a:chOff x="2198840" y="1998280"/>
              <a:chExt cx="1563989" cy="339130"/>
            </a:xfrm>
          </p:grpSpPr>
          <p:sp>
            <p:nvSpPr>
              <p:cNvPr id="874" name="Rectangle 873"/>
              <p:cNvSpPr/>
              <p:nvPr/>
            </p:nvSpPr>
            <p:spPr bwMode="auto">
              <a:xfrm>
                <a:off x="2198840" y="1998280"/>
                <a:ext cx="749471" cy="339130"/>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lvl="1" algn="r" defTabSz="896282">
                  <a:defRPr/>
                </a:pPr>
                <a:r>
                  <a:rPr lang="en-US" sz="1600" kern="0" dirty="0">
                    <a:solidFill>
                      <a:srgbClr val="0078D7"/>
                    </a:solidFill>
                    <a:latin typeface="Segoe UI"/>
                  </a:rPr>
                  <a:t>Greeting</a:t>
                </a:r>
              </a:p>
            </p:txBody>
          </p:sp>
          <p:cxnSp>
            <p:nvCxnSpPr>
              <p:cNvPr id="21" name="Straight Connector 20"/>
              <p:cNvCxnSpPr/>
              <p:nvPr/>
            </p:nvCxnSpPr>
            <p:spPr>
              <a:xfrm>
                <a:off x="3026569" y="2182132"/>
                <a:ext cx="736260" cy="0"/>
              </a:xfrm>
              <a:prstGeom prst="line">
                <a:avLst/>
              </a:prstGeom>
              <a:ln w="63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5362575" y="3089433"/>
              <a:ext cx="2175659" cy="449106"/>
              <a:chOff x="5362575" y="3089433"/>
              <a:chExt cx="2175659" cy="449106"/>
            </a:xfrm>
          </p:grpSpPr>
          <p:sp>
            <p:nvSpPr>
              <p:cNvPr id="877" name="Rectangle 876"/>
              <p:cNvSpPr/>
              <p:nvPr/>
            </p:nvSpPr>
            <p:spPr bwMode="auto">
              <a:xfrm>
                <a:off x="6343311" y="3089433"/>
                <a:ext cx="1194923" cy="28810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lvl="1" defTabSz="896282">
                  <a:defRPr/>
                </a:pPr>
                <a:r>
                  <a:rPr lang="en-US" sz="1600" kern="0" dirty="0">
                    <a:solidFill>
                      <a:srgbClr val="0078D7"/>
                    </a:solidFill>
                    <a:latin typeface="Segoe UI"/>
                  </a:rPr>
                  <a:t>Prompt for text</a:t>
                </a:r>
              </a:p>
            </p:txBody>
          </p:sp>
          <p:sp>
            <p:nvSpPr>
              <p:cNvPr id="25" name="Freeform: Shape 24"/>
              <p:cNvSpPr/>
              <p:nvPr/>
            </p:nvSpPr>
            <p:spPr bwMode="auto">
              <a:xfrm>
                <a:off x="5362575" y="3252789"/>
                <a:ext cx="914400" cy="285750"/>
              </a:xfrm>
              <a:custGeom>
                <a:avLst/>
                <a:gdLst>
                  <a:gd name="connsiteX0" fmla="*/ 0 w 862013"/>
                  <a:gd name="connsiteY0" fmla="*/ 252413 h 252413"/>
                  <a:gd name="connsiteX1" fmla="*/ 271463 w 862013"/>
                  <a:gd name="connsiteY1" fmla="*/ 252413 h 252413"/>
                  <a:gd name="connsiteX2" fmla="*/ 862013 w 862013"/>
                  <a:gd name="connsiteY2" fmla="*/ 0 h 252413"/>
                </a:gdLst>
                <a:ahLst/>
                <a:cxnLst>
                  <a:cxn ang="0">
                    <a:pos x="connsiteX0" y="connsiteY0"/>
                  </a:cxn>
                  <a:cxn ang="0">
                    <a:pos x="connsiteX1" y="connsiteY1"/>
                  </a:cxn>
                  <a:cxn ang="0">
                    <a:pos x="connsiteX2" y="connsiteY2"/>
                  </a:cxn>
                </a:cxnLst>
                <a:rect l="l" t="t" r="r" b="b"/>
                <a:pathLst>
                  <a:path w="862013" h="252413">
                    <a:moveTo>
                      <a:pt x="0" y="252413"/>
                    </a:moveTo>
                    <a:lnTo>
                      <a:pt x="271463" y="252413"/>
                    </a:lnTo>
                    <a:lnTo>
                      <a:pt x="862013" y="0"/>
                    </a:lnTo>
                  </a:path>
                </a:pathLst>
              </a:custGeom>
              <a:ln w="63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sz="2448">
                  <a:solidFill>
                    <a:srgbClr val="505050"/>
                  </a:solidFill>
                  <a:latin typeface="Segoe UI"/>
                </a:endParaRPr>
              </a:p>
            </p:txBody>
          </p:sp>
        </p:grpSp>
        <p:grpSp>
          <p:nvGrpSpPr>
            <p:cNvPr id="26" name="Group 25"/>
            <p:cNvGrpSpPr/>
            <p:nvPr/>
          </p:nvGrpSpPr>
          <p:grpSpPr>
            <a:xfrm>
              <a:off x="600075" y="3327243"/>
              <a:ext cx="3172279" cy="339130"/>
              <a:chOff x="600075" y="3327243"/>
              <a:chExt cx="3172279" cy="339130"/>
            </a:xfrm>
          </p:grpSpPr>
          <p:sp>
            <p:nvSpPr>
              <p:cNvPr id="429" name="Rectangle 428"/>
              <p:cNvSpPr/>
              <p:nvPr/>
            </p:nvSpPr>
            <p:spPr bwMode="auto">
              <a:xfrm>
                <a:off x="600075" y="3327243"/>
                <a:ext cx="2348236" cy="339130"/>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lvl="1" algn="r" defTabSz="896282">
                  <a:defRPr/>
                </a:pPr>
                <a:r>
                  <a:rPr lang="en-US" sz="1600" kern="0" dirty="0">
                    <a:solidFill>
                      <a:srgbClr val="0078D7"/>
                    </a:solidFill>
                    <a:latin typeface="Segoe UI"/>
                  </a:rPr>
                  <a:t>Natural language parsing to identify intent</a:t>
                </a:r>
              </a:p>
              <a:p>
                <a:pPr marL="0" lvl="1" algn="r" defTabSz="896282">
                  <a:defRPr/>
                </a:pPr>
                <a:r>
                  <a:rPr lang="en-US" sz="1600" kern="0" dirty="0">
                    <a:solidFill>
                      <a:srgbClr val="0078D7"/>
                    </a:solidFill>
                    <a:latin typeface="Segoe UI"/>
                  </a:rPr>
                  <a:t>(translation when necessary)</a:t>
                </a:r>
              </a:p>
            </p:txBody>
          </p:sp>
          <p:cxnSp>
            <p:nvCxnSpPr>
              <p:cNvPr id="444" name="Straight Connector 443"/>
              <p:cNvCxnSpPr/>
              <p:nvPr/>
            </p:nvCxnSpPr>
            <p:spPr>
              <a:xfrm>
                <a:off x="3026569" y="3513092"/>
                <a:ext cx="745785" cy="0"/>
              </a:xfrm>
              <a:prstGeom prst="line">
                <a:avLst/>
              </a:prstGeom>
              <a:ln w="63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75" name="Group 474"/>
          <p:cNvGrpSpPr/>
          <p:nvPr/>
        </p:nvGrpSpPr>
        <p:grpSpPr>
          <a:xfrm>
            <a:off x="-10845826" y="2994636"/>
            <a:ext cx="4750085" cy="953989"/>
            <a:chOff x="427906" y="2245930"/>
            <a:chExt cx="3563069" cy="715593"/>
          </a:xfrm>
        </p:grpSpPr>
        <p:grpSp>
          <p:nvGrpSpPr>
            <p:cNvPr id="476" name="Group 475"/>
            <p:cNvGrpSpPr/>
            <p:nvPr/>
          </p:nvGrpSpPr>
          <p:grpSpPr>
            <a:xfrm>
              <a:off x="1114426" y="2245930"/>
              <a:ext cx="2857499" cy="339130"/>
              <a:chOff x="1114426" y="2245930"/>
              <a:chExt cx="2857499" cy="339130"/>
            </a:xfrm>
          </p:grpSpPr>
          <p:sp>
            <p:nvSpPr>
              <p:cNvPr id="483" name="Rectangle 482"/>
              <p:cNvSpPr/>
              <p:nvPr/>
            </p:nvSpPr>
            <p:spPr bwMode="auto">
              <a:xfrm>
                <a:off x="1114426" y="2245930"/>
                <a:ext cx="1833886" cy="339130"/>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lvl="1" algn="r" defTabSz="896282">
                  <a:defRPr/>
                </a:pPr>
                <a:r>
                  <a:rPr lang="en-US" sz="1600" kern="0" dirty="0">
                    <a:solidFill>
                      <a:srgbClr val="0078D7"/>
                    </a:solidFill>
                    <a:latin typeface="Segoe UI"/>
                  </a:rPr>
                  <a:t>Prompt with choice</a:t>
                </a:r>
              </a:p>
            </p:txBody>
          </p:sp>
          <p:cxnSp>
            <p:nvCxnSpPr>
              <p:cNvPr id="484" name="Straight Connector 483"/>
              <p:cNvCxnSpPr/>
              <p:nvPr/>
            </p:nvCxnSpPr>
            <p:spPr>
              <a:xfrm>
                <a:off x="3026569" y="2429782"/>
                <a:ext cx="945356" cy="0"/>
              </a:xfrm>
              <a:prstGeom prst="line">
                <a:avLst/>
              </a:prstGeom>
              <a:ln w="63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77" name="Group 476"/>
            <p:cNvGrpSpPr/>
            <p:nvPr/>
          </p:nvGrpSpPr>
          <p:grpSpPr>
            <a:xfrm>
              <a:off x="427906" y="2622393"/>
              <a:ext cx="3563069" cy="339130"/>
              <a:chOff x="427906" y="3327243"/>
              <a:chExt cx="3563069" cy="339130"/>
            </a:xfrm>
          </p:grpSpPr>
          <p:sp>
            <p:nvSpPr>
              <p:cNvPr id="481" name="Rectangle 480"/>
              <p:cNvSpPr/>
              <p:nvPr/>
            </p:nvSpPr>
            <p:spPr bwMode="auto">
              <a:xfrm>
                <a:off x="427906" y="3327243"/>
                <a:ext cx="2520405" cy="339130"/>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lvl="1" algn="r" defTabSz="896282">
                  <a:defRPr/>
                </a:pPr>
                <a:r>
                  <a:rPr lang="en-US" sz="1600" kern="0" dirty="0">
                    <a:solidFill>
                      <a:srgbClr val="0078D7"/>
                    </a:solidFill>
                    <a:latin typeface="Segoe UI"/>
                  </a:rPr>
                  <a:t>Integrate with Dynamics CRM to surface relevant suggestions</a:t>
                </a:r>
              </a:p>
            </p:txBody>
          </p:sp>
          <p:cxnSp>
            <p:nvCxnSpPr>
              <p:cNvPr id="482" name="Straight Connector 481"/>
              <p:cNvCxnSpPr/>
              <p:nvPr/>
            </p:nvCxnSpPr>
            <p:spPr>
              <a:xfrm>
                <a:off x="3026569" y="3513092"/>
                <a:ext cx="964406" cy="0"/>
              </a:xfrm>
              <a:prstGeom prst="line">
                <a:avLst/>
              </a:prstGeom>
              <a:ln w="63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485" name="Freeform 29"/>
          <p:cNvSpPr>
            <a:spLocks/>
          </p:cNvSpPr>
          <p:nvPr/>
        </p:nvSpPr>
        <p:spPr bwMode="auto">
          <a:xfrm>
            <a:off x="-2233690" y="2486563"/>
            <a:ext cx="69242" cy="109485"/>
          </a:xfrm>
          <a:custGeom>
            <a:avLst/>
            <a:gdLst>
              <a:gd name="T0" fmla="*/ 937 w 1744"/>
              <a:gd name="T1" fmla="*/ 2504 h 2504"/>
              <a:gd name="T2" fmla="*/ 936 w 1744"/>
              <a:gd name="T3" fmla="*/ 2500 h 2504"/>
              <a:gd name="T4" fmla="*/ 871 w 1744"/>
              <a:gd name="T5" fmla="*/ 2412 h 2504"/>
              <a:gd name="T6" fmla="*/ 747 w 1744"/>
              <a:gd name="T7" fmla="*/ 2079 h 2504"/>
              <a:gd name="T8" fmla="*/ 629 w 1744"/>
              <a:gd name="T9" fmla="*/ 1759 h 2504"/>
              <a:gd name="T10" fmla="*/ 562 w 1744"/>
              <a:gd name="T11" fmla="*/ 1576 h 2504"/>
              <a:gd name="T12" fmla="*/ 543 w 1744"/>
              <a:gd name="T13" fmla="*/ 1570 h 2504"/>
              <a:gd name="T14" fmla="*/ 180 w 1744"/>
              <a:gd name="T15" fmla="*/ 1828 h 2504"/>
              <a:gd name="T16" fmla="*/ 109 w 1744"/>
              <a:gd name="T17" fmla="*/ 1870 h 2504"/>
              <a:gd name="T18" fmla="*/ 8 w 1744"/>
              <a:gd name="T19" fmla="*/ 1777 h 2504"/>
              <a:gd name="T20" fmla="*/ 34 w 1744"/>
              <a:gd name="T21" fmla="*/ 1623 h 2504"/>
              <a:gd name="T22" fmla="*/ 168 w 1744"/>
              <a:gd name="T23" fmla="*/ 868 h 2504"/>
              <a:gd name="T24" fmla="*/ 255 w 1744"/>
              <a:gd name="T25" fmla="*/ 372 h 2504"/>
              <a:gd name="T26" fmla="*/ 304 w 1744"/>
              <a:gd name="T27" fmla="*/ 89 h 2504"/>
              <a:gd name="T28" fmla="*/ 362 w 1744"/>
              <a:gd name="T29" fmla="*/ 5 h 2504"/>
              <a:gd name="T30" fmla="*/ 365 w 1744"/>
              <a:gd name="T31" fmla="*/ 0 h 2504"/>
              <a:gd name="T32" fmla="*/ 409 w 1744"/>
              <a:gd name="T33" fmla="*/ 0 h 2504"/>
              <a:gd name="T34" fmla="*/ 546 w 1744"/>
              <a:gd name="T35" fmla="*/ 115 h 2504"/>
              <a:gd name="T36" fmla="*/ 777 w 1744"/>
              <a:gd name="T37" fmla="*/ 330 h 2504"/>
              <a:gd name="T38" fmla="*/ 1000 w 1744"/>
              <a:gd name="T39" fmla="*/ 539 h 2504"/>
              <a:gd name="T40" fmla="*/ 1393 w 1744"/>
              <a:gd name="T41" fmla="*/ 904 h 2504"/>
              <a:gd name="T42" fmla="*/ 1702 w 1744"/>
              <a:gd name="T43" fmla="*/ 1193 h 2504"/>
              <a:gd name="T44" fmla="*/ 1731 w 1744"/>
              <a:gd name="T45" fmla="*/ 1300 h 2504"/>
              <a:gd name="T46" fmla="*/ 1667 w 1744"/>
              <a:gd name="T47" fmla="*/ 1347 h 2504"/>
              <a:gd name="T48" fmla="*/ 1569 w 1744"/>
              <a:gd name="T49" fmla="*/ 1352 h 2504"/>
              <a:gd name="T50" fmla="*/ 1165 w 1744"/>
              <a:gd name="T51" fmla="*/ 1363 h 2504"/>
              <a:gd name="T52" fmla="*/ 1153 w 1744"/>
              <a:gd name="T53" fmla="*/ 1380 h 2504"/>
              <a:gd name="T54" fmla="*/ 1385 w 1744"/>
              <a:gd name="T55" fmla="*/ 2009 h 2504"/>
              <a:gd name="T56" fmla="*/ 1471 w 1744"/>
              <a:gd name="T57" fmla="*/ 2241 h 2504"/>
              <a:gd name="T58" fmla="*/ 1416 w 1744"/>
              <a:gd name="T59" fmla="*/ 2356 h 2504"/>
              <a:gd name="T60" fmla="*/ 993 w 1744"/>
              <a:gd name="T61" fmla="*/ 2499 h 2504"/>
              <a:gd name="T62" fmla="*/ 985 w 1744"/>
              <a:gd name="T63" fmla="*/ 2504 h 2504"/>
              <a:gd name="T64" fmla="*/ 937 w 1744"/>
              <a:gd name="T65" fmla="*/ 2504 h 2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44" h="2504">
                <a:moveTo>
                  <a:pt x="937" y="2504"/>
                </a:moveTo>
                <a:cubicBezTo>
                  <a:pt x="937" y="2503"/>
                  <a:pt x="937" y="2500"/>
                  <a:pt x="936" y="2500"/>
                </a:cubicBezTo>
                <a:cubicBezTo>
                  <a:pt x="896" y="2484"/>
                  <a:pt x="884" y="2448"/>
                  <a:pt x="871" y="2412"/>
                </a:cubicBezTo>
                <a:cubicBezTo>
                  <a:pt x="830" y="2301"/>
                  <a:pt x="789" y="2190"/>
                  <a:pt x="747" y="2079"/>
                </a:cubicBezTo>
                <a:cubicBezTo>
                  <a:pt x="708" y="1973"/>
                  <a:pt x="669" y="1866"/>
                  <a:pt x="629" y="1759"/>
                </a:cubicBezTo>
                <a:cubicBezTo>
                  <a:pt x="607" y="1698"/>
                  <a:pt x="584" y="1637"/>
                  <a:pt x="562" y="1576"/>
                </a:cubicBezTo>
                <a:cubicBezTo>
                  <a:pt x="557" y="1564"/>
                  <a:pt x="554" y="1561"/>
                  <a:pt x="543" y="1570"/>
                </a:cubicBezTo>
                <a:cubicBezTo>
                  <a:pt x="422" y="1656"/>
                  <a:pt x="301" y="1742"/>
                  <a:pt x="180" y="1828"/>
                </a:cubicBezTo>
                <a:cubicBezTo>
                  <a:pt x="158" y="1844"/>
                  <a:pt x="137" y="1864"/>
                  <a:pt x="109" y="1870"/>
                </a:cubicBezTo>
                <a:cubicBezTo>
                  <a:pt x="49" y="1882"/>
                  <a:pt x="0" y="1838"/>
                  <a:pt x="8" y="1777"/>
                </a:cubicBezTo>
                <a:cubicBezTo>
                  <a:pt x="15" y="1726"/>
                  <a:pt x="25" y="1675"/>
                  <a:pt x="34" y="1623"/>
                </a:cubicBezTo>
                <a:cubicBezTo>
                  <a:pt x="79" y="1372"/>
                  <a:pt x="123" y="1120"/>
                  <a:pt x="168" y="868"/>
                </a:cubicBezTo>
                <a:cubicBezTo>
                  <a:pt x="197" y="703"/>
                  <a:pt x="226" y="537"/>
                  <a:pt x="255" y="372"/>
                </a:cubicBezTo>
                <a:cubicBezTo>
                  <a:pt x="271" y="278"/>
                  <a:pt x="288" y="183"/>
                  <a:pt x="304" y="89"/>
                </a:cubicBezTo>
                <a:cubicBezTo>
                  <a:pt x="310" y="51"/>
                  <a:pt x="325" y="20"/>
                  <a:pt x="362" y="5"/>
                </a:cubicBezTo>
                <a:cubicBezTo>
                  <a:pt x="363" y="4"/>
                  <a:pt x="364" y="1"/>
                  <a:pt x="365" y="0"/>
                </a:cubicBezTo>
                <a:cubicBezTo>
                  <a:pt x="380" y="0"/>
                  <a:pt x="394" y="0"/>
                  <a:pt x="409" y="0"/>
                </a:cubicBezTo>
                <a:cubicBezTo>
                  <a:pt x="464" y="27"/>
                  <a:pt x="502" y="75"/>
                  <a:pt x="546" y="115"/>
                </a:cubicBezTo>
                <a:cubicBezTo>
                  <a:pt x="624" y="186"/>
                  <a:pt x="700" y="258"/>
                  <a:pt x="777" y="330"/>
                </a:cubicBezTo>
                <a:cubicBezTo>
                  <a:pt x="852" y="400"/>
                  <a:pt x="926" y="469"/>
                  <a:pt x="1000" y="539"/>
                </a:cubicBezTo>
                <a:cubicBezTo>
                  <a:pt x="1131" y="661"/>
                  <a:pt x="1262" y="782"/>
                  <a:pt x="1393" y="904"/>
                </a:cubicBezTo>
                <a:cubicBezTo>
                  <a:pt x="1496" y="1001"/>
                  <a:pt x="1599" y="1097"/>
                  <a:pt x="1702" y="1193"/>
                </a:cubicBezTo>
                <a:cubicBezTo>
                  <a:pt x="1744" y="1232"/>
                  <a:pt x="1744" y="1270"/>
                  <a:pt x="1731" y="1300"/>
                </a:cubicBezTo>
                <a:cubicBezTo>
                  <a:pt x="1719" y="1328"/>
                  <a:pt x="1697" y="1345"/>
                  <a:pt x="1667" y="1347"/>
                </a:cubicBezTo>
                <a:cubicBezTo>
                  <a:pt x="1634" y="1350"/>
                  <a:pt x="1602" y="1351"/>
                  <a:pt x="1569" y="1352"/>
                </a:cubicBezTo>
                <a:cubicBezTo>
                  <a:pt x="1434" y="1355"/>
                  <a:pt x="1300" y="1359"/>
                  <a:pt x="1165" y="1363"/>
                </a:cubicBezTo>
                <a:cubicBezTo>
                  <a:pt x="1151" y="1363"/>
                  <a:pt x="1147" y="1365"/>
                  <a:pt x="1153" y="1380"/>
                </a:cubicBezTo>
                <a:cubicBezTo>
                  <a:pt x="1231" y="1590"/>
                  <a:pt x="1308" y="1799"/>
                  <a:pt x="1385" y="2009"/>
                </a:cubicBezTo>
                <a:cubicBezTo>
                  <a:pt x="1414" y="2086"/>
                  <a:pt x="1443" y="2163"/>
                  <a:pt x="1471" y="2241"/>
                </a:cubicBezTo>
                <a:cubicBezTo>
                  <a:pt x="1491" y="2293"/>
                  <a:pt x="1469" y="2339"/>
                  <a:pt x="1416" y="2356"/>
                </a:cubicBezTo>
                <a:cubicBezTo>
                  <a:pt x="1275" y="2404"/>
                  <a:pt x="1134" y="2451"/>
                  <a:pt x="993" y="2499"/>
                </a:cubicBezTo>
                <a:cubicBezTo>
                  <a:pt x="990" y="2500"/>
                  <a:pt x="986" y="2499"/>
                  <a:pt x="985" y="2504"/>
                </a:cubicBezTo>
                <a:cubicBezTo>
                  <a:pt x="969" y="2504"/>
                  <a:pt x="953" y="2504"/>
                  <a:pt x="937" y="2504"/>
                </a:cubicBezTo>
                <a:close/>
              </a:path>
            </a:pathLst>
          </a:custGeom>
          <a:solidFill>
            <a:schemeClr val="bg1"/>
          </a:solidFill>
          <a:ln w="3175">
            <a:solidFill>
              <a:schemeClr val="bg1">
                <a:lumMod val="50000"/>
              </a:schemeClr>
            </a:solidFill>
          </a:ln>
        </p:spPr>
        <p:txBody>
          <a:bodyPr vert="horz" wrap="square" lIns="121903" tIns="60952" rIns="121903" bIns="60952" numCol="1" anchor="t" anchorCtr="0" compatLnSpc="1">
            <a:prstTxWarp prst="textNoShape">
              <a:avLst/>
            </a:prstTxWarp>
          </a:bodyPr>
          <a:lstStyle/>
          <a:p>
            <a:pPr>
              <a:defRPr/>
            </a:pPr>
            <a:endParaRPr lang="en-US" sz="2448">
              <a:solidFill>
                <a:srgbClr val="505050"/>
              </a:solidFill>
              <a:latin typeface="Segoe UI"/>
            </a:endParaRPr>
          </a:p>
        </p:txBody>
      </p:sp>
      <p:grpSp>
        <p:nvGrpSpPr>
          <p:cNvPr id="131" name="Group 130"/>
          <p:cNvGrpSpPr/>
          <p:nvPr/>
        </p:nvGrpSpPr>
        <p:grpSpPr>
          <a:xfrm>
            <a:off x="-10616300" y="5807588"/>
            <a:ext cx="4142787" cy="452109"/>
            <a:chOff x="600075" y="4355943"/>
            <a:chExt cx="3107531" cy="339130"/>
          </a:xfrm>
        </p:grpSpPr>
        <p:sp>
          <p:nvSpPr>
            <p:cNvPr id="486" name="Rectangle 485"/>
            <p:cNvSpPr/>
            <p:nvPr/>
          </p:nvSpPr>
          <p:spPr bwMode="auto">
            <a:xfrm>
              <a:off x="600075" y="4355943"/>
              <a:ext cx="2193970" cy="339130"/>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lvl="1" algn="r" defTabSz="896282">
                <a:defRPr/>
              </a:pPr>
              <a:r>
                <a:rPr lang="en-US" sz="1600" kern="0" dirty="0">
                  <a:solidFill>
                    <a:srgbClr val="0078D7"/>
                  </a:solidFill>
                  <a:latin typeface="Segoe UI"/>
                </a:rPr>
                <a:t>Cognitive Services enable interaction through voice or text</a:t>
              </a:r>
            </a:p>
          </p:txBody>
        </p:sp>
        <p:cxnSp>
          <p:nvCxnSpPr>
            <p:cNvPr id="487" name="Straight Connector 486"/>
            <p:cNvCxnSpPr/>
            <p:nvPr/>
          </p:nvCxnSpPr>
          <p:spPr>
            <a:xfrm>
              <a:off x="2888203" y="4541792"/>
              <a:ext cx="819403" cy="0"/>
            </a:xfrm>
            <a:prstGeom prst="line">
              <a:avLst/>
            </a:prstGeom>
            <a:ln w="63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88" name="Group 487"/>
          <p:cNvGrpSpPr/>
          <p:nvPr/>
        </p:nvGrpSpPr>
        <p:grpSpPr>
          <a:xfrm>
            <a:off x="-10410639" y="2664482"/>
            <a:ext cx="4866885" cy="3595214"/>
            <a:chOff x="754342" y="1998280"/>
            <a:chExt cx="3650681" cy="2696793"/>
          </a:xfrm>
        </p:grpSpPr>
        <p:grpSp>
          <p:nvGrpSpPr>
            <p:cNvPr id="489" name="Group 488"/>
            <p:cNvGrpSpPr/>
            <p:nvPr/>
          </p:nvGrpSpPr>
          <p:grpSpPr>
            <a:xfrm>
              <a:off x="754342" y="1998280"/>
              <a:ext cx="3650681" cy="2696793"/>
              <a:chOff x="754342" y="1998280"/>
              <a:chExt cx="3650681" cy="2696793"/>
            </a:xfrm>
          </p:grpSpPr>
          <p:sp>
            <p:nvSpPr>
              <p:cNvPr id="493" name="Rectangle 492"/>
              <p:cNvSpPr/>
              <p:nvPr/>
            </p:nvSpPr>
            <p:spPr bwMode="auto">
              <a:xfrm>
                <a:off x="1114426" y="1998280"/>
                <a:ext cx="1833886" cy="339130"/>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lvl="1" algn="r" defTabSz="896282">
                  <a:defRPr/>
                </a:pPr>
                <a:r>
                  <a:rPr lang="en-US" sz="1600" kern="0" dirty="0">
                    <a:solidFill>
                      <a:srgbClr val="0078D7"/>
                    </a:solidFill>
                    <a:latin typeface="Segoe UI"/>
                  </a:rPr>
                  <a:t>Recognize images with Computer Vision</a:t>
                </a:r>
              </a:p>
            </p:txBody>
          </p:sp>
          <p:grpSp>
            <p:nvGrpSpPr>
              <p:cNvPr id="494" name="Group 493"/>
              <p:cNvGrpSpPr/>
              <p:nvPr/>
            </p:nvGrpSpPr>
            <p:grpSpPr>
              <a:xfrm>
                <a:off x="1124820" y="2889330"/>
                <a:ext cx="3280203" cy="1189920"/>
                <a:chOff x="1124820" y="3594180"/>
                <a:chExt cx="3280203" cy="1189920"/>
              </a:xfrm>
            </p:grpSpPr>
            <p:sp>
              <p:nvSpPr>
                <p:cNvPr id="496" name="Rectangle 495"/>
                <p:cNvSpPr/>
                <p:nvPr/>
              </p:nvSpPr>
              <p:spPr bwMode="auto">
                <a:xfrm>
                  <a:off x="1124820" y="3594180"/>
                  <a:ext cx="1823492" cy="339130"/>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lvl="1" algn="r" defTabSz="896282">
                    <a:defRPr/>
                  </a:pPr>
                  <a:r>
                    <a:rPr lang="en-US" sz="1600" kern="0" dirty="0">
                      <a:solidFill>
                        <a:srgbClr val="0078D7"/>
                      </a:solidFill>
                      <a:latin typeface="Segoe UI"/>
                    </a:rPr>
                    <a:t>Generate quotes based on smart insights</a:t>
                  </a:r>
                </a:p>
              </p:txBody>
            </p:sp>
            <p:cxnSp>
              <p:nvCxnSpPr>
                <p:cNvPr id="497" name="Straight Connector 496"/>
                <p:cNvCxnSpPr/>
                <p:nvPr/>
              </p:nvCxnSpPr>
              <p:spPr>
                <a:xfrm>
                  <a:off x="3057525" y="4614917"/>
                  <a:ext cx="1347498" cy="0"/>
                </a:xfrm>
                <a:prstGeom prst="line">
                  <a:avLst/>
                </a:prstGeom>
                <a:ln w="63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8" name="Rectangle 497"/>
                <p:cNvSpPr/>
                <p:nvPr/>
              </p:nvSpPr>
              <p:spPr bwMode="auto">
                <a:xfrm>
                  <a:off x="1124820" y="4444970"/>
                  <a:ext cx="1823492" cy="339130"/>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lvl="1" algn="r" defTabSz="896282">
                    <a:defRPr/>
                  </a:pPr>
                  <a:r>
                    <a:rPr lang="en-US" sz="1600" kern="0" dirty="0">
                      <a:solidFill>
                        <a:srgbClr val="0078D7"/>
                      </a:solidFill>
                      <a:latin typeface="Segoe UI"/>
                    </a:rPr>
                    <a:t>Analyze sentiment</a:t>
                  </a:r>
                </a:p>
              </p:txBody>
            </p:sp>
          </p:grpSp>
          <p:sp>
            <p:nvSpPr>
              <p:cNvPr id="495" name="Rectangle 494"/>
              <p:cNvSpPr/>
              <p:nvPr/>
            </p:nvSpPr>
            <p:spPr bwMode="auto">
              <a:xfrm>
                <a:off x="754342" y="4355943"/>
                <a:ext cx="2193970" cy="339130"/>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lvl="1" algn="r" defTabSz="896282">
                  <a:defRPr/>
                </a:pPr>
                <a:r>
                  <a:rPr lang="en-US" sz="1600" kern="0" dirty="0">
                    <a:solidFill>
                      <a:srgbClr val="0078D7"/>
                    </a:solidFill>
                    <a:latin typeface="Segoe UI"/>
                  </a:rPr>
                  <a:t>Live agent handoff</a:t>
                </a:r>
              </a:p>
            </p:txBody>
          </p:sp>
        </p:grpSp>
        <p:sp>
          <p:nvSpPr>
            <p:cNvPr id="490" name="Freeform: Shape 489"/>
            <p:cNvSpPr/>
            <p:nvPr/>
          </p:nvSpPr>
          <p:spPr bwMode="auto">
            <a:xfrm>
              <a:off x="3037398" y="2226365"/>
              <a:ext cx="898498" cy="993913"/>
            </a:xfrm>
            <a:custGeom>
              <a:avLst/>
              <a:gdLst>
                <a:gd name="connsiteX0" fmla="*/ 898498 w 898498"/>
                <a:gd name="connsiteY0" fmla="*/ 993913 h 993913"/>
                <a:gd name="connsiteX1" fmla="*/ 572494 w 898498"/>
                <a:gd name="connsiteY1" fmla="*/ 993913 h 993913"/>
                <a:gd name="connsiteX2" fmla="*/ 0 w 898498"/>
                <a:gd name="connsiteY2" fmla="*/ 0 h 993913"/>
              </a:gdLst>
              <a:ahLst/>
              <a:cxnLst>
                <a:cxn ang="0">
                  <a:pos x="connsiteX0" y="connsiteY0"/>
                </a:cxn>
                <a:cxn ang="0">
                  <a:pos x="connsiteX1" y="connsiteY1"/>
                </a:cxn>
                <a:cxn ang="0">
                  <a:pos x="connsiteX2" y="connsiteY2"/>
                </a:cxn>
              </a:cxnLst>
              <a:rect l="l" t="t" r="r" b="b"/>
              <a:pathLst>
                <a:path w="898498" h="993913">
                  <a:moveTo>
                    <a:pt x="898498" y="993913"/>
                  </a:moveTo>
                  <a:lnTo>
                    <a:pt x="572494" y="993913"/>
                  </a:lnTo>
                  <a:lnTo>
                    <a:pt x="0" y="0"/>
                  </a:lnTo>
                </a:path>
              </a:pathLst>
            </a:custGeom>
            <a:ln w="63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sz="2448">
                <a:solidFill>
                  <a:srgbClr val="505050"/>
                </a:solidFill>
                <a:latin typeface="Segoe UI"/>
              </a:endParaRPr>
            </a:p>
          </p:txBody>
        </p:sp>
        <p:sp>
          <p:nvSpPr>
            <p:cNvPr id="491" name="Freeform: Shape 490"/>
            <p:cNvSpPr/>
            <p:nvPr/>
          </p:nvSpPr>
          <p:spPr bwMode="auto">
            <a:xfrm>
              <a:off x="3037398" y="3077826"/>
              <a:ext cx="898498" cy="500261"/>
            </a:xfrm>
            <a:custGeom>
              <a:avLst/>
              <a:gdLst>
                <a:gd name="connsiteX0" fmla="*/ 898498 w 898498"/>
                <a:gd name="connsiteY0" fmla="*/ 993913 h 993913"/>
                <a:gd name="connsiteX1" fmla="*/ 572494 w 898498"/>
                <a:gd name="connsiteY1" fmla="*/ 993913 h 993913"/>
                <a:gd name="connsiteX2" fmla="*/ 0 w 898498"/>
                <a:gd name="connsiteY2" fmla="*/ 0 h 993913"/>
              </a:gdLst>
              <a:ahLst/>
              <a:cxnLst>
                <a:cxn ang="0">
                  <a:pos x="connsiteX0" y="connsiteY0"/>
                </a:cxn>
                <a:cxn ang="0">
                  <a:pos x="connsiteX1" y="connsiteY1"/>
                </a:cxn>
                <a:cxn ang="0">
                  <a:pos x="connsiteX2" y="connsiteY2"/>
                </a:cxn>
              </a:cxnLst>
              <a:rect l="l" t="t" r="r" b="b"/>
              <a:pathLst>
                <a:path w="898498" h="993913">
                  <a:moveTo>
                    <a:pt x="898498" y="993913"/>
                  </a:moveTo>
                  <a:lnTo>
                    <a:pt x="572494" y="993913"/>
                  </a:lnTo>
                  <a:lnTo>
                    <a:pt x="0" y="0"/>
                  </a:lnTo>
                </a:path>
              </a:pathLst>
            </a:custGeom>
            <a:ln w="63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sz="2448">
                <a:solidFill>
                  <a:srgbClr val="505050"/>
                </a:solidFill>
                <a:latin typeface="Segoe UI"/>
              </a:endParaRPr>
            </a:p>
          </p:txBody>
        </p:sp>
        <p:sp>
          <p:nvSpPr>
            <p:cNvPr id="492" name="Freeform: Shape 491"/>
            <p:cNvSpPr/>
            <p:nvPr/>
          </p:nvSpPr>
          <p:spPr bwMode="auto">
            <a:xfrm>
              <a:off x="3038476" y="4257675"/>
              <a:ext cx="914400" cy="304800"/>
            </a:xfrm>
            <a:custGeom>
              <a:avLst/>
              <a:gdLst>
                <a:gd name="connsiteX0" fmla="*/ 866775 w 866775"/>
                <a:gd name="connsiteY0" fmla="*/ 0 h 304800"/>
                <a:gd name="connsiteX1" fmla="*/ 323850 w 866775"/>
                <a:gd name="connsiteY1" fmla="*/ 0 h 304800"/>
                <a:gd name="connsiteX2" fmla="*/ 0 w 866775"/>
                <a:gd name="connsiteY2" fmla="*/ 304800 h 304800"/>
              </a:gdLst>
              <a:ahLst/>
              <a:cxnLst>
                <a:cxn ang="0">
                  <a:pos x="connsiteX0" y="connsiteY0"/>
                </a:cxn>
                <a:cxn ang="0">
                  <a:pos x="connsiteX1" y="connsiteY1"/>
                </a:cxn>
                <a:cxn ang="0">
                  <a:pos x="connsiteX2" y="connsiteY2"/>
                </a:cxn>
              </a:cxnLst>
              <a:rect l="l" t="t" r="r" b="b"/>
              <a:pathLst>
                <a:path w="866775" h="304800">
                  <a:moveTo>
                    <a:pt x="866775" y="0"/>
                  </a:moveTo>
                  <a:lnTo>
                    <a:pt x="323850" y="0"/>
                  </a:lnTo>
                  <a:lnTo>
                    <a:pt x="0" y="304800"/>
                  </a:lnTo>
                </a:path>
              </a:pathLst>
            </a:custGeom>
            <a:ln w="63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sz="2448">
                <a:solidFill>
                  <a:srgbClr val="505050"/>
                </a:solidFill>
                <a:latin typeface="Segoe UI"/>
              </a:endParaRPr>
            </a:p>
          </p:txBody>
        </p:sp>
      </p:grpSp>
      <p:sp>
        <p:nvSpPr>
          <p:cNvPr id="7" name="Rectangle 6"/>
          <p:cNvSpPr/>
          <p:nvPr/>
        </p:nvSpPr>
        <p:spPr bwMode="auto">
          <a:xfrm>
            <a:off x="-10835038" y="284323"/>
            <a:ext cx="10814958" cy="85900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200">
              <a:solidFill>
                <a:srgbClr val="505050"/>
              </a:solidFill>
              <a:latin typeface="Segoe UI"/>
              <a:ea typeface="Segoe UI" pitchFamily="34" charset="0"/>
              <a:cs typeface="Segoe UI" pitchFamily="34" charset="0"/>
            </a:endParaRPr>
          </a:p>
        </p:txBody>
      </p:sp>
      <p:sp>
        <p:nvSpPr>
          <p:cNvPr id="246" name="Rectangle 245"/>
          <p:cNvSpPr/>
          <p:nvPr/>
        </p:nvSpPr>
        <p:spPr bwMode="auto">
          <a:xfrm>
            <a:off x="-207505" y="6878108"/>
            <a:ext cx="12850577" cy="9513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200">
              <a:solidFill>
                <a:srgbClr val="505050"/>
              </a:solidFill>
              <a:latin typeface="Segoe UI"/>
              <a:ea typeface="Segoe UI" pitchFamily="34" charset="0"/>
              <a:cs typeface="Segoe UI" pitchFamily="34" charset="0"/>
            </a:endParaRPr>
          </a:p>
        </p:txBody>
      </p:sp>
      <p:sp>
        <p:nvSpPr>
          <p:cNvPr id="247" name="Rectangle 246"/>
          <p:cNvSpPr/>
          <p:nvPr/>
        </p:nvSpPr>
        <p:spPr bwMode="auto">
          <a:xfrm>
            <a:off x="13199280" y="7707"/>
            <a:ext cx="12850577" cy="9513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1243026" fontAlgn="base">
              <a:spcBef>
                <a:spcPct val="0"/>
              </a:spcBef>
              <a:spcAft>
                <a:spcPct val="0"/>
              </a:spcAft>
              <a:defRPr/>
            </a:pPr>
            <a:endParaRPr lang="en-US" sz="3200">
              <a:solidFill>
                <a:srgbClr val="505050"/>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1981724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decel="100000" fill="hold" nodeType="clickEffect">
                                  <p:stCondLst>
                                    <p:cond delay="0"/>
                                  </p:stCondLst>
                                  <p:childTnLst>
                                    <p:animMotion origin="layout" path="M -4.72222E-6 -4.93827E-7 L -4.72222E-6 -0.49383 " pathEditMode="relative" rAng="0" ptsTypes="AA">
                                      <p:cBhvr>
                                        <p:cTn id="6" dur="500" fill="hold"/>
                                        <p:tgtEl>
                                          <p:spTgt spid="705"/>
                                        </p:tgtEl>
                                        <p:attrNameLst>
                                          <p:attrName>ppt_x</p:attrName>
                                          <p:attrName>ppt_y</p:attrName>
                                        </p:attrNameLst>
                                      </p:cBhvr>
                                      <p:rCtr x="0" y="-24691"/>
                                    </p:animMotion>
                                  </p:childTnLst>
                                </p:cTn>
                              </p:par>
                            </p:childTnLst>
                          </p:cTn>
                        </p:par>
                        <p:par>
                          <p:cTn id="7" fill="hold">
                            <p:stCondLst>
                              <p:cond delay="500"/>
                            </p:stCondLst>
                            <p:childTnLst>
                              <p:par>
                                <p:cTn id="8" presetID="10" presetClass="entr" presetSubtype="0" fill="hold" nodeType="afterEffect">
                                  <p:stCondLst>
                                    <p:cond delay="5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63" presetClass="path" presetSubtype="0" accel="50000" decel="50000" fill="hold" nodeType="withEffect">
                                  <p:stCondLst>
                                    <p:cond delay="0"/>
                                  </p:stCondLst>
                                  <p:childTnLst>
                                    <p:animMotion origin="layout" path="M -2.77778E-6 2.71605E-6 L 0.93455 -0.00062 " pathEditMode="relative" rAng="0" ptsTypes="AA">
                                      <p:cBhvr>
                                        <p:cTn id="12" dur="50" fill="hold"/>
                                        <p:tgtEl>
                                          <p:spTgt spid="30"/>
                                        </p:tgtEl>
                                        <p:attrNameLst>
                                          <p:attrName>ppt_x</p:attrName>
                                          <p:attrName>ppt_y</p:attrName>
                                        </p:attrNameLst>
                                      </p:cBhvr>
                                      <p:rCtr x="46719" y="-31"/>
                                    </p:animMotion>
                                  </p:childTnLst>
                                </p:cTn>
                              </p:par>
                            </p:childTnLst>
                          </p:cTn>
                        </p:par>
                        <p:par>
                          <p:cTn id="13" fill="hold">
                            <p:stCondLst>
                              <p:cond delay="1050"/>
                            </p:stCondLst>
                            <p:childTnLst>
                              <p:par>
                                <p:cTn id="14" presetID="10" presetClass="entr" presetSubtype="0" fill="hold" grpId="0" nodeType="afterEffect">
                                  <p:stCondLst>
                                    <p:cond delay="0"/>
                                  </p:stCondLst>
                                  <p:childTnLst>
                                    <p:set>
                                      <p:cBhvr>
                                        <p:cTn id="15" dur="1" fill="hold">
                                          <p:stCondLst>
                                            <p:cond delay="0"/>
                                          </p:stCondLst>
                                        </p:cTn>
                                        <p:tgtEl>
                                          <p:spTgt spid="605"/>
                                        </p:tgtEl>
                                        <p:attrNameLst>
                                          <p:attrName>style.visibility</p:attrName>
                                        </p:attrNameLst>
                                      </p:cBhvr>
                                      <p:to>
                                        <p:strVal val="visible"/>
                                      </p:to>
                                    </p:set>
                                    <p:animEffect transition="in" filter="fade">
                                      <p:cBhvr>
                                        <p:cTn id="16" dur="500"/>
                                        <p:tgtEl>
                                          <p:spTgt spid="605"/>
                                        </p:tgtEl>
                                      </p:cBhvr>
                                    </p:animEffect>
                                  </p:childTnLst>
                                </p:cTn>
                              </p:par>
                            </p:childTnLst>
                          </p:cTn>
                        </p:par>
                      </p:childTnLst>
                    </p:cTn>
                  </p:par>
                  <p:par>
                    <p:cTn id="17" fill="hold">
                      <p:stCondLst>
                        <p:cond delay="indefinite"/>
                      </p:stCondLst>
                      <p:childTnLst>
                        <p:par>
                          <p:cTn id="18" fill="hold">
                            <p:stCondLst>
                              <p:cond delay="0"/>
                            </p:stCondLst>
                            <p:childTnLst>
                              <p:par>
                                <p:cTn id="19" presetID="64" presetClass="path" presetSubtype="0" decel="100000" fill="hold" nodeType="clickEffect">
                                  <p:stCondLst>
                                    <p:cond delay="0"/>
                                  </p:stCondLst>
                                  <p:childTnLst>
                                    <p:animMotion origin="layout" path="M -4.72222E-6 -0.49383 L -4.72222E-6 -1.03735 " pathEditMode="relative" rAng="0" ptsTypes="AA">
                                      <p:cBhvr>
                                        <p:cTn id="20" dur="500" fill="hold"/>
                                        <p:tgtEl>
                                          <p:spTgt spid="705"/>
                                        </p:tgtEl>
                                        <p:attrNameLst>
                                          <p:attrName>ppt_x</p:attrName>
                                          <p:attrName>ppt_y</p:attrName>
                                        </p:attrNameLst>
                                      </p:cBhvr>
                                      <p:rCtr x="0" y="-27191"/>
                                    </p:animMotion>
                                  </p:childTnLst>
                                </p:cTn>
                              </p:par>
                              <p:par>
                                <p:cTn id="21" presetID="10" presetClass="exit" presetSubtype="0" fill="hold" nodeType="withEffect">
                                  <p:stCondLst>
                                    <p:cond delay="0"/>
                                  </p:stCondLst>
                                  <p:childTnLst>
                                    <p:animEffect transition="out" filter="fade">
                                      <p:cBhvr>
                                        <p:cTn id="22" dur="300"/>
                                        <p:tgtEl>
                                          <p:spTgt spid="30"/>
                                        </p:tgtEl>
                                      </p:cBhvr>
                                    </p:animEffect>
                                    <p:set>
                                      <p:cBhvr>
                                        <p:cTn id="23" dur="1" fill="hold">
                                          <p:stCondLst>
                                            <p:cond delay="299"/>
                                          </p:stCondLst>
                                        </p:cTn>
                                        <p:tgtEl>
                                          <p:spTgt spid="30"/>
                                        </p:tgtEl>
                                        <p:attrNameLst>
                                          <p:attrName>style.visibility</p:attrName>
                                        </p:attrNameLst>
                                      </p:cBhvr>
                                      <p:to>
                                        <p:strVal val="hidden"/>
                                      </p:to>
                                    </p:set>
                                  </p:childTnLst>
                                </p:cTn>
                              </p:par>
                              <p:par>
                                <p:cTn id="24" presetID="64" presetClass="path" presetSubtype="0" decel="100000" fill="hold" nodeType="withEffect">
                                  <p:stCondLst>
                                    <p:cond delay="0"/>
                                  </p:stCondLst>
                                  <p:childTnLst>
                                    <p:animMotion origin="layout" path="M 0.93455 -0.00062 L 0.93455 -0.0679 " pathEditMode="relative" rAng="0" ptsTypes="AA">
                                      <p:cBhvr>
                                        <p:cTn id="25" dur="300" fill="hold"/>
                                        <p:tgtEl>
                                          <p:spTgt spid="30"/>
                                        </p:tgtEl>
                                        <p:attrNameLst>
                                          <p:attrName>ppt_x</p:attrName>
                                          <p:attrName>ppt_y</p:attrName>
                                        </p:attrNameLst>
                                      </p:cBhvr>
                                      <p:rCtr x="0" y="-3364"/>
                                    </p:animMotion>
                                  </p:childTnLst>
                                </p:cTn>
                              </p:par>
                            </p:childTnLst>
                          </p:cTn>
                        </p:par>
                        <p:par>
                          <p:cTn id="26" fill="hold">
                            <p:stCondLst>
                              <p:cond delay="500"/>
                            </p:stCondLst>
                            <p:childTnLst>
                              <p:par>
                                <p:cTn id="27" presetID="10" presetClass="entr" presetSubtype="0" fill="hold" nodeType="afterEffect">
                                  <p:stCondLst>
                                    <p:cond delay="50"/>
                                  </p:stCondLst>
                                  <p:childTnLst>
                                    <p:set>
                                      <p:cBhvr>
                                        <p:cTn id="28" dur="1" fill="hold">
                                          <p:stCondLst>
                                            <p:cond delay="0"/>
                                          </p:stCondLst>
                                        </p:cTn>
                                        <p:tgtEl>
                                          <p:spTgt spid="475"/>
                                        </p:tgtEl>
                                        <p:attrNameLst>
                                          <p:attrName>style.visibility</p:attrName>
                                        </p:attrNameLst>
                                      </p:cBhvr>
                                      <p:to>
                                        <p:strVal val="visible"/>
                                      </p:to>
                                    </p:set>
                                    <p:animEffect transition="in" filter="fade">
                                      <p:cBhvr>
                                        <p:cTn id="29" dur="500"/>
                                        <p:tgtEl>
                                          <p:spTgt spid="475"/>
                                        </p:tgtEl>
                                      </p:cBhvr>
                                    </p:animEffect>
                                  </p:childTnLst>
                                </p:cTn>
                              </p:par>
                              <p:par>
                                <p:cTn id="30" presetID="10" presetClass="entr" presetSubtype="0" fill="hold" nodeType="withEffect">
                                  <p:stCondLst>
                                    <p:cond delay="50"/>
                                  </p:stCondLst>
                                  <p:childTnLst>
                                    <p:set>
                                      <p:cBhvr>
                                        <p:cTn id="31" dur="1" fill="hold">
                                          <p:stCondLst>
                                            <p:cond delay="0"/>
                                          </p:stCondLst>
                                        </p:cTn>
                                        <p:tgtEl>
                                          <p:spTgt spid="131"/>
                                        </p:tgtEl>
                                        <p:attrNameLst>
                                          <p:attrName>style.visibility</p:attrName>
                                        </p:attrNameLst>
                                      </p:cBhvr>
                                      <p:to>
                                        <p:strVal val="visible"/>
                                      </p:to>
                                    </p:set>
                                    <p:animEffect transition="in" filter="fade">
                                      <p:cBhvr>
                                        <p:cTn id="32" dur="500"/>
                                        <p:tgtEl>
                                          <p:spTgt spid="131"/>
                                        </p:tgtEl>
                                      </p:cBhvr>
                                    </p:animEffect>
                                  </p:childTnLst>
                                </p:cTn>
                              </p:par>
                              <p:par>
                                <p:cTn id="33" presetID="63" presetClass="path" presetSubtype="0" accel="50000" decel="50000" fill="hold" nodeType="withEffect">
                                  <p:stCondLst>
                                    <p:cond delay="0"/>
                                  </p:stCondLst>
                                  <p:childTnLst>
                                    <p:animMotion origin="layout" path="M 1.66667E-6 -2.83951E-6 L 0.93229 -2.83951E-6 " pathEditMode="relative" rAng="0" ptsTypes="AA">
                                      <p:cBhvr>
                                        <p:cTn id="34" dur="50" fill="hold"/>
                                        <p:tgtEl>
                                          <p:spTgt spid="475"/>
                                        </p:tgtEl>
                                        <p:attrNameLst>
                                          <p:attrName>ppt_x</p:attrName>
                                          <p:attrName>ppt_y</p:attrName>
                                        </p:attrNameLst>
                                      </p:cBhvr>
                                      <p:rCtr x="46615" y="0"/>
                                    </p:animMotion>
                                  </p:childTnLst>
                                </p:cTn>
                              </p:par>
                              <p:par>
                                <p:cTn id="35" presetID="63" presetClass="path" presetSubtype="0" accel="50000" decel="50000" fill="hold" nodeType="withEffect">
                                  <p:stCondLst>
                                    <p:cond delay="0"/>
                                  </p:stCondLst>
                                  <p:childTnLst>
                                    <p:animMotion origin="layout" path="M -1.94444E-6 1.7284E-6 L 0.96111 1.7284E-6 " pathEditMode="relative" rAng="0" ptsTypes="AA">
                                      <p:cBhvr>
                                        <p:cTn id="36" dur="50" fill="hold"/>
                                        <p:tgtEl>
                                          <p:spTgt spid="131"/>
                                        </p:tgtEl>
                                        <p:attrNameLst>
                                          <p:attrName>ppt_x</p:attrName>
                                          <p:attrName>ppt_y</p:attrName>
                                        </p:attrNameLst>
                                      </p:cBhvr>
                                      <p:rCtr x="48056" y="0"/>
                                    </p:animMotion>
                                  </p:childTnLst>
                                </p:cTn>
                              </p:par>
                              <p:par>
                                <p:cTn id="37" presetID="10" presetClass="entr" presetSubtype="0" fill="hold" grpId="0" nodeType="withEffect">
                                  <p:stCondLst>
                                    <p:cond delay="300"/>
                                  </p:stCondLst>
                                  <p:childTnLst>
                                    <p:set>
                                      <p:cBhvr>
                                        <p:cTn id="38" dur="1" fill="hold">
                                          <p:stCondLst>
                                            <p:cond delay="0"/>
                                          </p:stCondLst>
                                        </p:cTn>
                                        <p:tgtEl>
                                          <p:spTgt spid="485"/>
                                        </p:tgtEl>
                                        <p:attrNameLst>
                                          <p:attrName>style.visibility</p:attrName>
                                        </p:attrNameLst>
                                      </p:cBhvr>
                                      <p:to>
                                        <p:strVal val="visible"/>
                                      </p:to>
                                    </p:set>
                                    <p:animEffect transition="in" filter="fade">
                                      <p:cBhvr>
                                        <p:cTn id="39" dur="200"/>
                                        <p:tgtEl>
                                          <p:spTgt spid="485"/>
                                        </p:tgtEl>
                                      </p:cBhvr>
                                    </p:animEffect>
                                  </p:childTnLst>
                                </p:cTn>
                              </p:par>
                              <p:par>
                                <p:cTn id="40" presetID="0" presetClass="path" presetSubtype="0" decel="100000" fill="hold" grpId="1" nodeType="withEffect">
                                  <p:stCondLst>
                                    <p:cond delay="300"/>
                                  </p:stCondLst>
                                  <p:childTnLst>
                                    <p:animMotion origin="layout" path="M 0.7526 -0.00494 L 0.7526 -0.00463 C 0.70364 0.02469 0.65486 0.11111 0.70677 0.2358 " pathEditMode="relative" rAng="0" ptsTypes="AAA">
                                      <p:cBhvr>
                                        <p:cTn id="41" dur="1000" fill="hold"/>
                                        <p:tgtEl>
                                          <p:spTgt spid="485"/>
                                        </p:tgtEl>
                                        <p:attrNameLst>
                                          <p:attrName>ppt_x</p:attrName>
                                          <p:attrName>ppt_y</p:attrName>
                                        </p:attrNameLst>
                                      </p:cBhvr>
                                      <p:rCtr x="-3420" y="12037"/>
                                    </p:animMotion>
                                  </p:childTnLst>
                                </p:cTn>
                              </p:par>
                              <p:par>
                                <p:cTn id="42" presetID="10" presetClass="entr" presetSubtype="0" fill="hold" grpId="0" nodeType="withEffect">
                                  <p:stCondLst>
                                    <p:cond delay="50"/>
                                  </p:stCondLst>
                                  <p:childTnLst>
                                    <p:set>
                                      <p:cBhvr>
                                        <p:cTn id="43" dur="1" fill="hold">
                                          <p:stCondLst>
                                            <p:cond delay="0"/>
                                          </p:stCondLst>
                                        </p:cTn>
                                        <p:tgtEl>
                                          <p:spTgt spid="870"/>
                                        </p:tgtEl>
                                        <p:attrNameLst>
                                          <p:attrName>style.visibility</p:attrName>
                                        </p:attrNameLst>
                                      </p:cBhvr>
                                      <p:to>
                                        <p:strVal val="visible"/>
                                      </p:to>
                                    </p:set>
                                    <p:animEffect transition="in" filter="fade">
                                      <p:cBhvr>
                                        <p:cTn id="44" dur="200"/>
                                        <p:tgtEl>
                                          <p:spTgt spid="870"/>
                                        </p:tgtEl>
                                      </p:cBhvr>
                                    </p:animEffect>
                                  </p:childTnLst>
                                </p:cTn>
                              </p:par>
                              <p:par>
                                <p:cTn id="45" presetID="35" presetClass="path" presetSubtype="0" decel="100000" fill="hold" grpId="0" nodeType="withEffect">
                                  <p:stCondLst>
                                    <p:cond delay="50"/>
                                  </p:stCondLst>
                                  <p:childTnLst>
                                    <p:animMotion origin="layout" path="M -4.16667E-6 -2.46914E-6 L -0.01614 -2.46914E-6 " pathEditMode="relative" rAng="0" ptsTypes="AA">
                                      <p:cBhvr>
                                        <p:cTn id="46" dur="200" fill="hold"/>
                                        <p:tgtEl>
                                          <p:spTgt spid="137"/>
                                        </p:tgtEl>
                                        <p:attrNameLst>
                                          <p:attrName>ppt_x</p:attrName>
                                          <p:attrName>ppt_y</p:attrName>
                                        </p:attrNameLst>
                                      </p:cBhvr>
                                      <p:rCtr x="-816" y="0"/>
                                    </p:animMotion>
                                  </p:childTnLst>
                                </p:cTn>
                              </p:par>
                              <p:par>
                                <p:cTn id="47" presetID="63" presetClass="path" presetSubtype="0" accel="50000" decel="50000" fill="hold" grpId="1" nodeType="withEffect">
                                  <p:stCondLst>
                                    <p:cond delay="0"/>
                                  </p:stCondLst>
                                  <p:childTnLst>
                                    <p:animMotion origin="layout" path="M -5E-6 3.45679E-6 L 0.71198 0.00093 " pathEditMode="relative" rAng="0" ptsTypes="AA">
                                      <p:cBhvr>
                                        <p:cTn id="48" dur="50" fill="hold"/>
                                        <p:tgtEl>
                                          <p:spTgt spid="870"/>
                                        </p:tgtEl>
                                        <p:attrNameLst>
                                          <p:attrName>ppt_x</p:attrName>
                                          <p:attrName>ppt_y</p:attrName>
                                        </p:attrNameLst>
                                      </p:cBhvr>
                                      <p:rCtr x="35729" y="0"/>
                                    </p:animMotion>
                                  </p:childTnLst>
                                </p:cTn>
                              </p:par>
                            </p:childTnLst>
                          </p:cTn>
                        </p:par>
                        <p:par>
                          <p:cTn id="49" fill="hold">
                            <p:stCondLst>
                              <p:cond delay="1800"/>
                            </p:stCondLst>
                            <p:childTnLst>
                              <p:par>
                                <p:cTn id="50" presetID="10" presetClass="entr" presetSubtype="0" fill="hold" grpId="0" nodeType="afterEffect">
                                  <p:stCondLst>
                                    <p:cond delay="0"/>
                                  </p:stCondLst>
                                  <p:childTnLst>
                                    <p:set>
                                      <p:cBhvr>
                                        <p:cTn id="51" dur="1" fill="hold">
                                          <p:stCondLst>
                                            <p:cond delay="0"/>
                                          </p:stCondLst>
                                        </p:cTn>
                                        <p:tgtEl>
                                          <p:spTgt spid="606"/>
                                        </p:tgtEl>
                                        <p:attrNameLst>
                                          <p:attrName>style.visibility</p:attrName>
                                        </p:attrNameLst>
                                      </p:cBhvr>
                                      <p:to>
                                        <p:strVal val="visible"/>
                                      </p:to>
                                    </p:set>
                                    <p:animEffect transition="in" filter="fade">
                                      <p:cBhvr>
                                        <p:cTn id="52" dur="500"/>
                                        <p:tgtEl>
                                          <p:spTgt spid="606"/>
                                        </p:tgtEl>
                                      </p:cBhvr>
                                    </p:animEffect>
                                  </p:childTnLst>
                                </p:cTn>
                              </p:par>
                            </p:childTnLst>
                          </p:cTn>
                        </p:par>
                      </p:childTnLst>
                    </p:cTn>
                  </p:par>
                  <p:par>
                    <p:cTn id="53" fill="hold">
                      <p:stCondLst>
                        <p:cond delay="indefinite"/>
                      </p:stCondLst>
                      <p:childTnLst>
                        <p:par>
                          <p:cTn id="54" fill="hold">
                            <p:stCondLst>
                              <p:cond delay="0"/>
                            </p:stCondLst>
                            <p:childTnLst>
                              <p:par>
                                <p:cTn id="55" presetID="64" presetClass="path" presetSubtype="0" decel="100000" fill="hold" nodeType="clickEffect">
                                  <p:stCondLst>
                                    <p:cond delay="0"/>
                                  </p:stCondLst>
                                  <p:childTnLst>
                                    <p:animMotion origin="layout" path="M -4.72222E-6 -1.03735 L -4.72222E-6 -1.53117 " pathEditMode="relative" rAng="0" ptsTypes="AA">
                                      <p:cBhvr>
                                        <p:cTn id="56" dur="500" fill="hold"/>
                                        <p:tgtEl>
                                          <p:spTgt spid="705"/>
                                        </p:tgtEl>
                                        <p:attrNameLst>
                                          <p:attrName>ppt_x</p:attrName>
                                          <p:attrName>ppt_y</p:attrName>
                                        </p:attrNameLst>
                                      </p:cBhvr>
                                      <p:rCtr x="0" y="-24691"/>
                                    </p:animMotion>
                                  </p:childTnLst>
                                </p:cTn>
                              </p:par>
                              <p:par>
                                <p:cTn id="57" presetID="10" presetClass="exit" presetSubtype="0" fill="hold" grpId="2" nodeType="withEffect">
                                  <p:stCondLst>
                                    <p:cond delay="0"/>
                                  </p:stCondLst>
                                  <p:childTnLst>
                                    <p:animEffect transition="out" filter="fade">
                                      <p:cBhvr>
                                        <p:cTn id="58" dur="500"/>
                                        <p:tgtEl>
                                          <p:spTgt spid="485"/>
                                        </p:tgtEl>
                                      </p:cBhvr>
                                    </p:animEffect>
                                    <p:set>
                                      <p:cBhvr>
                                        <p:cTn id="59" dur="1" fill="hold">
                                          <p:stCondLst>
                                            <p:cond delay="499"/>
                                          </p:stCondLst>
                                        </p:cTn>
                                        <p:tgtEl>
                                          <p:spTgt spid="485"/>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300"/>
                                        <p:tgtEl>
                                          <p:spTgt spid="475"/>
                                        </p:tgtEl>
                                      </p:cBhvr>
                                    </p:animEffect>
                                    <p:set>
                                      <p:cBhvr>
                                        <p:cTn id="62" dur="1" fill="hold">
                                          <p:stCondLst>
                                            <p:cond delay="299"/>
                                          </p:stCondLst>
                                        </p:cTn>
                                        <p:tgtEl>
                                          <p:spTgt spid="475"/>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300"/>
                                        <p:tgtEl>
                                          <p:spTgt spid="131"/>
                                        </p:tgtEl>
                                      </p:cBhvr>
                                    </p:animEffect>
                                    <p:set>
                                      <p:cBhvr>
                                        <p:cTn id="65" dur="1" fill="hold">
                                          <p:stCondLst>
                                            <p:cond delay="299"/>
                                          </p:stCondLst>
                                        </p:cTn>
                                        <p:tgtEl>
                                          <p:spTgt spid="131"/>
                                        </p:tgtEl>
                                        <p:attrNameLst>
                                          <p:attrName>style.visibility</p:attrName>
                                        </p:attrNameLst>
                                      </p:cBhvr>
                                      <p:to>
                                        <p:strVal val="hidden"/>
                                      </p:to>
                                    </p:set>
                                  </p:childTnLst>
                                </p:cTn>
                              </p:par>
                              <p:par>
                                <p:cTn id="66" presetID="64" presetClass="path" presetSubtype="0" decel="100000" fill="hold" nodeType="withEffect">
                                  <p:stCondLst>
                                    <p:cond delay="0"/>
                                  </p:stCondLst>
                                  <p:childTnLst>
                                    <p:animMotion origin="layout" path="M 0.93229 -2.83951E-6 L 0.9309 -0.10617 " pathEditMode="relative" rAng="0" ptsTypes="AA">
                                      <p:cBhvr>
                                        <p:cTn id="67" dur="300" fill="hold"/>
                                        <p:tgtEl>
                                          <p:spTgt spid="475"/>
                                        </p:tgtEl>
                                        <p:attrNameLst>
                                          <p:attrName>ppt_x</p:attrName>
                                          <p:attrName>ppt_y</p:attrName>
                                        </p:attrNameLst>
                                      </p:cBhvr>
                                      <p:rCtr x="-69" y="-5309"/>
                                    </p:animMotion>
                                  </p:childTnLst>
                                </p:cTn>
                              </p:par>
                              <p:par>
                                <p:cTn id="68" presetID="64" presetClass="path" presetSubtype="0" decel="100000" fill="hold" nodeType="withEffect">
                                  <p:stCondLst>
                                    <p:cond delay="0"/>
                                  </p:stCondLst>
                                  <p:childTnLst>
                                    <p:animMotion origin="layout" path="M 0.96111 1.7284E-6 L 0.96198 -0.08735 " pathEditMode="relative" rAng="0" ptsTypes="AA">
                                      <p:cBhvr>
                                        <p:cTn id="69" dur="200" fill="hold"/>
                                        <p:tgtEl>
                                          <p:spTgt spid="131"/>
                                        </p:tgtEl>
                                        <p:attrNameLst>
                                          <p:attrName>ppt_x</p:attrName>
                                          <p:attrName>ppt_y</p:attrName>
                                        </p:attrNameLst>
                                      </p:cBhvr>
                                      <p:rCtr x="35" y="-4383"/>
                                    </p:animMotion>
                                  </p:childTnLst>
                                </p:cTn>
                              </p:par>
                            </p:childTnLst>
                          </p:cTn>
                        </p:par>
                        <p:par>
                          <p:cTn id="70" fill="hold">
                            <p:stCondLst>
                              <p:cond delay="500"/>
                            </p:stCondLst>
                            <p:childTnLst>
                              <p:par>
                                <p:cTn id="71" presetID="10" presetClass="entr" presetSubtype="0" fill="hold" nodeType="afterEffect">
                                  <p:stCondLst>
                                    <p:cond delay="50"/>
                                  </p:stCondLst>
                                  <p:childTnLst>
                                    <p:set>
                                      <p:cBhvr>
                                        <p:cTn id="72" dur="1" fill="hold">
                                          <p:stCondLst>
                                            <p:cond delay="0"/>
                                          </p:stCondLst>
                                        </p:cTn>
                                        <p:tgtEl>
                                          <p:spTgt spid="488"/>
                                        </p:tgtEl>
                                        <p:attrNameLst>
                                          <p:attrName>style.visibility</p:attrName>
                                        </p:attrNameLst>
                                      </p:cBhvr>
                                      <p:to>
                                        <p:strVal val="visible"/>
                                      </p:to>
                                    </p:set>
                                    <p:animEffect transition="in" filter="fade">
                                      <p:cBhvr>
                                        <p:cTn id="73" dur="500"/>
                                        <p:tgtEl>
                                          <p:spTgt spid="488"/>
                                        </p:tgtEl>
                                      </p:cBhvr>
                                    </p:animEffect>
                                  </p:childTnLst>
                                </p:cTn>
                              </p:par>
                              <p:par>
                                <p:cTn id="74" presetID="63" presetClass="path" presetSubtype="0" accel="50000" decel="50000" fill="hold" nodeType="withEffect">
                                  <p:stCondLst>
                                    <p:cond delay="0"/>
                                  </p:stCondLst>
                                  <p:childTnLst>
                                    <p:animMotion origin="layout" path="M 2.77778E-7 2.71605E-6 L 0.93351 2.71605E-6 " pathEditMode="relative" rAng="0" ptsTypes="AA">
                                      <p:cBhvr>
                                        <p:cTn id="75" dur="50" fill="hold"/>
                                        <p:tgtEl>
                                          <p:spTgt spid="488"/>
                                        </p:tgtEl>
                                        <p:attrNameLst>
                                          <p:attrName>ppt_x</p:attrName>
                                          <p:attrName>ppt_y</p:attrName>
                                        </p:attrNameLst>
                                      </p:cBhvr>
                                      <p:rCtr x="46684" y="0"/>
                                    </p:animMotion>
                                  </p:childTnLst>
                                </p:cTn>
                              </p:par>
                            </p:childTnLst>
                          </p:cTn>
                        </p:par>
                        <p:par>
                          <p:cTn id="76" fill="hold">
                            <p:stCondLst>
                              <p:cond delay="1050"/>
                            </p:stCondLst>
                            <p:childTnLst>
                              <p:par>
                                <p:cTn id="77" presetID="10" presetClass="entr" presetSubtype="0" fill="hold" grpId="0" nodeType="afterEffect">
                                  <p:stCondLst>
                                    <p:cond delay="0"/>
                                  </p:stCondLst>
                                  <p:childTnLst>
                                    <p:set>
                                      <p:cBhvr>
                                        <p:cTn id="78" dur="1" fill="hold">
                                          <p:stCondLst>
                                            <p:cond delay="0"/>
                                          </p:stCondLst>
                                        </p:cTn>
                                        <p:tgtEl>
                                          <p:spTgt spid="607"/>
                                        </p:tgtEl>
                                        <p:attrNameLst>
                                          <p:attrName>style.visibility</p:attrName>
                                        </p:attrNameLst>
                                      </p:cBhvr>
                                      <p:to>
                                        <p:strVal val="visible"/>
                                      </p:to>
                                    </p:set>
                                    <p:animEffect transition="in" filter="fade">
                                      <p:cBhvr>
                                        <p:cTn id="79" dur="500"/>
                                        <p:tgtEl>
                                          <p:spTgt spid="6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870" grpId="0" animBg="1"/>
      <p:bldP spid="870" grpId="1" animBg="1"/>
      <p:bldP spid="605" grpId="0"/>
      <p:bldP spid="606" grpId="0"/>
      <p:bldP spid="607" grpId="0"/>
      <p:bldP spid="485" grpId="0" animBg="1"/>
      <p:bldP spid="485" grpId="1" animBg="1"/>
      <p:bldP spid="485" grpId="2"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Continuous Improvement</a:t>
            </a:r>
          </a:p>
        </p:txBody>
      </p:sp>
      <p:sp>
        <p:nvSpPr>
          <p:cNvPr id="5" name="Text Placeholder 4"/>
          <p:cNvSpPr>
            <a:spLocks noGrp="1"/>
          </p:cNvSpPr>
          <p:nvPr>
            <p:ph idx="4294967295"/>
          </p:nvPr>
        </p:nvSpPr>
        <p:spPr>
          <a:xfrm>
            <a:off x="0" y="1825625"/>
            <a:ext cx="6227763" cy="4351338"/>
          </a:xfrm>
        </p:spPr>
        <p:txBody>
          <a:bodyPr>
            <a:normAutofit lnSpcReduction="10000"/>
          </a:bodyPr>
          <a:lstStyle/>
          <a:p>
            <a:pPr marL="571329" indent="-571329"/>
            <a:r>
              <a:rPr lang="en-US" sz="3528"/>
              <a:t>Instrumentation provided by App Insights; added by default in Bot Service</a:t>
            </a:r>
          </a:p>
          <a:p>
            <a:pPr marL="571329" indent="-571329"/>
            <a:r>
              <a:rPr lang="en-US" sz="3528"/>
              <a:t>Extend instrumentation through AI SDK</a:t>
            </a:r>
          </a:p>
          <a:p>
            <a:pPr marL="571329" indent="-571329"/>
            <a:r>
              <a:rPr lang="en-US" sz="3528" b="1">
                <a:solidFill>
                  <a:srgbClr val="C00000"/>
                </a:solidFill>
              </a:rPr>
              <a:t>If you are not building bots that will actually be used, then you are not building bots</a:t>
            </a:r>
          </a:p>
        </p:txBody>
      </p:sp>
      <p:pic>
        <p:nvPicPr>
          <p:cNvPr id="4" name="Picture 2" descr="C:\Users\cestrada\AppData\Local\Temp\SNAGHTML53963c8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3562" y="1289126"/>
            <a:ext cx="5196073" cy="8048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319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3000"/>
                                  </p:stCondLst>
                                  <p:childTnLst>
                                    <p:animMotion origin="layout" path="M 3.54167E-6 1.48148E-6 L 3.54167E-6 -0.34144 " pathEditMode="relative" rAng="0" ptsTypes="AA">
                                      <p:cBhvr>
                                        <p:cTn id="6" dur="2000" fill="hold"/>
                                        <p:tgtEl>
                                          <p:spTgt spid="4"/>
                                        </p:tgtEl>
                                        <p:attrNameLst>
                                          <p:attrName>ppt_x</p:attrName>
                                          <p:attrName>ppt_y</p:attrName>
                                        </p:attrNameLst>
                                      </p:cBhvr>
                                      <p:rCtr x="0" y="-1708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457ED-5308-4B27-BEEF-DCB0A5E117D5}"/>
              </a:ext>
            </a:extLst>
          </p:cNvPr>
          <p:cNvSpPr>
            <a:spLocks noGrp="1"/>
          </p:cNvSpPr>
          <p:nvPr>
            <p:ph type="title"/>
          </p:nvPr>
        </p:nvSpPr>
        <p:spPr/>
        <p:txBody>
          <a:bodyPr/>
          <a:lstStyle/>
          <a:p>
            <a:r>
              <a:rPr lang="de-AT" dirty="0"/>
              <a:t>Agenda</a:t>
            </a:r>
            <a:endParaRPr lang="en-AT" dirty="0"/>
          </a:p>
        </p:txBody>
      </p:sp>
      <p:sp>
        <p:nvSpPr>
          <p:cNvPr id="3" name="Content Placeholder 2">
            <a:extLst>
              <a:ext uri="{FF2B5EF4-FFF2-40B4-BE49-F238E27FC236}">
                <a16:creationId xmlns:a16="http://schemas.microsoft.com/office/drawing/2014/main" id="{00E7B12D-3821-4FA3-B33A-8CE3CC6E91B7}"/>
              </a:ext>
            </a:extLst>
          </p:cNvPr>
          <p:cNvSpPr>
            <a:spLocks noGrp="1"/>
          </p:cNvSpPr>
          <p:nvPr>
            <p:ph idx="1"/>
          </p:nvPr>
        </p:nvSpPr>
        <p:spPr/>
        <p:txBody>
          <a:bodyPr>
            <a:normAutofit/>
          </a:bodyPr>
          <a:lstStyle/>
          <a:p>
            <a:r>
              <a:rPr lang="en-US" dirty="0"/>
              <a:t>Intro</a:t>
            </a:r>
          </a:p>
          <a:p>
            <a:r>
              <a:rPr lang="en-US" dirty="0"/>
              <a:t>Basics of Bot Framework and Cognitive Services </a:t>
            </a:r>
          </a:p>
          <a:p>
            <a:r>
              <a:rPr lang="en-US" dirty="0"/>
              <a:t>Plan phase</a:t>
            </a:r>
          </a:p>
          <a:p>
            <a:r>
              <a:rPr lang="en-US" dirty="0"/>
              <a:t>Build phase</a:t>
            </a:r>
          </a:p>
          <a:p>
            <a:r>
              <a:rPr lang="en-US" dirty="0"/>
              <a:t>Test phase </a:t>
            </a:r>
          </a:p>
          <a:p>
            <a:r>
              <a:rPr lang="en-US" dirty="0"/>
              <a:t>Publish phase</a:t>
            </a:r>
          </a:p>
          <a:p>
            <a:r>
              <a:rPr lang="en-US" dirty="0"/>
              <a:t>Connect phase</a:t>
            </a:r>
          </a:p>
          <a:p>
            <a:r>
              <a:rPr lang="en-US" dirty="0"/>
              <a:t>Evaluate phase</a:t>
            </a:r>
            <a:endParaRPr lang="en-AT" dirty="0"/>
          </a:p>
        </p:txBody>
      </p:sp>
    </p:spTree>
    <p:extLst>
      <p:ext uri="{BB962C8B-B14F-4D97-AF65-F5344CB8AC3E}">
        <p14:creationId xmlns:p14="http://schemas.microsoft.com/office/powerpoint/2010/main" val="30371307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6A6E5-FD4B-405C-A1BB-8E88E3F76CFD}"/>
              </a:ext>
            </a:extLst>
          </p:cNvPr>
          <p:cNvSpPr>
            <a:spLocks noGrp="1"/>
          </p:cNvSpPr>
          <p:nvPr>
            <p:ph type="title"/>
          </p:nvPr>
        </p:nvSpPr>
        <p:spPr/>
        <p:txBody>
          <a:bodyPr/>
          <a:lstStyle/>
          <a:p>
            <a:r>
              <a:rPr lang="en-US" dirty="0"/>
              <a:t>Key Parts of an Enterprise Bot Design</a:t>
            </a:r>
            <a:endParaRPr lang="en-AT" dirty="0"/>
          </a:p>
        </p:txBody>
      </p:sp>
      <p:pic>
        <p:nvPicPr>
          <p:cNvPr id="5" name="Graphic 4">
            <a:extLst>
              <a:ext uri="{FF2B5EF4-FFF2-40B4-BE49-F238E27FC236}">
                <a16:creationId xmlns:a16="http://schemas.microsoft.com/office/drawing/2014/main" id="{F9F6F8AC-3024-4B60-B225-0FE96C7F3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50727" y="1447289"/>
            <a:ext cx="9690546" cy="5166409"/>
          </a:xfrm>
          <a:prstGeom prst="rect">
            <a:avLst/>
          </a:prstGeom>
        </p:spPr>
      </p:pic>
    </p:spTree>
    <p:extLst>
      <p:ext uri="{BB962C8B-B14F-4D97-AF65-F5344CB8AC3E}">
        <p14:creationId xmlns:p14="http://schemas.microsoft.com/office/powerpoint/2010/main" val="780163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1A6544-2206-4284-91E5-4B309E1754E7}"/>
              </a:ext>
            </a:extLst>
          </p:cNvPr>
          <p:cNvSpPr>
            <a:spLocks noGrp="1"/>
          </p:cNvSpPr>
          <p:nvPr>
            <p:ph type="title"/>
          </p:nvPr>
        </p:nvSpPr>
        <p:spPr/>
        <p:txBody>
          <a:bodyPr/>
          <a:lstStyle/>
          <a:p>
            <a:r>
              <a:rPr lang="de-AT" dirty="0"/>
              <a:t>And </a:t>
            </a:r>
            <a:r>
              <a:rPr lang="de-AT" dirty="0" err="1"/>
              <a:t>you</a:t>
            </a:r>
            <a:r>
              <a:rPr lang="de-AT" dirty="0"/>
              <a:t> </a:t>
            </a:r>
            <a:r>
              <a:rPr lang="de-AT" dirty="0" err="1"/>
              <a:t>gotta</a:t>
            </a:r>
            <a:r>
              <a:rPr lang="de-AT" dirty="0"/>
              <a:t> </a:t>
            </a:r>
            <a:r>
              <a:rPr lang="de-AT" dirty="0" err="1"/>
              <a:t>have</a:t>
            </a:r>
            <a:r>
              <a:rPr lang="de-AT" dirty="0"/>
              <a:t> </a:t>
            </a:r>
            <a:r>
              <a:rPr lang="de-AT" dirty="0" err="1"/>
              <a:t>some</a:t>
            </a:r>
            <a:r>
              <a:rPr lang="de-AT" dirty="0"/>
              <a:t> </a:t>
            </a:r>
            <a:r>
              <a:rPr lang="de-AT" dirty="0" err="1"/>
              <a:t>sort</a:t>
            </a:r>
            <a:r>
              <a:rPr lang="de-AT" dirty="0"/>
              <a:t> </a:t>
            </a:r>
            <a:r>
              <a:rPr lang="de-AT" dirty="0" err="1"/>
              <a:t>of</a:t>
            </a:r>
            <a:r>
              <a:rPr lang="de-AT" dirty="0"/>
              <a:t> </a:t>
            </a:r>
            <a:r>
              <a:rPr lang="de-AT" dirty="0" err="1"/>
              <a:t>intelligence</a:t>
            </a:r>
            <a:r>
              <a:rPr lang="de-AT" dirty="0"/>
              <a:t>…</a:t>
            </a:r>
            <a:endParaRPr lang="en-AT" dirty="0"/>
          </a:p>
        </p:txBody>
      </p:sp>
      <p:sp>
        <p:nvSpPr>
          <p:cNvPr id="4" name="Text Placeholder 3">
            <a:extLst>
              <a:ext uri="{FF2B5EF4-FFF2-40B4-BE49-F238E27FC236}">
                <a16:creationId xmlns:a16="http://schemas.microsoft.com/office/drawing/2014/main" id="{764F59B5-B594-42DB-8C0C-3749566447E6}"/>
              </a:ext>
            </a:extLst>
          </p:cNvPr>
          <p:cNvSpPr>
            <a:spLocks noGrp="1"/>
          </p:cNvSpPr>
          <p:nvPr>
            <p:ph type="body" idx="1"/>
          </p:nvPr>
        </p:nvSpPr>
        <p:spPr/>
        <p:txBody>
          <a:bodyPr/>
          <a:lstStyle/>
          <a:p>
            <a:endParaRPr lang="en-AT"/>
          </a:p>
        </p:txBody>
      </p:sp>
    </p:spTree>
    <p:extLst>
      <p:ext uri="{BB962C8B-B14F-4D97-AF65-F5344CB8AC3E}">
        <p14:creationId xmlns:p14="http://schemas.microsoft.com/office/powerpoint/2010/main" val="16501831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1F8741E-4A95-4C31-AD1C-043992F17A57}"/>
              </a:ext>
            </a:extLst>
          </p:cNvPr>
          <p:cNvSpPr/>
          <p:nvPr/>
        </p:nvSpPr>
        <p:spPr>
          <a:xfrm>
            <a:off x="12398778" y="6139934"/>
            <a:ext cx="2845459" cy="369332"/>
          </a:xfrm>
          <a:prstGeom prst="rect">
            <a:avLst/>
          </a:prstGeom>
        </p:spPr>
        <p:txBody>
          <a:bodyPr wrap="none">
            <a:spAutoFit/>
          </a:bodyPr>
          <a:lstStyle/>
          <a:p>
            <a:r>
              <a:rPr lang="en-AT"/>
              <a:t>https://ai.jumpto365.com/</a:t>
            </a:r>
          </a:p>
        </p:txBody>
      </p:sp>
      <p:pic>
        <p:nvPicPr>
          <p:cNvPr id="6" name="Picture 5">
            <a:hlinkClick r:id="rId2"/>
            <a:extLst>
              <a:ext uri="{FF2B5EF4-FFF2-40B4-BE49-F238E27FC236}">
                <a16:creationId xmlns:a16="http://schemas.microsoft.com/office/drawing/2014/main" id="{665DC7EF-7F10-4282-B9B8-B27F8A477CB9}"/>
              </a:ext>
            </a:extLst>
          </p:cNvPr>
          <p:cNvPicPr>
            <a:picLocks noChangeAspect="1"/>
          </p:cNvPicPr>
          <p:nvPr/>
        </p:nvPicPr>
        <p:blipFill>
          <a:blip r:embed="rId3"/>
          <a:stretch>
            <a:fillRect/>
          </a:stretch>
        </p:blipFill>
        <p:spPr>
          <a:xfrm>
            <a:off x="2138846" y="0"/>
            <a:ext cx="7914308" cy="6858000"/>
          </a:xfrm>
          <a:prstGeom prst="rect">
            <a:avLst/>
          </a:prstGeom>
        </p:spPr>
      </p:pic>
    </p:spTree>
    <p:extLst>
      <p:ext uri="{BB962C8B-B14F-4D97-AF65-F5344CB8AC3E}">
        <p14:creationId xmlns:p14="http://schemas.microsoft.com/office/powerpoint/2010/main" val="392631773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9A4BB0C-A5E9-4BDD-9BB5-E39A77D102EA}"/>
              </a:ext>
            </a:extLst>
          </p:cNvPr>
          <p:cNvSpPr>
            <a:spLocks noGrp="1"/>
          </p:cNvSpPr>
          <p:nvPr>
            <p:ph type="title"/>
          </p:nvPr>
        </p:nvSpPr>
        <p:spPr/>
        <p:txBody>
          <a:bodyPr/>
          <a:lstStyle/>
          <a:p>
            <a:r>
              <a:rPr lang="en-US" dirty="0"/>
              <a:t>Language &amp; Knowledge</a:t>
            </a:r>
            <a:endParaRPr lang="en-AT" dirty="0"/>
          </a:p>
        </p:txBody>
      </p:sp>
    </p:spTree>
    <p:extLst>
      <p:ext uri="{BB962C8B-B14F-4D97-AF65-F5344CB8AC3E}">
        <p14:creationId xmlns:p14="http://schemas.microsoft.com/office/powerpoint/2010/main" val="754415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atBot_F08B" title="Icon of a robotic chat bubble with a smiley face">
            <a:extLst>
              <a:ext uri="{FF2B5EF4-FFF2-40B4-BE49-F238E27FC236}">
                <a16:creationId xmlns:a16="http://schemas.microsoft.com/office/drawing/2014/main" id="{EF2FC808-2563-48A5-ACE1-F9490220C9D8}"/>
              </a:ext>
            </a:extLst>
          </p:cNvPr>
          <p:cNvSpPr>
            <a:spLocks noChangeAspect="1" noEditPoints="1"/>
          </p:cNvSpPr>
          <p:nvPr/>
        </p:nvSpPr>
        <p:spPr bwMode="auto">
          <a:xfrm>
            <a:off x="2586925" y="2825196"/>
            <a:ext cx="562736" cy="726852"/>
          </a:xfrm>
          <a:custGeom>
            <a:avLst/>
            <a:gdLst>
              <a:gd name="T0" fmla="*/ 871 w 2742"/>
              <a:gd name="T1" fmla="*/ 1541 h 3541"/>
              <a:gd name="T2" fmla="*/ 871 w 2742"/>
              <a:gd name="T3" fmla="*/ 1791 h 3541"/>
              <a:gd name="T4" fmla="*/ 1871 w 2742"/>
              <a:gd name="T5" fmla="*/ 1541 h 3541"/>
              <a:gd name="T6" fmla="*/ 1871 w 2742"/>
              <a:gd name="T7" fmla="*/ 1791 h 3541"/>
              <a:gd name="T8" fmla="*/ 0 w 2742"/>
              <a:gd name="T9" fmla="*/ 1541 h 3541"/>
              <a:gd name="T10" fmla="*/ 0 w 2742"/>
              <a:gd name="T11" fmla="*/ 2041 h 3541"/>
              <a:gd name="T12" fmla="*/ 2742 w 2742"/>
              <a:gd name="T13" fmla="*/ 1541 h 3541"/>
              <a:gd name="T14" fmla="*/ 2742 w 2742"/>
              <a:gd name="T15" fmla="*/ 2041 h 3541"/>
              <a:gd name="T16" fmla="*/ 1371 w 2742"/>
              <a:gd name="T17" fmla="*/ 339 h 3541"/>
              <a:gd name="T18" fmla="*/ 1371 w 2742"/>
              <a:gd name="T19" fmla="*/ 916 h 3541"/>
              <a:gd name="T20" fmla="*/ 1121 w 2742"/>
              <a:gd name="T21" fmla="*/ 2916 h 3541"/>
              <a:gd name="T22" fmla="*/ 1121 w 2742"/>
              <a:gd name="T23" fmla="*/ 3541 h 3541"/>
              <a:gd name="T24" fmla="*/ 1809 w 2742"/>
              <a:gd name="T25" fmla="*/ 2916 h 3541"/>
              <a:gd name="T26" fmla="*/ 2371 w 2742"/>
              <a:gd name="T27" fmla="*/ 2916 h 3541"/>
              <a:gd name="T28" fmla="*/ 2621 w 2742"/>
              <a:gd name="T29" fmla="*/ 2666 h 3541"/>
              <a:gd name="T30" fmla="*/ 2621 w 2742"/>
              <a:gd name="T31" fmla="*/ 1166 h 3541"/>
              <a:gd name="T32" fmla="*/ 2371 w 2742"/>
              <a:gd name="T33" fmla="*/ 916 h 3541"/>
              <a:gd name="T34" fmla="*/ 371 w 2742"/>
              <a:gd name="T35" fmla="*/ 916 h 3541"/>
              <a:gd name="T36" fmla="*/ 121 w 2742"/>
              <a:gd name="T37" fmla="*/ 1166 h 3541"/>
              <a:gd name="T38" fmla="*/ 121 w 2742"/>
              <a:gd name="T39" fmla="*/ 2666 h 3541"/>
              <a:gd name="T40" fmla="*/ 371 w 2742"/>
              <a:gd name="T41" fmla="*/ 2916 h 3541"/>
              <a:gd name="T42" fmla="*/ 1121 w 2742"/>
              <a:gd name="T43" fmla="*/ 2916 h 3541"/>
              <a:gd name="T44" fmla="*/ 1371 w 2742"/>
              <a:gd name="T45" fmla="*/ 0 h 3541"/>
              <a:gd name="T46" fmla="*/ 1205 w 2742"/>
              <a:gd name="T47" fmla="*/ 166 h 3541"/>
              <a:gd name="T48" fmla="*/ 1371 w 2742"/>
              <a:gd name="T49" fmla="*/ 332 h 3541"/>
              <a:gd name="T50" fmla="*/ 1537 w 2742"/>
              <a:gd name="T51" fmla="*/ 166 h 3541"/>
              <a:gd name="T52" fmla="*/ 1371 w 2742"/>
              <a:gd name="T53" fmla="*/ 0 h 3541"/>
              <a:gd name="T54" fmla="*/ 746 w 2742"/>
              <a:gd name="T55" fmla="*/ 2157 h 3541"/>
              <a:gd name="T56" fmla="*/ 1996 w 2742"/>
              <a:gd name="T57" fmla="*/ 2157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42" h="3541">
                <a:moveTo>
                  <a:pt x="871" y="1541"/>
                </a:moveTo>
                <a:cubicBezTo>
                  <a:pt x="871" y="1791"/>
                  <a:pt x="871" y="1791"/>
                  <a:pt x="871" y="1791"/>
                </a:cubicBezTo>
                <a:moveTo>
                  <a:pt x="1871" y="1541"/>
                </a:moveTo>
                <a:cubicBezTo>
                  <a:pt x="1871" y="1791"/>
                  <a:pt x="1871" y="1791"/>
                  <a:pt x="1871" y="1791"/>
                </a:cubicBezTo>
                <a:moveTo>
                  <a:pt x="0" y="1541"/>
                </a:moveTo>
                <a:cubicBezTo>
                  <a:pt x="0" y="2041"/>
                  <a:pt x="0" y="2041"/>
                  <a:pt x="0" y="2041"/>
                </a:cubicBezTo>
                <a:moveTo>
                  <a:pt x="2742" y="1541"/>
                </a:moveTo>
                <a:cubicBezTo>
                  <a:pt x="2742" y="2041"/>
                  <a:pt x="2742" y="2041"/>
                  <a:pt x="2742" y="2041"/>
                </a:cubicBezTo>
                <a:moveTo>
                  <a:pt x="1371" y="339"/>
                </a:moveTo>
                <a:cubicBezTo>
                  <a:pt x="1371" y="916"/>
                  <a:pt x="1371" y="916"/>
                  <a:pt x="1371" y="916"/>
                </a:cubicBezTo>
                <a:moveTo>
                  <a:pt x="1121" y="2916"/>
                </a:moveTo>
                <a:cubicBezTo>
                  <a:pt x="1121" y="3541"/>
                  <a:pt x="1121" y="3541"/>
                  <a:pt x="1121" y="3541"/>
                </a:cubicBezTo>
                <a:cubicBezTo>
                  <a:pt x="1809" y="2916"/>
                  <a:pt x="1809" y="2916"/>
                  <a:pt x="1809" y="2916"/>
                </a:cubicBezTo>
                <a:cubicBezTo>
                  <a:pt x="2371" y="2916"/>
                  <a:pt x="2371" y="2916"/>
                  <a:pt x="2371" y="2916"/>
                </a:cubicBezTo>
                <a:cubicBezTo>
                  <a:pt x="2509" y="2916"/>
                  <a:pt x="2621" y="2804"/>
                  <a:pt x="2621" y="2666"/>
                </a:cubicBezTo>
                <a:cubicBezTo>
                  <a:pt x="2621" y="1166"/>
                  <a:pt x="2621" y="1166"/>
                  <a:pt x="2621" y="1166"/>
                </a:cubicBezTo>
                <a:cubicBezTo>
                  <a:pt x="2621" y="1028"/>
                  <a:pt x="2509" y="916"/>
                  <a:pt x="2371" y="916"/>
                </a:cubicBezTo>
                <a:cubicBezTo>
                  <a:pt x="371" y="916"/>
                  <a:pt x="371" y="916"/>
                  <a:pt x="371" y="916"/>
                </a:cubicBezTo>
                <a:cubicBezTo>
                  <a:pt x="233" y="916"/>
                  <a:pt x="121" y="1028"/>
                  <a:pt x="121" y="1166"/>
                </a:cubicBezTo>
                <a:cubicBezTo>
                  <a:pt x="121" y="2666"/>
                  <a:pt x="121" y="2666"/>
                  <a:pt x="121" y="2666"/>
                </a:cubicBezTo>
                <a:cubicBezTo>
                  <a:pt x="121" y="2804"/>
                  <a:pt x="233" y="2916"/>
                  <a:pt x="371" y="2916"/>
                </a:cubicBezTo>
                <a:lnTo>
                  <a:pt x="1121" y="2916"/>
                </a:lnTo>
                <a:close/>
                <a:moveTo>
                  <a:pt x="1371" y="0"/>
                </a:moveTo>
                <a:cubicBezTo>
                  <a:pt x="1279" y="0"/>
                  <a:pt x="1205" y="74"/>
                  <a:pt x="1205" y="166"/>
                </a:cubicBezTo>
                <a:cubicBezTo>
                  <a:pt x="1205" y="258"/>
                  <a:pt x="1279" y="332"/>
                  <a:pt x="1371" y="332"/>
                </a:cubicBezTo>
                <a:cubicBezTo>
                  <a:pt x="1463" y="332"/>
                  <a:pt x="1537" y="258"/>
                  <a:pt x="1537" y="166"/>
                </a:cubicBezTo>
                <a:cubicBezTo>
                  <a:pt x="1537" y="74"/>
                  <a:pt x="1463" y="0"/>
                  <a:pt x="1371" y="0"/>
                </a:cubicBezTo>
                <a:close/>
                <a:moveTo>
                  <a:pt x="746" y="2157"/>
                </a:moveTo>
                <a:cubicBezTo>
                  <a:pt x="1091" y="2502"/>
                  <a:pt x="1651" y="2502"/>
                  <a:pt x="1996" y="2157"/>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gradFill>
              <a:latin typeface="Segoe UI Light" panose="020B0502040204020203" pitchFamily="34" charset="0"/>
              <a:cs typeface="Segoe UI Light" panose="020B0502040204020203" pitchFamily="34" charset="0"/>
            </a:endParaRPr>
          </a:p>
        </p:txBody>
      </p:sp>
      <p:sp>
        <p:nvSpPr>
          <p:cNvPr id="5" name="Oval 4"/>
          <p:cNvSpPr/>
          <p:nvPr/>
        </p:nvSpPr>
        <p:spPr bwMode="auto">
          <a:xfrm>
            <a:off x="2232961" y="2553289"/>
            <a:ext cx="1270665" cy="1270665"/>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grpSp>
        <p:nvGrpSpPr>
          <p:cNvPr id="6" name="Group 4"/>
          <p:cNvGrpSpPr>
            <a:grpSpLocks noChangeAspect="1"/>
          </p:cNvGrpSpPr>
          <p:nvPr/>
        </p:nvGrpSpPr>
        <p:grpSpPr bwMode="auto">
          <a:xfrm>
            <a:off x="4900504" y="830263"/>
            <a:ext cx="420174" cy="679556"/>
            <a:chOff x="3476" y="1492"/>
            <a:chExt cx="878" cy="1420"/>
          </a:xfrm>
          <a:solidFill>
            <a:schemeClr val="tx2"/>
          </a:solidFill>
        </p:grpSpPr>
        <p:sp>
          <p:nvSpPr>
            <p:cNvPr id="7" name="Freeform 5"/>
            <p:cNvSpPr>
              <a:spLocks/>
            </p:cNvSpPr>
            <p:nvPr/>
          </p:nvSpPr>
          <p:spPr bwMode="auto">
            <a:xfrm>
              <a:off x="3476" y="2014"/>
              <a:ext cx="878" cy="898"/>
            </a:xfrm>
            <a:custGeom>
              <a:avLst/>
              <a:gdLst>
                <a:gd name="T0" fmla="*/ 0 w 878"/>
                <a:gd name="T1" fmla="*/ 898 h 898"/>
                <a:gd name="T2" fmla="*/ 0 w 878"/>
                <a:gd name="T3" fmla="*/ 898 h 898"/>
                <a:gd name="T4" fmla="*/ 878 w 878"/>
                <a:gd name="T5" fmla="*/ 397 h 898"/>
                <a:gd name="T6" fmla="*/ 878 w 878"/>
                <a:gd name="T7" fmla="*/ 0 h 898"/>
                <a:gd name="T8" fmla="*/ 0 w 878"/>
                <a:gd name="T9" fmla="*/ 898 h 898"/>
              </a:gdLst>
              <a:ahLst/>
              <a:cxnLst>
                <a:cxn ang="0">
                  <a:pos x="T0" y="T1"/>
                </a:cxn>
                <a:cxn ang="0">
                  <a:pos x="T2" y="T3"/>
                </a:cxn>
                <a:cxn ang="0">
                  <a:pos x="T4" y="T5"/>
                </a:cxn>
                <a:cxn ang="0">
                  <a:pos x="T6" y="T7"/>
                </a:cxn>
                <a:cxn ang="0">
                  <a:pos x="T8" y="T9"/>
                </a:cxn>
              </a:cxnLst>
              <a:rect l="0" t="0" r="r" b="b"/>
              <a:pathLst>
                <a:path w="878" h="898">
                  <a:moveTo>
                    <a:pt x="0" y="898"/>
                  </a:moveTo>
                  <a:lnTo>
                    <a:pt x="0" y="898"/>
                  </a:lnTo>
                  <a:lnTo>
                    <a:pt x="878" y="397"/>
                  </a:lnTo>
                  <a:lnTo>
                    <a:pt x="878" y="0"/>
                  </a:lnTo>
                  <a:lnTo>
                    <a:pt x="0"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Light" panose="020B0502040204020203" pitchFamily="34" charset="0"/>
                <a:cs typeface="Segoe UI Light" panose="020B0502040204020203" pitchFamily="34" charset="0"/>
              </a:endParaRPr>
            </a:p>
          </p:txBody>
        </p:sp>
        <p:sp>
          <p:nvSpPr>
            <p:cNvPr id="8" name="Freeform 6"/>
            <p:cNvSpPr>
              <a:spLocks/>
            </p:cNvSpPr>
            <p:nvPr/>
          </p:nvSpPr>
          <p:spPr bwMode="auto">
            <a:xfrm>
              <a:off x="3476" y="1492"/>
              <a:ext cx="836" cy="689"/>
            </a:xfrm>
            <a:custGeom>
              <a:avLst/>
              <a:gdLst>
                <a:gd name="T0" fmla="*/ 0 w 836"/>
                <a:gd name="T1" fmla="*/ 0 h 689"/>
                <a:gd name="T2" fmla="*/ 0 w 836"/>
                <a:gd name="T3" fmla="*/ 376 h 689"/>
                <a:gd name="T4" fmla="*/ 564 w 836"/>
                <a:gd name="T5" fmla="*/ 689 h 689"/>
                <a:gd name="T6" fmla="*/ 836 w 836"/>
                <a:gd name="T7" fmla="*/ 480 h 689"/>
                <a:gd name="T8" fmla="*/ 0 w 836"/>
                <a:gd name="T9" fmla="*/ 0 h 689"/>
              </a:gdLst>
              <a:ahLst/>
              <a:cxnLst>
                <a:cxn ang="0">
                  <a:pos x="T0" y="T1"/>
                </a:cxn>
                <a:cxn ang="0">
                  <a:pos x="T2" y="T3"/>
                </a:cxn>
                <a:cxn ang="0">
                  <a:pos x="T4" y="T5"/>
                </a:cxn>
                <a:cxn ang="0">
                  <a:pos x="T6" y="T7"/>
                </a:cxn>
                <a:cxn ang="0">
                  <a:pos x="T8" y="T9"/>
                </a:cxn>
              </a:cxnLst>
              <a:rect l="0" t="0" r="r" b="b"/>
              <a:pathLst>
                <a:path w="836" h="689">
                  <a:moveTo>
                    <a:pt x="0" y="0"/>
                  </a:moveTo>
                  <a:lnTo>
                    <a:pt x="0" y="376"/>
                  </a:lnTo>
                  <a:lnTo>
                    <a:pt x="564" y="689"/>
                  </a:lnTo>
                  <a:lnTo>
                    <a:pt x="836" y="48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Light" panose="020B0502040204020203" pitchFamily="34" charset="0"/>
                <a:cs typeface="Segoe UI Light" panose="020B0502040204020203" pitchFamily="34" charset="0"/>
              </a:endParaRPr>
            </a:p>
          </p:txBody>
        </p:sp>
        <p:sp>
          <p:nvSpPr>
            <p:cNvPr id="9" name="Freeform 7"/>
            <p:cNvSpPr>
              <a:spLocks/>
            </p:cNvSpPr>
            <p:nvPr/>
          </p:nvSpPr>
          <p:spPr bwMode="auto">
            <a:xfrm>
              <a:off x="3476" y="1931"/>
              <a:ext cx="293" cy="981"/>
            </a:xfrm>
            <a:custGeom>
              <a:avLst/>
              <a:gdLst>
                <a:gd name="T0" fmla="*/ 0 w 293"/>
                <a:gd name="T1" fmla="*/ 0 h 981"/>
                <a:gd name="T2" fmla="*/ 293 w 293"/>
                <a:gd name="T3" fmla="*/ 208 h 981"/>
                <a:gd name="T4" fmla="*/ 0 w 293"/>
                <a:gd name="T5" fmla="*/ 981 h 981"/>
                <a:gd name="T6" fmla="*/ 0 w 293"/>
                <a:gd name="T7" fmla="*/ 0 h 981"/>
              </a:gdLst>
              <a:ahLst/>
              <a:cxnLst>
                <a:cxn ang="0">
                  <a:pos x="T0" y="T1"/>
                </a:cxn>
                <a:cxn ang="0">
                  <a:pos x="T2" y="T3"/>
                </a:cxn>
                <a:cxn ang="0">
                  <a:pos x="T4" y="T5"/>
                </a:cxn>
                <a:cxn ang="0">
                  <a:pos x="T6" y="T7"/>
                </a:cxn>
              </a:cxnLst>
              <a:rect l="0" t="0" r="r" b="b"/>
              <a:pathLst>
                <a:path w="293" h="981">
                  <a:moveTo>
                    <a:pt x="0" y="0"/>
                  </a:moveTo>
                  <a:lnTo>
                    <a:pt x="293" y="208"/>
                  </a:lnTo>
                  <a:lnTo>
                    <a:pt x="0" y="98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Light" panose="020B0502040204020203" pitchFamily="34" charset="0"/>
                <a:cs typeface="Segoe UI Light" panose="020B0502040204020203" pitchFamily="34" charset="0"/>
              </a:endParaRPr>
            </a:p>
          </p:txBody>
        </p:sp>
      </p:grpSp>
      <p:sp>
        <p:nvSpPr>
          <p:cNvPr id="10" name="Oval 9"/>
          <p:cNvSpPr/>
          <p:nvPr/>
        </p:nvSpPr>
        <p:spPr bwMode="auto">
          <a:xfrm>
            <a:off x="4475259" y="534708"/>
            <a:ext cx="1270665" cy="1270665"/>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11" name="Oval 10"/>
          <p:cNvSpPr/>
          <p:nvPr/>
        </p:nvSpPr>
        <p:spPr bwMode="auto">
          <a:xfrm>
            <a:off x="4464012" y="2552121"/>
            <a:ext cx="1270665" cy="1270665"/>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12" name="brain_2" title="Icon of a brain with circles and connection lines inside">
            <a:extLst>
              <a:ext uri="{FF2B5EF4-FFF2-40B4-BE49-F238E27FC236}">
                <a16:creationId xmlns:a16="http://schemas.microsoft.com/office/drawing/2014/main" id="{43831704-DBA6-45CF-8A80-E22CC7AFCAE9}"/>
              </a:ext>
            </a:extLst>
          </p:cNvPr>
          <p:cNvSpPr>
            <a:spLocks noChangeAspect="1" noEditPoints="1"/>
          </p:cNvSpPr>
          <p:nvPr/>
        </p:nvSpPr>
        <p:spPr bwMode="auto">
          <a:xfrm>
            <a:off x="4716992" y="2931440"/>
            <a:ext cx="767098" cy="514362"/>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gradFill>
              <a:latin typeface="Segoe UI Light" panose="020B0502040204020203" pitchFamily="34" charset="0"/>
              <a:cs typeface="Segoe UI Light" panose="020B0502040204020203" pitchFamily="34" charset="0"/>
            </a:endParaRPr>
          </a:p>
        </p:txBody>
      </p:sp>
      <p:sp>
        <p:nvSpPr>
          <p:cNvPr id="13" name="Oval 12"/>
          <p:cNvSpPr/>
          <p:nvPr/>
        </p:nvSpPr>
        <p:spPr bwMode="auto">
          <a:xfrm>
            <a:off x="4475259" y="4558479"/>
            <a:ext cx="1270665" cy="1270665"/>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14" name="Oval 13"/>
          <p:cNvSpPr/>
          <p:nvPr/>
        </p:nvSpPr>
        <p:spPr bwMode="auto">
          <a:xfrm>
            <a:off x="2517242" y="4416031"/>
            <a:ext cx="729579" cy="729579"/>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15" name="globe_2" title="Icon of a sphere made of lines">
            <a:extLst>
              <a:ext uri="{FF2B5EF4-FFF2-40B4-BE49-F238E27FC236}">
                <a16:creationId xmlns:a16="http://schemas.microsoft.com/office/drawing/2014/main" id="{7D3E6722-9215-472A-9F24-9CE853781041}"/>
              </a:ext>
            </a:extLst>
          </p:cNvPr>
          <p:cNvSpPr>
            <a:spLocks noChangeAspect="1" noEditPoints="1"/>
          </p:cNvSpPr>
          <p:nvPr/>
        </p:nvSpPr>
        <p:spPr bwMode="auto">
          <a:xfrm>
            <a:off x="2702746" y="4601534"/>
            <a:ext cx="358570" cy="35857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latin typeface="Segoe UI Light" panose="020B0502040204020203" pitchFamily="34" charset="0"/>
              <a:cs typeface="Segoe UI Light" panose="020B0502040204020203" pitchFamily="34" charset="0"/>
            </a:endParaRPr>
          </a:p>
        </p:txBody>
      </p:sp>
      <p:sp>
        <p:nvSpPr>
          <p:cNvPr id="16" name="TextBox 15"/>
          <p:cNvSpPr txBox="1"/>
          <p:nvPr/>
        </p:nvSpPr>
        <p:spPr>
          <a:xfrm>
            <a:off x="4167547" y="1834264"/>
            <a:ext cx="1832026" cy="561207"/>
          </a:xfrm>
          <a:prstGeom prst="rect">
            <a:avLst/>
          </a:prstGeom>
          <a:noFill/>
        </p:spPr>
        <p:txBody>
          <a:bodyPr wrap="non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Dynamics 365</a:t>
            </a:r>
          </a:p>
        </p:txBody>
      </p:sp>
      <p:sp>
        <p:nvSpPr>
          <p:cNvPr id="17" name="TextBox 16"/>
          <p:cNvSpPr txBox="1"/>
          <p:nvPr/>
        </p:nvSpPr>
        <p:spPr>
          <a:xfrm>
            <a:off x="3974197" y="3831907"/>
            <a:ext cx="2273749" cy="561207"/>
          </a:xfrm>
          <a:prstGeom prst="rect">
            <a:avLst/>
          </a:prstGeom>
          <a:noFill/>
        </p:spPr>
        <p:txBody>
          <a:bodyPr wrap="none" lIns="179285" tIns="143428" rIns="179285" bIns="143428" rtlCol="0">
            <a:spAutoFit/>
          </a:bodyPr>
          <a:lstStyle/>
          <a:p>
            <a:pPr algn="ctr">
              <a:lnSpc>
                <a:spcPct val="90000"/>
              </a:lnSpc>
              <a:spcAft>
                <a:spcPts val="588"/>
              </a:spcAft>
            </a:pPr>
            <a:r>
              <a:rPr lang="en-US" sz="196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Cognitive Services</a:t>
            </a:r>
          </a:p>
        </p:txBody>
      </p:sp>
      <p:sp>
        <p:nvSpPr>
          <p:cNvPr id="18" name="TextBox 17"/>
          <p:cNvSpPr txBox="1"/>
          <p:nvPr/>
        </p:nvSpPr>
        <p:spPr>
          <a:xfrm>
            <a:off x="4414687" y="5829144"/>
            <a:ext cx="1371708" cy="561207"/>
          </a:xfrm>
          <a:prstGeom prst="rect">
            <a:avLst/>
          </a:prstGeom>
          <a:noFill/>
        </p:spPr>
        <p:txBody>
          <a:bodyPr wrap="none" lIns="179285" tIns="143428" rIns="179285" bIns="143428" rtlCol="0">
            <a:spAutoFit/>
          </a:bodyPr>
          <a:lstStyle/>
          <a:p>
            <a:pPr algn="ctr">
              <a:lnSpc>
                <a:spcPct val="90000"/>
              </a:lnSpc>
              <a:spcAft>
                <a:spcPts val="588"/>
              </a:spcAft>
            </a:pPr>
            <a:r>
              <a:rPr lang="en-US" sz="196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Azure ML</a:t>
            </a:r>
          </a:p>
        </p:txBody>
      </p:sp>
      <p:sp>
        <p:nvSpPr>
          <p:cNvPr id="19" name="TextBox 18"/>
          <p:cNvSpPr txBox="1"/>
          <p:nvPr/>
        </p:nvSpPr>
        <p:spPr>
          <a:xfrm>
            <a:off x="1757204" y="3851032"/>
            <a:ext cx="2222196" cy="561207"/>
          </a:xfrm>
          <a:prstGeom prst="rect">
            <a:avLst/>
          </a:prstGeom>
          <a:noFill/>
        </p:spPr>
        <p:txBody>
          <a:bodyPr wrap="none" lIns="179285" tIns="143428" rIns="179285" bIns="143428" rtlCol="0">
            <a:spAutoFit/>
          </a:bodyPr>
          <a:lstStyle/>
          <a:p>
            <a:pPr algn="ctr">
              <a:lnSpc>
                <a:spcPct val="90000"/>
              </a:lnSpc>
              <a:spcAft>
                <a:spcPts val="588"/>
              </a:spcAft>
            </a:pPr>
            <a:r>
              <a:rPr lang="en-US" sz="196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Azure Bot Service</a:t>
            </a:r>
          </a:p>
        </p:txBody>
      </p:sp>
      <p:sp>
        <p:nvSpPr>
          <p:cNvPr id="20" name="TextBox 19"/>
          <p:cNvSpPr txBox="1"/>
          <p:nvPr/>
        </p:nvSpPr>
        <p:spPr>
          <a:xfrm>
            <a:off x="2502170" y="5145609"/>
            <a:ext cx="759723" cy="506901"/>
          </a:xfrm>
          <a:prstGeom prst="rect">
            <a:avLst/>
          </a:prstGeom>
          <a:noFill/>
        </p:spPr>
        <p:txBody>
          <a:bodyPr wrap="none" lIns="179285" tIns="143428" rIns="179285" bIns="143428" rtlCol="0">
            <a:spAutoFit/>
          </a:bodyPr>
          <a:lstStyle/>
          <a:p>
            <a:pPr algn="ctr">
              <a:lnSpc>
                <a:spcPct val="90000"/>
              </a:lnSpc>
              <a:spcAft>
                <a:spcPts val="588"/>
              </a:spcAft>
            </a:pPr>
            <a:r>
              <a:rPr lang="en-US" sz="1568"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Web</a:t>
            </a:r>
          </a:p>
        </p:txBody>
      </p:sp>
      <p:cxnSp>
        <p:nvCxnSpPr>
          <p:cNvPr id="21" name="Straight Arrow Connector 24"/>
          <p:cNvCxnSpPr>
            <a:stCxn id="5" idx="6"/>
            <a:endCxn id="10" idx="2"/>
          </p:cNvCxnSpPr>
          <p:nvPr/>
        </p:nvCxnSpPr>
        <p:spPr>
          <a:xfrm flipV="1">
            <a:off x="3503626" y="1170041"/>
            <a:ext cx="971634" cy="2018580"/>
          </a:xfrm>
          <a:prstGeom prst="bentConnector3">
            <a:avLst>
              <a:gd name="adj1" fmla="val 50000"/>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4"/>
          <p:cNvCxnSpPr>
            <a:stCxn id="5" idx="6"/>
            <a:endCxn id="11" idx="2"/>
          </p:cNvCxnSpPr>
          <p:nvPr/>
        </p:nvCxnSpPr>
        <p:spPr>
          <a:xfrm flipV="1">
            <a:off x="3503626" y="3187454"/>
            <a:ext cx="960386" cy="1168"/>
          </a:xfrm>
          <a:prstGeom prst="bentConnector3">
            <a:avLst>
              <a:gd name="adj1" fmla="val 50000"/>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4"/>
          <p:cNvCxnSpPr>
            <a:stCxn id="5" idx="6"/>
            <a:endCxn id="13" idx="2"/>
          </p:cNvCxnSpPr>
          <p:nvPr/>
        </p:nvCxnSpPr>
        <p:spPr>
          <a:xfrm>
            <a:off x="3503626" y="3188621"/>
            <a:ext cx="971634" cy="2005191"/>
          </a:xfrm>
          <a:prstGeom prst="bentConnector3">
            <a:avLst>
              <a:gd name="adj1" fmla="val 50000"/>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Beaker_F196" title="Icon of a scientific flask with liquid in it">
            <a:extLst>
              <a:ext uri="{FF2B5EF4-FFF2-40B4-BE49-F238E27FC236}">
                <a16:creationId xmlns:a16="http://schemas.microsoft.com/office/drawing/2014/main" id="{2BA98208-A342-4DC4-8776-7A4CCA48F63C}"/>
              </a:ext>
            </a:extLst>
          </p:cNvPr>
          <p:cNvSpPr>
            <a:spLocks noChangeAspect="1" noEditPoints="1"/>
          </p:cNvSpPr>
          <p:nvPr/>
        </p:nvSpPr>
        <p:spPr bwMode="auto">
          <a:xfrm>
            <a:off x="4868242" y="4940821"/>
            <a:ext cx="473450" cy="547043"/>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latin typeface="Segoe UI Light" panose="020B0502040204020203" pitchFamily="34" charset="0"/>
              <a:cs typeface="Segoe UI Light" panose="020B0502040204020203" pitchFamily="34" charset="0"/>
            </a:endParaRPr>
          </a:p>
        </p:txBody>
      </p:sp>
      <p:sp>
        <p:nvSpPr>
          <p:cNvPr id="25" name="Laptop_E770" title="Icon of a laptop">
            <a:extLst>
              <a:ext uri="{FF2B5EF4-FFF2-40B4-BE49-F238E27FC236}">
                <a16:creationId xmlns:a16="http://schemas.microsoft.com/office/drawing/2014/main" id="{B26D4F93-AEF4-4836-BA68-3EFBAD2D1194}"/>
              </a:ext>
            </a:extLst>
          </p:cNvPr>
          <p:cNvSpPr>
            <a:spLocks noChangeAspect="1" noEditPoints="1"/>
          </p:cNvSpPr>
          <p:nvPr/>
        </p:nvSpPr>
        <p:spPr bwMode="auto">
          <a:xfrm>
            <a:off x="814128" y="2963043"/>
            <a:ext cx="672618" cy="448822"/>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gradFill>
              <a:latin typeface="Segoe UI Light" panose="020B0502040204020203" pitchFamily="34" charset="0"/>
              <a:cs typeface="Segoe UI Light" panose="020B0502040204020203" pitchFamily="34" charset="0"/>
            </a:endParaRPr>
          </a:p>
        </p:txBody>
      </p:sp>
      <p:sp>
        <p:nvSpPr>
          <p:cNvPr id="26" name="Oval 25"/>
          <p:cNvSpPr/>
          <p:nvPr/>
        </p:nvSpPr>
        <p:spPr bwMode="auto">
          <a:xfrm>
            <a:off x="515104" y="2557748"/>
            <a:ext cx="1270665" cy="1270665"/>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27" name="TextBox 26"/>
          <p:cNvSpPr txBox="1"/>
          <p:nvPr/>
        </p:nvSpPr>
        <p:spPr>
          <a:xfrm>
            <a:off x="540445" y="3850768"/>
            <a:ext cx="1219981" cy="561211"/>
          </a:xfrm>
          <a:prstGeom prst="rect">
            <a:avLst/>
          </a:prstGeom>
          <a:noFill/>
        </p:spPr>
        <p:txBody>
          <a:bodyPr wrap="none" lIns="179285" tIns="143428" rIns="179285" bIns="143428" rtlCol="0">
            <a:spAutoFit/>
          </a:bodyPr>
          <a:lstStyle/>
          <a:p>
            <a:pPr algn="ctr">
              <a:lnSpc>
                <a:spcPct val="90000"/>
              </a:lnSpc>
              <a:spcAft>
                <a:spcPts val="588"/>
              </a:spcAft>
            </a:pPr>
            <a:r>
              <a:rPr lang="en-US" sz="196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Browser</a:t>
            </a:r>
          </a:p>
        </p:txBody>
      </p:sp>
      <p:cxnSp>
        <p:nvCxnSpPr>
          <p:cNvPr id="28" name="Straight Arrow Connector 24"/>
          <p:cNvCxnSpPr>
            <a:stCxn id="26" idx="6"/>
            <a:endCxn id="5" idx="2"/>
          </p:cNvCxnSpPr>
          <p:nvPr/>
        </p:nvCxnSpPr>
        <p:spPr>
          <a:xfrm flipV="1">
            <a:off x="1785770" y="3188621"/>
            <a:ext cx="447192" cy="446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Oval 28"/>
          <p:cNvSpPr/>
          <p:nvPr/>
        </p:nvSpPr>
        <p:spPr bwMode="auto">
          <a:xfrm>
            <a:off x="779537" y="4416031"/>
            <a:ext cx="729579" cy="729579"/>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30" name="TextBox 29"/>
          <p:cNvSpPr txBox="1"/>
          <p:nvPr/>
        </p:nvSpPr>
        <p:spPr>
          <a:xfrm>
            <a:off x="624642" y="5145609"/>
            <a:ext cx="1039373" cy="506833"/>
          </a:xfrm>
          <a:prstGeom prst="rect">
            <a:avLst/>
          </a:prstGeom>
          <a:noFill/>
        </p:spPr>
        <p:txBody>
          <a:bodyPr wrap="none" lIns="179285" tIns="143428" rIns="179285" bIns="143428" rtlCol="0">
            <a:spAutoFit/>
          </a:bodyPr>
          <a:lstStyle/>
          <a:p>
            <a:pPr algn="ctr">
              <a:lnSpc>
                <a:spcPct val="90000"/>
              </a:lnSpc>
              <a:spcAft>
                <a:spcPts val="588"/>
              </a:spcAft>
            </a:pPr>
            <a:r>
              <a:rPr lang="en-US" sz="1568"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Cortana</a:t>
            </a:r>
          </a:p>
        </p:txBody>
      </p:sp>
      <p:sp>
        <p:nvSpPr>
          <p:cNvPr id="31" name="Oval 30"/>
          <p:cNvSpPr/>
          <p:nvPr/>
        </p:nvSpPr>
        <p:spPr bwMode="auto">
          <a:xfrm>
            <a:off x="777663" y="1310016"/>
            <a:ext cx="729579" cy="729579"/>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32" name="TextBox 31"/>
          <p:cNvSpPr txBox="1"/>
          <p:nvPr/>
        </p:nvSpPr>
        <p:spPr>
          <a:xfrm>
            <a:off x="714554" y="2039594"/>
            <a:ext cx="855798" cy="506833"/>
          </a:xfrm>
          <a:prstGeom prst="rect">
            <a:avLst/>
          </a:prstGeom>
          <a:noFill/>
        </p:spPr>
        <p:txBody>
          <a:bodyPr wrap="none" lIns="179285" tIns="143428" rIns="179285" bIns="143428" rtlCol="0">
            <a:spAutoFit/>
          </a:bodyPr>
          <a:lstStyle/>
          <a:p>
            <a:pPr algn="ctr">
              <a:lnSpc>
                <a:spcPct val="90000"/>
              </a:lnSpc>
              <a:spcAft>
                <a:spcPts val="588"/>
              </a:spcAft>
            </a:pPr>
            <a:r>
              <a:rPr lang="en-US" sz="1568"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Skype</a:t>
            </a:r>
          </a:p>
        </p:txBody>
      </p:sp>
      <p:grpSp>
        <p:nvGrpSpPr>
          <p:cNvPr id="33" name="Group 32"/>
          <p:cNvGrpSpPr/>
          <p:nvPr/>
        </p:nvGrpSpPr>
        <p:grpSpPr>
          <a:xfrm>
            <a:off x="946208" y="4576591"/>
            <a:ext cx="408456" cy="408456"/>
            <a:chOff x="7279575" y="4867910"/>
            <a:chExt cx="2242504" cy="2242502"/>
          </a:xfrm>
        </p:grpSpPr>
        <p:sp>
          <p:nvSpPr>
            <p:cNvPr id="34" name="Freeform: Shape 47"/>
            <p:cNvSpPr/>
            <p:nvPr/>
          </p:nvSpPr>
          <p:spPr bwMode="auto">
            <a:xfrm>
              <a:off x="7279575" y="4867910"/>
              <a:ext cx="2242504" cy="2242502"/>
            </a:xfrm>
            <a:custGeom>
              <a:avLst/>
              <a:gdLst>
                <a:gd name="connsiteX0" fmla="*/ 1121252 w 2242504"/>
                <a:gd name="connsiteY0" fmla="*/ 224314 h 2242502"/>
                <a:gd name="connsiteX1" fmla="*/ 224314 w 2242504"/>
                <a:gd name="connsiteY1" fmla="*/ 1121251 h 2242502"/>
                <a:gd name="connsiteX2" fmla="*/ 1121252 w 2242504"/>
                <a:gd name="connsiteY2" fmla="*/ 2018188 h 2242502"/>
                <a:gd name="connsiteX3" fmla="*/ 2018190 w 2242504"/>
                <a:gd name="connsiteY3" fmla="*/ 1121251 h 2242502"/>
                <a:gd name="connsiteX4" fmla="*/ 1121252 w 2242504"/>
                <a:gd name="connsiteY4" fmla="*/ 224314 h 2242502"/>
                <a:gd name="connsiteX5" fmla="*/ 1121252 w 2242504"/>
                <a:gd name="connsiteY5" fmla="*/ 0 h 2242502"/>
                <a:gd name="connsiteX6" fmla="*/ 2242504 w 2242504"/>
                <a:gd name="connsiteY6" fmla="*/ 1121251 h 2242502"/>
                <a:gd name="connsiteX7" fmla="*/ 1121252 w 2242504"/>
                <a:gd name="connsiteY7" fmla="*/ 2242502 h 2242502"/>
                <a:gd name="connsiteX8" fmla="*/ 0 w 2242504"/>
                <a:gd name="connsiteY8" fmla="*/ 1121251 h 2242502"/>
                <a:gd name="connsiteX9" fmla="*/ 1121252 w 2242504"/>
                <a:gd name="connsiteY9" fmla="*/ 0 h 2242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2504" h="2242502">
                  <a:moveTo>
                    <a:pt x="1121252" y="224314"/>
                  </a:moveTo>
                  <a:cubicBezTo>
                    <a:pt x="625887" y="224314"/>
                    <a:pt x="224314" y="625886"/>
                    <a:pt x="224314" y="1121251"/>
                  </a:cubicBezTo>
                  <a:cubicBezTo>
                    <a:pt x="224314" y="1616616"/>
                    <a:pt x="625887" y="2018188"/>
                    <a:pt x="1121252" y="2018188"/>
                  </a:cubicBezTo>
                  <a:cubicBezTo>
                    <a:pt x="1616617" y="2018188"/>
                    <a:pt x="2018190" y="1616616"/>
                    <a:pt x="2018190" y="1121251"/>
                  </a:cubicBezTo>
                  <a:cubicBezTo>
                    <a:pt x="2018190" y="625886"/>
                    <a:pt x="1616617" y="224314"/>
                    <a:pt x="1121252" y="224314"/>
                  </a:cubicBezTo>
                  <a:close/>
                  <a:moveTo>
                    <a:pt x="1121252" y="0"/>
                  </a:moveTo>
                  <a:cubicBezTo>
                    <a:pt x="1740502" y="0"/>
                    <a:pt x="2242504" y="502001"/>
                    <a:pt x="2242504" y="1121251"/>
                  </a:cubicBezTo>
                  <a:cubicBezTo>
                    <a:pt x="2242504" y="1740501"/>
                    <a:pt x="1740502" y="2242502"/>
                    <a:pt x="1121252" y="2242502"/>
                  </a:cubicBezTo>
                  <a:cubicBezTo>
                    <a:pt x="502002" y="2242502"/>
                    <a:pt x="0" y="1740501"/>
                    <a:pt x="0" y="1121251"/>
                  </a:cubicBezTo>
                  <a:cubicBezTo>
                    <a:pt x="0" y="502001"/>
                    <a:pt x="502002" y="0"/>
                    <a:pt x="112125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35" name="Freeform: Shape 48"/>
            <p:cNvSpPr/>
            <p:nvPr/>
          </p:nvSpPr>
          <p:spPr bwMode="auto">
            <a:xfrm>
              <a:off x="7503889" y="5092224"/>
              <a:ext cx="1793876" cy="1793874"/>
            </a:xfrm>
            <a:custGeom>
              <a:avLst/>
              <a:gdLst>
                <a:gd name="connsiteX0" fmla="*/ 896938 w 1793876"/>
                <a:gd name="connsiteY0" fmla="*/ 146526 h 1793874"/>
                <a:gd name="connsiteX1" fmla="*/ 146525 w 1793876"/>
                <a:gd name="connsiteY1" fmla="*/ 896937 h 1793874"/>
                <a:gd name="connsiteX2" fmla="*/ 896938 w 1793876"/>
                <a:gd name="connsiteY2" fmla="*/ 1647348 h 1793874"/>
                <a:gd name="connsiteX3" fmla="*/ 1647351 w 1793876"/>
                <a:gd name="connsiteY3" fmla="*/ 896937 h 1793874"/>
                <a:gd name="connsiteX4" fmla="*/ 896938 w 1793876"/>
                <a:gd name="connsiteY4" fmla="*/ 146526 h 1793874"/>
                <a:gd name="connsiteX5" fmla="*/ 896938 w 1793876"/>
                <a:gd name="connsiteY5" fmla="*/ 0 h 1793874"/>
                <a:gd name="connsiteX6" fmla="*/ 1793876 w 1793876"/>
                <a:gd name="connsiteY6" fmla="*/ 896937 h 1793874"/>
                <a:gd name="connsiteX7" fmla="*/ 896938 w 1793876"/>
                <a:gd name="connsiteY7" fmla="*/ 1793874 h 1793874"/>
                <a:gd name="connsiteX8" fmla="*/ 0 w 1793876"/>
                <a:gd name="connsiteY8" fmla="*/ 896937 h 1793874"/>
                <a:gd name="connsiteX9" fmla="*/ 896938 w 1793876"/>
                <a:gd name="connsiteY9" fmla="*/ 0 h 179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93876" h="1793874">
                  <a:moveTo>
                    <a:pt x="896938" y="146526"/>
                  </a:moveTo>
                  <a:cubicBezTo>
                    <a:pt x="482496" y="146526"/>
                    <a:pt x="146525" y="482496"/>
                    <a:pt x="146525" y="896937"/>
                  </a:cubicBezTo>
                  <a:cubicBezTo>
                    <a:pt x="146525" y="1311378"/>
                    <a:pt x="482496" y="1647348"/>
                    <a:pt x="896938" y="1647348"/>
                  </a:cubicBezTo>
                  <a:cubicBezTo>
                    <a:pt x="1311380" y="1647348"/>
                    <a:pt x="1647351" y="1311378"/>
                    <a:pt x="1647351" y="896937"/>
                  </a:cubicBezTo>
                  <a:cubicBezTo>
                    <a:pt x="1647351" y="482496"/>
                    <a:pt x="1311380" y="146526"/>
                    <a:pt x="896938" y="146526"/>
                  </a:cubicBezTo>
                  <a:close/>
                  <a:moveTo>
                    <a:pt x="896938" y="0"/>
                  </a:moveTo>
                  <a:cubicBezTo>
                    <a:pt x="1392303" y="0"/>
                    <a:pt x="1793876" y="401572"/>
                    <a:pt x="1793876" y="896937"/>
                  </a:cubicBezTo>
                  <a:cubicBezTo>
                    <a:pt x="1793876" y="1392302"/>
                    <a:pt x="1392303" y="1793874"/>
                    <a:pt x="896938" y="1793874"/>
                  </a:cubicBezTo>
                  <a:cubicBezTo>
                    <a:pt x="401573" y="1793874"/>
                    <a:pt x="0" y="1392302"/>
                    <a:pt x="0" y="896937"/>
                  </a:cubicBezTo>
                  <a:cubicBezTo>
                    <a:pt x="0" y="401572"/>
                    <a:pt x="401573" y="0"/>
                    <a:pt x="896938" y="0"/>
                  </a:cubicBezTo>
                  <a:close/>
                </a:path>
              </a:pathLst>
            </a:custGeom>
            <a:solidFill>
              <a:schemeClr val="tx2">
                <a:alpha val="4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grpSp>
      <p:sp>
        <p:nvSpPr>
          <p:cNvPr id="36" name="Freeform 13"/>
          <p:cNvSpPr>
            <a:spLocks noChangeAspect="1" noEditPoints="1"/>
          </p:cNvSpPr>
          <p:nvPr/>
        </p:nvSpPr>
        <p:spPr bwMode="black">
          <a:xfrm>
            <a:off x="946207" y="1468204"/>
            <a:ext cx="408456" cy="413201"/>
          </a:xfrm>
          <a:custGeom>
            <a:avLst/>
            <a:gdLst>
              <a:gd name="T0" fmla="*/ 747 w 769"/>
              <a:gd name="T1" fmla="*/ 473 h 780"/>
              <a:gd name="T2" fmla="*/ 756 w 769"/>
              <a:gd name="T3" fmla="*/ 394 h 780"/>
              <a:gd name="T4" fmla="*/ 389 w 769"/>
              <a:gd name="T5" fmla="*/ 27 h 780"/>
              <a:gd name="T6" fmla="*/ 326 w 769"/>
              <a:gd name="T7" fmla="*/ 33 h 780"/>
              <a:gd name="T8" fmla="*/ 213 w 769"/>
              <a:gd name="T9" fmla="*/ 0 h 780"/>
              <a:gd name="T10" fmla="*/ 0 w 769"/>
              <a:gd name="T11" fmla="*/ 213 h 780"/>
              <a:gd name="T12" fmla="*/ 29 w 769"/>
              <a:gd name="T13" fmla="*/ 320 h 780"/>
              <a:gd name="T14" fmla="*/ 22 w 769"/>
              <a:gd name="T15" fmla="*/ 394 h 780"/>
              <a:gd name="T16" fmla="*/ 389 w 769"/>
              <a:gd name="T17" fmla="*/ 761 h 780"/>
              <a:gd name="T18" fmla="*/ 456 w 769"/>
              <a:gd name="T19" fmla="*/ 755 h 780"/>
              <a:gd name="T20" fmla="*/ 556 w 769"/>
              <a:gd name="T21" fmla="*/ 780 h 780"/>
              <a:gd name="T22" fmla="*/ 769 w 769"/>
              <a:gd name="T23" fmla="*/ 567 h 780"/>
              <a:gd name="T24" fmla="*/ 747 w 769"/>
              <a:gd name="T25" fmla="*/ 473 h 780"/>
              <a:gd name="T26" fmla="*/ 577 w 769"/>
              <a:gd name="T27" fmla="*/ 570 h 780"/>
              <a:gd name="T28" fmla="*/ 502 w 769"/>
              <a:gd name="T29" fmla="*/ 626 h 780"/>
              <a:gd name="T30" fmla="*/ 388 w 769"/>
              <a:gd name="T31" fmla="*/ 646 h 780"/>
              <a:gd name="T32" fmla="*/ 256 w 769"/>
              <a:gd name="T33" fmla="*/ 619 h 780"/>
              <a:gd name="T34" fmla="*/ 196 w 769"/>
              <a:gd name="T35" fmla="*/ 565 h 780"/>
              <a:gd name="T36" fmla="*/ 172 w 769"/>
              <a:gd name="T37" fmla="*/ 499 h 780"/>
              <a:gd name="T38" fmla="*/ 188 w 769"/>
              <a:gd name="T39" fmla="*/ 464 h 780"/>
              <a:gd name="T40" fmla="*/ 226 w 769"/>
              <a:gd name="T41" fmla="*/ 450 h 780"/>
              <a:gd name="T42" fmla="*/ 258 w 769"/>
              <a:gd name="T43" fmla="*/ 461 h 780"/>
              <a:gd name="T44" fmla="*/ 280 w 769"/>
              <a:gd name="T45" fmla="*/ 493 h 780"/>
              <a:gd name="T46" fmla="*/ 301 w 769"/>
              <a:gd name="T47" fmla="*/ 530 h 780"/>
              <a:gd name="T48" fmla="*/ 332 w 769"/>
              <a:gd name="T49" fmla="*/ 554 h 780"/>
              <a:gd name="T50" fmla="*/ 385 w 769"/>
              <a:gd name="T51" fmla="*/ 563 h 780"/>
              <a:gd name="T52" fmla="*/ 459 w 769"/>
              <a:gd name="T53" fmla="*/ 544 h 780"/>
              <a:gd name="T54" fmla="*/ 486 w 769"/>
              <a:gd name="T55" fmla="*/ 498 h 780"/>
              <a:gd name="T56" fmla="*/ 472 w 769"/>
              <a:gd name="T57" fmla="*/ 463 h 780"/>
              <a:gd name="T58" fmla="*/ 433 w 769"/>
              <a:gd name="T59" fmla="*/ 442 h 780"/>
              <a:gd name="T60" fmla="*/ 365 w 769"/>
              <a:gd name="T61" fmla="*/ 425 h 780"/>
              <a:gd name="T62" fmla="*/ 269 w 769"/>
              <a:gd name="T63" fmla="*/ 396 h 780"/>
              <a:gd name="T64" fmla="*/ 206 w 769"/>
              <a:gd name="T65" fmla="*/ 350 h 780"/>
              <a:gd name="T66" fmla="*/ 182 w 769"/>
              <a:gd name="T67" fmla="*/ 277 h 780"/>
              <a:gd name="T68" fmla="*/ 207 w 769"/>
              <a:gd name="T69" fmla="*/ 202 h 780"/>
              <a:gd name="T70" fmla="*/ 279 w 769"/>
              <a:gd name="T71" fmla="*/ 153 h 780"/>
              <a:gd name="T72" fmla="*/ 386 w 769"/>
              <a:gd name="T73" fmla="*/ 136 h 780"/>
              <a:gd name="T74" fmla="*/ 472 w 769"/>
              <a:gd name="T75" fmla="*/ 147 h 780"/>
              <a:gd name="T76" fmla="*/ 532 w 769"/>
              <a:gd name="T77" fmla="*/ 178 h 780"/>
              <a:gd name="T78" fmla="*/ 568 w 769"/>
              <a:gd name="T79" fmla="*/ 218 h 780"/>
              <a:gd name="T80" fmla="*/ 580 w 769"/>
              <a:gd name="T81" fmla="*/ 259 h 780"/>
              <a:gd name="T82" fmla="*/ 565 w 769"/>
              <a:gd name="T83" fmla="*/ 295 h 780"/>
              <a:gd name="T84" fmla="*/ 527 w 769"/>
              <a:gd name="T85" fmla="*/ 311 h 780"/>
              <a:gd name="T86" fmla="*/ 495 w 769"/>
              <a:gd name="T87" fmla="*/ 301 h 780"/>
              <a:gd name="T88" fmla="*/ 473 w 769"/>
              <a:gd name="T89" fmla="*/ 272 h 780"/>
              <a:gd name="T90" fmla="*/ 440 w 769"/>
              <a:gd name="T91" fmla="*/ 231 h 780"/>
              <a:gd name="T92" fmla="*/ 379 w 769"/>
              <a:gd name="T93" fmla="*/ 217 h 780"/>
              <a:gd name="T94" fmla="*/ 316 w 769"/>
              <a:gd name="T95" fmla="*/ 232 h 780"/>
              <a:gd name="T96" fmla="*/ 293 w 769"/>
              <a:gd name="T97" fmla="*/ 268 h 780"/>
              <a:gd name="T98" fmla="*/ 300 w 769"/>
              <a:gd name="T99" fmla="*/ 289 h 780"/>
              <a:gd name="T100" fmla="*/ 322 w 769"/>
              <a:gd name="T101" fmla="*/ 306 h 780"/>
              <a:gd name="T102" fmla="*/ 352 w 769"/>
              <a:gd name="T103" fmla="*/ 317 h 780"/>
              <a:gd name="T104" fmla="*/ 402 w 769"/>
              <a:gd name="T105" fmla="*/ 329 h 780"/>
              <a:gd name="T106" fmla="*/ 483 w 769"/>
              <a:gd name="T107" fmla="*/ 351 h 780"/>
              <a:gd name="T108" fmla="*/ 546 w 769"/>
              <a:gd name="T109" fmla="*/ 379 h 780"/>
              <a:gd name="T110" fmla="*/ 588 w 769"/>
              <a:gd name="T111" fmla="*/ 423 h 780"/>
              <a:gd name="T112" fmla="*/ 603 w 769"/>
              <a:gd name="T113" fmla="*/ 488 h 780"/>
              <a:gd name="T114" fmla="*/ 577 w 769"/>
              <a:gd name="T115" fmla="*/ 57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69" h="780">
                <a:moveTo>
                  <a:pt x="747" y="473"/>
                </a:moveTo>
                <a:cubicBezTo>
                  <a:pt x="753" y="448"/>
                  <a:pt x="756" y="421"/>
                  <a:pt x="756" y="394"/>
                </a:cubicBezTo>
                <a:cubicBezTo>
                  <a:pt x="756" y="192"/>
                  <a:pt x="591" y="27"/>
                  <a:pt x="389" y="27"/>
                </a:cubicBezTo>
                <a:cubicBezTo>
                  <a:pt x="367" y="27"/>
                  <a:pt x="346" y="29"/>
                  <a:pt x="326" y="33"/>
                </a:cubicBezTo>
                <a:cubicBezTo>
                  <a:pt x="293" y="12"/>
                  <a:pt x="254" y="0"/>
                  <a:pt x="213" y="0"/>
                </a:cubicBezTo>
                <a:cubicBezTo>
                  <a:pt x="95" y="0"/>
                  <a:pt x="0" y="95"/>
                  <a:pt x="0" y="213"/>
                </a:cubicBezTo>
                <a:cubicBezTo>
                  <a:pt x="0" y="252"/>
                  <a:pt x="11" y="289"/>
                  <a:pt x="29" y="320"/>
                </a:cubicBezTo>
                <a:cubicBezTo>
                  <a:pt x="24" y="344"/>
                  <a:pt x="22" y="369"/>
                  <a:pt x="22" y="394"/>
                </a:cubicBezTo>
                <a:cubicBezTo>
                  <a:pt x="22" y="597"/>
                  <a:pt x="186" y="761"/>
                  <a:pt x="389" y="761"/>
                </a:cubicBezTo>
                <a:cubicBezTo>
                  <a:pt x="412" y="761"/>
                  <a:pt x="434" y="759"/>
                  <a:pt x="456" y="755"/>
                </a:cubicBezTo>
                <a:cubicBezTo>
                  <a:pt x="486" y="771"/>
                  <a:pt x="520" y="780"/>
                  <a:pt x="556" y="780"/>
                </a:cubicBezTo>
                <a:cubicBezTo>
                  <a:pt x="674" y="780"/>
                  <a:pt x="769" y="685"/>
                  <a:pt x="769" y="567"/>
                </a:cubicBezTo>
                <a:cubicBezTo>
                  <a:pt x="769" y="534"/>
                  <a:pt x="761" y="501"/>
                  <a:pt x="747" y="473"/>
                </a:cubicBezTo>
                <a:close/>
                <a:moveTo>
                  <a:pt x="577" y="570"/>
                </a:moveTo>
                <a:cubicBezTo>
                  <a:pt x="560" y="594"/>
                  <a:pt x="535" y="613"/>
                  <a:pt x="502" y="626"/>
                </a:cubicBezTo>
                <a:cubicBezTo>
                  <a:pt x="470" y="640"/>
                  <a:pt x="432" y="646"/>
                  <a:pt x="388" y="646"/>
                </a:cubicBezTo>
                <a:cubicBezTo>
                  <a:pt x="335" y="646"/>
                  <a:pt x="291" y="637"/>
                  <a:pt x="256" y="619"/>
                </a:cubicBezTo>
                <a:cubicBezTo>
                  <a:pt x="232" y="605"/>
                  <a:pt x="211" y="587"/>
                  <a:pt x="196" y="565"/>
                </a:cubicBezTo>
                <a:cubicBezTo>
                  <a:pt x="180" y="543"/>
                  <a:pt x="172" y="520"/>
                  <a:pt x="172" y="499"/>
                </a:cubicBezTo>
                <a:cubicBezTo>
                  <a:pt x="172" y="485"/>
                  <a:pt x="177" y="474"/>
                  <a:pt x="188" y="464"/>
                </a:cubicBezTo>
                <a:cubicBezTo>
                  <a:pt x="198" y="455"/>
                  <a:pt x="211" y="450"/>
                  <a:pt x="226" y="450"/>
                </a:cubicBezTo>
                <a:cubicBezTo>
                  <a:pt x="239" y="450"/>
                  <a:pt x="249" y="454"/>
                  <a:pt x="258" y="461"/>
                </a:cubicBezTo>
                <a:cubicBezTo>
                  <a:pt x="267" y="468"/>
                  <a:pt x="274" y="479"/>
                  <a:pt x="280" y="493"/>
                </a:cubicBezTo>
                <a:cubicBezTo>
                  <a:pt x="286" y="508"/>
                  <a:pt x="293" y="520"/>
                  <a:pt x="301" y="530"/>
                </a:cubicBezTo>
                <a:cubicBezTo>
                  <a:pt x="308" y="540"/>
                  <a:pt x="318" y="548"/>
                  <a:pt x="332" y="554"/>
                </a:cubicBezTo>
                <a:cubicBezTo>
                  <a:pt x="345" y="560"/>
                  <a:pt x="363" y="563"/>
                  <a:pt x="385" y="563"/>
                </a:cubicBezTo>
                <a:cubicBezTo>
                  <a:pt x="415" y="563"/>
                  <a:pt x="440" y="557"/>
                  <a:pt x="459" y="544"/>
                </a:cubicBezTo>
                <a:cubicBezTo>
                  <a:pt x="477" y="532"/>
                  <a:pt x="486" y="517"/>
                  <a:pt x="486" y="498"/>
                </a:cubicBezTo>
                <a:cubicBezTo>
                  <a:pt x="486" y="484"/>
                  <a:pt x="481" y="472"/>
                  <a:pt x="472" y="463"/>
                </a:cubicBezTo>
                <a:cubicBezTo>
                  <a:pt x="462" y="454"/>
                  <a:pt x="449" y="447"/>
                  <a:pt x="433" y="442"/>
                </a:cubicBezTo>
                <a:cubicBezTo>
                  <a:pt x="416" y="437"/>
                  <a:pt x="393" y="431"/>
                  <a:pt x="365" y="425"/>
                </a:cubicBezTo>
                <a:cubicBezTo>
                  <a:pt x="327" y="417"/>
                  <a:pt x="295" y="407"/>
                  <a:pt x="269" y="396"/>
                </a:cubicBezTo>
                <a:cubicBezTo>
                  <a:pt x="243" y="385"/>
                  <a:pt x="222" y="370"/>
                  <a:pt x="206" y="350"/>
                </a:cubicBezTo>
                <a:cubicBezTo>
                  <a:pt x="190" y="331"/>
                  <a:pt x="182" y="306"/>
                  <a:pt x="182" y="277"/>
                </a:cubicBezTo>
                <a:cubicBezTo>
                  <a:pt x="182" y="249"/>
                  <a:pt x="191" y="224"/>
                  <a:pt x="207" y="202"/>
                </a:cubicBezTo>
                <a:cubicBezTo>
                  <a:pt x="224" y="181"/>
                  <a:pt x="248" y="164"/>
                  <a:pt x="279" y="153"/>
                </a:cubicBezTo>
                <a:cubicBezTo>
                  <a:pt x="309" y="142"/>
                  <a:pt x="345" y="136"/>
                  <a:pt x="386" y="136"/>
                </a:cubicBezTo>
                <a:cubicBezTo>
                  <a:pt x="419" y="136"/>
                  <a:pt x="448" y="140"/>
                  <a:pt x="472" y="147"/>
                </a:cubicBezTo>
                <a:cubicBezTo>
                  <a:pt x="496" y="155"/>
                  <a:pt x="516" y="165"/>
                  <a:pt x="532" y="178"/>
                </a:cubicBezTo>
                <a:cubicBezTo>
                  <a:pt x="549" y="190"/>
                  <a:pt x="561" y="204"/>
                  <a:pt x="568" y="218"/>
                </a:cubicBezTo>
                <a:cubicBezTo>
                  <a:pt x="576" y="232"/>
                  <a:pt x="580" y="246"/>
                  <a:pt x="580" y="259"/>
                </a:cubicBezTo>
                <a:cubicBezTo>
                  <a:pt x="580" y="273"/>
                  <a:pt x="575" y="284"/>
                  <a:pt x="565" y="295"/>
                </a:cubicBezTo>
                <a:cubicBezTo>
                  <a:pt x="555" y="305"/>
                  <a:pt x="542" y="311"/>
                  <a:pt x="527" y="311"/>
                </a:cubicBezTo>
                <a:cubicBezTo>
                  <a:pt x="513" y="311"/>
                  <a:pt x="503" y="307"/>
                  <a:pt x="495" y="301"/>
                </a:cubicBezTo>
                <a:cubicBezTo>
                  <a:pt x="488" y="295"/>
                  <a:pt x="481" y="285"/>
                  <a:pt x="473" y="272"/>
                </a:cubicBezTo>
                <a:cubicBezTo>
                  <a:pt x="464" y="254"/>
                  <a:pt x="453" y="241"/>
                  <a:pt x="440" y="231"/>
                </a:cubicBezTo>
                <a:cubicBezTo>
                  <a:pt x="428" y="221"/>
                  <a:pt x="407" y="217"/>
                  <a:pt x="379" y="217"/>
                </a:cubicBezTo>
                <a:cubicBezTo>
                  <a:pt x="353" y="217"/>
                  <a:pt x="331" y="222"/>
                  <a:pt x="316" y="232"/>
                </a:cubicBezTo>
                <a:cubicBezTo>
                  <a:pt x="300" y="242"/>
                  <a:pt x="293" y="254"/>
                  <a:pt x="293" y="268"/>
                </a:cubicBezTo>
                <a:cubicBezTo>
                  <a:pt x="293" y="276"/>
                  <a:pt x="295" y="283"/>
                  <a:pt x="300" y="289"/>
                </a:cubicBezTo>
                <a:cubicBezTo>
                  <a:pt x="305" y="295"/>
                  <a:pt x="313" y="301"/>
                  <a:pt x="322" y="306"/>
                </a:cubicBezTo>
                <a:cubicBezTo>
                  <a:pt x="332" y="310"/>
                  <a:pt x="342" y="314"/>
                  <a:pt x="352" y="317"/>
                </a:cubicBezTo>
                <a:cubicBezTo>
                  <a:pt x="362" y="320"/>
                  <a:pt x="379" y="324"/>
                  <a:pt x="402" y="329"/>
                </a:cubicBezTo>
                <a:cubicBezTo>
                  <a:pt x="432" y="336"/>
                  <a:pt x="459" y="343"/>
                  <a:pt x="483" y="351"/>
                </a:cubicBezTo>
                <a:cubicBezTo>
                  <a:pt x="508" y="359"/>
                  <a:pt x="529" y="368"/>
                  <a:pt x="546" y="379"/>
                </a:cubicBezTo>
                <a:cubicBezTo>
                  <a:pt x="564" y="391"/>
                  <a:pt x="578" y="406"/>
                  <a:pt x="588" y="423"/>
                </a:cubicBezTo>
                <a:cubicBezTo>
                  <a:pt x="598" y="441"/>
                  <a:pt x="603" y="462"/>
                  <a:pt x="603" y="488"/>
                </a:cubicBezTo>
                <a:cubicBezTo>
                  <a:pt x="603" y="518"/>
                  <a:pt x="594" y="545"/>
                  <a:pt x="577" y="570"/>
                </a:cubicBezTo>
                <a:close/>
              </a:path>
            </a:pathLst>
          </a:custGeom>
          <a:solidFill>
            <a:schemeClr val="tx2"/>
          </a:solidFill>
          <a:ln>
            <a:noFill/>
          </a:ln>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Light" panose="020B0502040204020203" pitchFamily="34" charset="0"/>
              <a:cs typeface="Segoe UI Light" panose="020B0502040204020203" pitchFamily="34" charset="0"/>
            </a:endParaRPr>
          </a:p>
        </p:txBody>
      </p:sp>
      <p:grpSp>
        <p:nvGrpSpPr>
          <p:cNvPr id="64" name="Group 63"/>
          <p:cNvGrpSpPr/>
          <p:nvPr/>
        </p:nvGrpSpPr>
        <p:grpSpPr>
          <a:xfrm>
            <a:off x="6326937" y="5454034"/>
            <a:ext cx="1736295" cy="1255646"/>
            <a:chOff x="7825420" y="5586350"/>
            <a:chExt cx="1771111" cy="1280825"/>
          </a:xfrm>
        </p:grpSpPr>
        <p:grpSp>
          <p:nvGrpSpPr>
            <p:cNvPr id="56" name="Group 55"/>
            <p:cNvGrpSpPr/>
            <p:nvPr/>
          </p:nvGrpSpPr>
          <p:grpSpPr>
            <a:xfrm>
              <a:off x="7825420" y="5586350"/>
              <a:ext cx="1771111" cy="1280825"/>
              <a:chOff x="7800165" y="544934"/>
              <a:chExt cx="1771111" cy="1280825"/>
            </a:xfrm>
          </p:grpSpPr>
          <p:sp>
            <p:nvSpPr>
              <p:cNvPr id="57" name="Oval 56"/>
              <p:cNvSpPr/>
              <p:nvPr/>
            </p:nvSpPr>
            <p:spPr bwMode="auto">
              <a:xfrm>
                <a:off x="8319090" y="544934"/>
                <a:ext cx="744209" cy="744209"/>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58" name="TextBox 57"/>
              <p:cNvSpPr txBox="1"/>
              <p:nvPr/>
            </p:nvSpPr>
            <p:spPr>
              <a:xfrm>
                <a:off x="7800165" y="1308763"/>
                <a:ext cx="1771111" cy="516996"/>
              </a:xfrm>
              <a:prstGeom prst="rect">
                <a:avLst/>
              </a:prstGeom>
              <a:noFill/>
            </p:spPr>
            <p:txBody>
              <a:bodyPr wrap="none" lIns="179285" tIns="143428" rIns="179285" bIns="143428" rtlCol="0">
                <a:spAutoFit/>
              </a:bodyPr>
              <a:lstStyle/>
              <a:p>
                <a:pPr algn="ctr">
                  <a:lnSpc>
                    <a:spcPct val="90000"/>
                  </a:lnSpc>
                  <a:spcAft>
                    <a:spcPts val="588"/>
                  </a:spcAft>
                </a:pPr>
                <a:r>
                  <a:rPr lang="en-US" sz="1568"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Cognitive Toolkit</a:t>
                </a:r>
              </a:p>
            </p:txBody>
          </p:sp>
        </p:grpSp>
        <p:sp>
          <p:nvSpPr>
            <p:cNvPr id="59" name="Data &amp; AI" title="Icon of several circles connected to eachother by lines">
              <a:extLst>
                <a:ext uri="{FF2B5EF4-FFF2-40B4-BE49-F238E27FC236}">
                  <a16:creationId xmlns:a16="http://schemas.microsoft.com/office/drawing/2014/main" id="{58AD02C3-4CBE-4ADB-B300-2FBB03A077D6}"/>
                </a:ext>
              </a:extLst>
            </p:cNvPr>
            <p:cNvSpPr>
              <a:spLocks noChangeAspect="1" noEditPoints="1"/>
            </p:cNvSpPr>
            <p:nvPr/>
          </p:nvSpPr>
          <p:spPr bwMode="auto">
            <a:xfrm>
              <a:off x="8461990" y="5756652"/>
              <a:ext cx="500033" cy="39983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latin typeface="Segoe UI Light" panose="020B0502040204020203" pitchFamily="34" charset="0"/>
                <a:cs typeface="Segoe UI Light" panose="020B0502040204020203" pitchFamily="34" charset="0"/>
              </a:endParaRPr>
            </a:p>
          </p:txBody>
        </p:sp>
      </p:grpSp>
      <p:grpSp>
        <p:nvGrpSpPr>
          <p:cNvPr id="65" name="Group 64"/>
          <p:cNvGrpSpPr/>
          <p:nvPr/>
        </p:nvGrpSpPr>
        <p:grpSpPr>
          <a:xfrm>
            <a:off x="6753963" y="4170665"/>
            <a:ext cx="882235" cy="1255714"/>
            <a:chOff x="8261009" y="4277245"/>
            <a:chExt cx="899926" cy="1280894"/>
          </a:xfrm>
        </p:grpSpPr>
        <p:grpSp>
          <p:nvGrpSpPr>
            <p:cNvPr id="53" name="Group 52"/>
            <p:cNvGrpSpPr/>
            <p:nvPr/>
          </p:nvGrpSpPr>
          <p:grpSpPr>
            <a:xfrm>
              <a:off x="8261009" y="4277245"/>
              <a:ext cx="899926" cy="1280894"/>
              <a:chOff x="8235754" y="544934"/>
              <a:chExt cx="899926" cy="1280894"/>
            </a:xfrm>
          </p:grpSpPr>
          <p:sp>
            <p:nvSpPr>
              <p:cNvPr id="54" name="Oval 53"/>
              <p:cNvSpPr/>
              <p:nvPr/>
            </p:nvSpPr>
            <p:spPr bwMode="auto">
              <a:xfrm>
                <a:off x="8319090" y="544934"/>
                <a:ext cx="744209" cy="744209"/>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55" name="TextBox 54"/>
              <p:cNvSpPr txBox="1"/>
              <p:nvPr/>
            </p:nvSpPr>
            <p:spPr>
              <a:xfrm>
                <a:off x="8235754" y="1308763"/>
                <a:ext cx="899926" cy="517065"/>
              </a:xfrm>
              <a:prstGeom prst="rect">
                <a:avLst/>
              </a:prstGeom>
              <a:noFill/>
            </p:spPr>
            <p:txBody>
              <a:bodyPr wrap="none" lIns="179285" tIns="143428" rIns="179285" bIns="143428" rtlCol="0">
                <a:spAutoFit/>
              </a:bodyPr>
              <a:lstStyle/>
              <a:p>
                <a:pPr algn="ctr">
                  <a:lnSpc>
                    <a:spcPct val="90000"/>
                  </a:lnSpc>
                  <a:spcAft>
                    <a:spcPts val="588"/>
                  </a:spcAft>
                </a:pPr>
                <a:r>
                  <a:rPr lang="en-US" sz="1568"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Vision</a:t>
                </a:r>
              </a:p>
            </p:txBody>
          </p:sp>
        </p:grpSp>
        <p:sp>
          <p:nvSpPr>
            <p:cNvPr id="60" name="Eye" title="Icon of an eye">
              <a:extLst>
                <a:ext uri="{FF2B5EF4-FFF2-40B4-BE49-F238E27FC236}">
                  <a16:creationId xmlns:a16="http://schemas.microsoft.com/office/drawing/2014/main" id="{26938F20-F7DA-44B2-A13A-ACCAE9513258}"/>
                </a:ext>
              </a:extLst>
            </p:cNvPr>
            <p:cNvSpPr>
              <a:spLocks noChangeAspect="1" noEditPoints="1"/>
            </p:cNvSpPr>
            <p:nvPr/>
          </p:nvSpPr>
          <p:spPr bwMode="auto">
            <a:xfrm>
              <a:off x="8471481" y="4497171"/>
              <a:ext cx="502920" cy="277671"/>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latin typeface="Segoe UI Light" panose="020B0502040204020203" pitchFamily="34" charset="0"/>
                <a:cs typeface="Segoe UI Light" panose="020B0502040204020203" pitchFamily="34" charset="0"/>
              </a:endParaRPr>
            </a:p>
          </p:txBody>
        </p:sp>
      </p:grpSp>
      <p:grpSp>
        <p:nvGrpSpPr>
          <p:cNvPr id="66" name="Group 65"/>
          <p:cNvGrpSpPr/>
          <p:nvPr/>
        </p:nvGrpSpPr>
        <p:grpSpPr>
          <a:xfrm>
            <a:off x="6708671" y="2851483"/>
            <a:ext cx="972816" cy="1255646"/>
            <a:chOff x="8214810" y="2968140"/>
            <a:chExt cx="992323" cy="1280825"/>
          </a:xfrm>
        </p:grpSpPr>
        <p:grpSp>
          <p:nvGrpSpPr>
            <p:cNvPr id="50" name="Group 49"/>
            <p:cNvGrpSpPr/>
            <p:nvPr/>
          </p:nvGrpSpPr>
          <p:grpSpPr>
            <a:xfrm>
              <a:off x="8214810" y="2968140"/>
              <a:ext cx="992323" cy="1280825"/>
              <a:chOff x="8189555" y="544934"/>
              <a:chExt cx="992323" cy="1280825"/>
            </a:xfrm>
          </p:grpSpPr>
          <p:sp>
            <p:nvSpPr>
              <p:cNvPr id="51" name="Oval 50"/>
              <p:cNvSpPr/>
              <p:nvPr/>
            </p:nvSpPr>
            <p:spPr bwMode="auto">
              <a:xfrm>
                <a:off x="8319090" y="544934"/>
                <a:ext cx="744209" cy="744209"/>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52" name="TextBox 51"/>
              <p:cNvSpPr txBox="1"/>
              <p:nvPr/>
            </p:nvSpPr>
            <p:spPr>
              <a:xfrm>
                <a:off x="8189555" y="1308763"/>
                <a:ext cx="992323" cy="516996"/>
              </a:xfrm>
              <a:prstGeom prst="rect">
                <a:avLst/>
              </a:prstGeom>
              <a:noFill/>
            </p:spPr>
            <p:txBody>
              <a:bodyPr wrap="none" lIns="179285" tIns="143428" rIns="179285" bIns="143428" rtlCol="0">
                <a:spAutoFit/>
              </a:bodyPr>
              <a:lstStyle/>
              <a:p>
                <a:pPr algn="ctr">
                  <a:lnSpc>
                    <a:spcPct val="90000"/>
                  </a:lnSpc>
                  <a:spcAft>
                    <a:spcPts val="588"/>
                  </a:spcAft>
                </a:pPr>
                <a:r>
                  <a:rPr lang="en-US" sz="1568"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Speech</a:t>
                </a:r>
              </a:p>
            </p:txBody>
          </p:sp>
        </p:grpSp>
        <p:sp>
          <p:nvSpPr>
            <p:cNvPr id="61" name="Microsoft_E720" title="Icon of a microphone">
              <a:extLst>
                <a:ext uri="{FF2B5EF4-FFF2-40B4-BE49-F238E27FC236}">
                  <a16:creationId xmlns:a16="http://schemas.microsoft.com/office/drawing/2014/main" id="{1D800E4A-CBB8-41CC-ADB2-D40BAD9E402A}"/>
                </a:ext>
              </a:extLst>
            </p:cNvPr>
            <p:cNvSpPr>
              <a:spLocks noChangeAspect="1" noEditPoints="1"/>
            </p:cNvSpPr>
            <p:nvPr/>
          </p:nvSpPr>
          <p:spPr bwMode="auto">
            <a:xfrm>
              <a:off x="8588189" y="3173845"/>
              <a:ext cx="243722" cy="365760"/>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latin typeface="Segoe UI Light" panose="020B0502040204020203" pitchFamily="34" charset="0"/>
                <a:cs typeface="Segoe UI Light" panose="020B0502040204020203" pitchFamily="34" charset="0"/>
              </a:endParaRPr>
            </a:p>
          </p:txBody>
        </p:sp>
      </p:grpSp>
      <p:grpSp>
        <p:nvGrpSpPr>
          <p:cNvPr id="68" name="Group 67"/>
          <p:cNvGrpSpPr/>
          <p:nvPr/>
        </p:nvGrpSpPr>
        <p:grpSpPr>
          <a:xfrm>
            <a:off x="6598067" y="297568"/>
            <a:ext cx="1194031" cy="1255646"/>
            <a:chOff x="8101986" y="349930"/>
            <a:chExt cx="1217974" cy="1280825"/>
          </a:xfrm>
        </p:grpSpPr>
        <p:grpSp>
          <p:nvGrpSpPr>
            <p:cNvPr id="46" name="Group 45"/>
            <p:cNvGrpSpPr/>
            <p:nvPr/>
          </p:nvGrpSpPr>
          <p:grpSpPr>
            <a:xfrm>
              <a:off x="8101986" y="349930"/>
              <a:ext cx="1217974" cy="1280825"/>
              <a:chOff x="8076731" y="544934"/>
              <a:chExt cx="1217974" cy="1280825"/>
            </a:xfrm>
          </p:grpSpPr>
          <p:sp>
            <p:nvSpPr>
              <p:cNvPr id="38" name="Oval 37"/>
              <p:cNvSpPr/>
              <p:nvPr/>
            </p:nvSpPr>
            <p:spPr bwMode="auto">
              <a:xfrm>
                <a:off x="8319090" y="544934"/>
                <a:ext cx="744209" cy="744209"/>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43" name="TextBox 42"/>
              <p:cNvSpPr txBox="1"/>
              <p:nvPr/>
            </p:nvSpPr>
            <p:spPr>
              <a:xfrm>
                <a:off x="8076731" y="1308763"/>
                <a:ext cx="1217974" cy="516996"/>
              </a:xfrm>
              <a:prstGeom prst="rect">
                <a:avLst/>
              </a:prstGeom>
              <a:noFill/>
            </p:spPr>
            <p:txBody>
              <a:bodyPr wrap="none" lIns="179285" tIns="143428" rIns="179285" bIns="143428" rtlCol="0">
                <a:spAutoFit/>
              </a:bodyPr>
              <a:lstStyle/>
              <a:p>
                <a:pPr algn="ctr">
                  <a:lnSpc>
                    <a:spcPct val="90000"/>
                  </a:lnSpc>
                  <a:spcAft>
                    <a:spcPts val="588"/>
                  </a:spcAft>
                </a:pPr>
                <a:r>
                  <a:rPr lang="en-US" sz="1568" b="1" dirty="0">
                    <a:solidFill>
                      <a:schemeClr val="accent2"/>
                    </a:solidFill>
                    <a:latin typeface="Segoe UI Light" panose="020B0502040204020203" pitchFamily="34" charset="0"/>
                    <a:cs typeface="Segoe UI Light" panose="020B0502040204020203" pitchFamily="34" charset="0"/>
                  </a:rPr>
                  <a:t>Language</a:t>
                </a:r>
              </a:p>
            </p:txBody>
          </p:sp>
        </p:grpSp>
        <p:sp>
          <p:nvSpPr>
            <p:cNvPr id="62" name="Characters_E8C1" title="Icon of the letter A and a letter in another language">
              <a:extLst>
                <a:ext uri="{FF2B5EF4-FFF2-40B4-BE49-F238E27FC236}">
                  <a16:creationId xmlns:a16="http://schemas.microsoft.com/office/drawing/2014/main" id="{DD9EFE0F-BFF2-4EDD-8749-842AAF378516}"/>
                </a:ext>
              </a:extLst>
            </p:cNvPr>
            <p:cNvSpPr>
              <a:spLocks noChangeAspect="1" noEditPoints="1"/>
            </p:cNvSpPr>
            <p:nvPr/>
          </p:nvSpPr>
          <p:spPr bwMode="auto">
            <a:xfrm>
              <a:off x="8521286" y="534280"/>
              <a:ext cx="354584" cy="365760"/>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chemeClr val="accent2"/>
            </a:solidFill>
            <a:ln cap="sq">
              <a:solidFill>
                <a:schemeClr val="accent2"/>
              </a:solidFill>
            </a:ln>
          </p:spPr>
          <p:txBody>
            <a:bodyPr vert="horz" wrap="square" lIns="89642" tIns="44821" rIns="89642" bIns="44821" numCol="1" anchor="t" anchorCtr="0" compatLnSpc="1">
              <a:prstTxWarp prst="textNoShape">
                <a:avLst/>
              </a:prstTxWarp>
            </a:bodyPr>
            <a:lstStyle/>
            <a:p>
              <a:endParaRPr lang="en-US" sz="1765">
                <a:latin typeface="Segoe UI Light" panose="020B0502040204020203" pitchFamily="34" charset="0"/>
                <a:cs typeface="Segoe UI Light" panose="020B0502040204020203" pitchFamily="34" charset="0"/>
              </a:endParaRPr>
            </a:p>
          </p:txBody>
        </p:sp>
      </p:grpSp>
      <p:grpSp>
        <p:nvGrpSpPr>
          <p:cNvPr id="67" name="Group 66"/>
          <p:cNvGrpSpPr/>
          <p:nvPr/>
        </p:nvGrpSpPr>
        <p:grpSpPr>
          <a:xfrm>
            <a:off x="6549173" y="1580938"/>
            <a:ext cx="1291814" cy="1255646"/>
            <a:chOff x="8052114" y="1659035"/>
            <a:chExt cx="1317718" cy="1280825"/>
          </a:xfrm>
        </p:grpSpPr>
        <p:grpSp>
          <p:nvGrpSpPr>
            <p:cNvPr id="47" name="Group 46"/>
            <p:cNvGrpSpPr/>
            <p:nvPr/>
          </p:nvGrpSpPr>
          <p:grpSpPr>
            <a:xfrm>
              <a:off x="8052114" y="1659035"/>
              <a:ext cx="1317718" cy="1280825"/>
              <a:chOff x="8026859" y="544934"/>
              <a:chExt cx="1317718" cy="1280825"/>
            </a:xfrm>
          </p:grpSpPr>
          <p:sp>
            <p:nvSpPr>
              <p:cNvPr id="48" name="Oval 47"/>
              <p:cNvSpPr/>
              <p:nvPr/>
            </p:nvSpPr>
            <p:spPr bwMode="auto">
              <a:xfrm>
                <a:off x="8319090" y="544934"/>
                <a:ext cx="744209" cy="744209"/>
              </a:xfrm>
              <a:prstGeom prst="ellipse">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49" name="TextBox 48"/>
              <p:cNvSpPr txBox="1"/>
              <p:nvPr/>
            </p:nvSpPr>
            <p:spPr>
              <a:xfrm>
                <a:off x="8026859" y="1308763"/>
                <a:ext cx="1317718" cy="516996"/>
              </a:xfrm>
              <a:prstGeom prst="rect">
                <a:avLst/>
              </a:prstGeom>
              <a:noFill/>
            </p:spPr>
            <p:txBody>
              <a:bodyPr wrap="none" lIns="179285" tIns="143428" rIns="179285" bIns="143428" rtlCol="0">
                <a:spAutoFit/>
              </a:bodyPr>
              <a:lstStyle/>
              <a:p>
                <a:pPr algn="ctr">
                  <a:lnSpc>
                    <a:spcPct val="90000"/>
                  </a:lnSpc>
                  <a:spcAft>
                    <a:spcPts val="588"/>
                  </a:spcAft>
                </a:pPr>
                <a:r>
                  <a:rPr lang="en-US" sz="1568" dirty="0">
                    <a:solidFill>
                      <a:schemeClr val="accent2"/>
                    </a:solidFill>
                    <a:latin typeface="Segoe UI Light" panose="020B0502040204020203" pitchFamily="34" charset="0"/>
                    <a:cs typeface="Segoe UI Light" panose="020B0502040204020203" pitchFamily="34" charset="0"/>
                  </a:rPr>
                  <a:t>Knowledge</a:t>
                </a:r>
              </a:p>
            </p:txBody>
          </p:sp>
        </p:grpSp>
        <p:sp>
          <p:nvSpPr>
            <p:cNvPr id="63" name="Dictionary_E82D" title="Icon of a book">
              <a:extLst>
                <a:ext uri="{FF2B5EF4-FFF2-40B4-BE49-F238E27FC236}">
                  <a16:creationId xmlns:a16="http://schemas.microsoft.com/office/drawing/2014/main" id="{D1CB3D68-DA6B-4803-A514-A78C66C7D4C2}"/>
                </a:ext>
              </a:extLst>
            </p:cNvPr>
            <p:cNvSpPr>
              <a:spLocks noChangeAspect="1" noEditPoints="1"/>
            </p:cNvSpPr>
            <p:nvPr/>
          </p:nvSpPr>
          <p:spPr bwMode="auto">
            <a:xfrm>
              <a:off x="8576637" y="1848171"/>
              <a:ext cx="292608" cy="365760"/>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solidFill>
              <a:srgbClr val="FFFFFF"/>
            </a:solidFill>
            <a:ln w="28575" cap="sq">
              <a:solidFill>
                <a:schemeClr val="accent2"/>
              </a:solidFill>
              <a:prstDash val="solid"/>
              <a:miter lim="800000"/>
              <a:headEnd/>
              <a:tailEnd/>
            </a:ln>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latin typeface="Segoe UI Light" panose="020B0502040204020203" pitchFamily="34" charset="0"/>
                <a:cs typeface="Segoe UI Light" panose="020B0502040204020203" pitchFamily="34" charset="0"/>
              </a:endParaRPr>
            </a:p>
          </p:txBody>
        </p:sp>
      </p:grpSp>
      <p:sp>
        <p:nvSpPr>
          <p:cNvPr id="71" name="Oval 70"/>
          <p:cNvSpPr/>
          <p:nvPr/>
        </p:nvSpPr>
        <p:spPr bwMode="auto">
          <a:xfrm>
            <a:off x="4983186" y="2847112"/>
            <a:ext cx="729579" cy="729579"/>
          </a:xfrm>
          <a:prstGeom prst="ellipse">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cxnSp>
        <p:nvCxnSpPr>
          <p:cNvPr id="73" name="Straight Arrow Connector 72"/>
          <p:cNvCxnSpPr>
            <a:stCxn id="71" idx="6"/>
            <a:endCxn id="51" idx="2"/>
          </p:cNvCxnSpPr>
          <p:nvPr/>
        </p:nvCxnSpPr>
        <p:spPr>
          <a:xfrm>
            <a:off x="5712764" y="3211901"/>
            <a:ext cx="1122896" cy="4372"/>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71" idx="6"/>
            <a:endCxn id="48" idx="2"/>
          </p:cNvCxnSpPr>
          <p:nvPr/>
        </p:nvCxnSpPr>
        <p:spPr>
          <a:xfrm flipV="1">
            <a:off x="5712764" y="1945728"/>
            <a:ext cx="1122896" cy="1266173"/>
          </a:xfrm>
          <a:prstGeom prst="bentConnector3">
            <a:avLst>
              <a:gd name="adj1" fmla="val 50000"/>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3"/>
          <p:cNvCxnSpPr>
            <a:stCxn id="71" idx="6"/>
            <a:endCxn id="38" idx="2"/>
          </p:cNvCxnSpPr>
          <p:nvPr/>
        </p:nvCxnSpPr>
        <p:spPr>
          <a:xfrm flipV="1">
            <a:off x="5712764" y="662359"/>
            <a:ext cx="1122896" cy="2549543"/>
          </a:xfrm>
          <a:prstGeom prst="bentConnector3">
            <a:avLst>
              <a:gd name="adj1" fmla="val 50000"/>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3"/>
          <p:cNvCxnSpPr>
            <a:stCxn id="71" idx="6"/>
            <a:endCxn id="54" idx="2"/>
          </p:cNvCxnSpPr>
          <p:nvPr/>
        </p:nvCxnSpPr>
        <p:spPr>
          <a:xfrm>
            <a:off x="5712764" y="3211901"/>
            <a:ext cx="1122896" cy="1323554"/>
          </a:xfrm>
          <a:prstGeom prst="bentConnector3">
            <a:avLst>
              <a:gd name="adj1" fmla="val 50000"/>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73"/>
          <p:cNvCxnSpPr>
            <a:stCxn id="71" idx="6"/>
            <a:endCxn id="57" idx="2"/>
          </p:cNvCxnSpPr>
          <p:nvPr/>
        </p:nvCxnSpPr>
        <p:spPr>
          <a:xfrm>
            <a:off x="5712764" y="3211902"/>
            <a:ext cx="1122896" cy="2606925"/>
          </a:xfrm>
          <a:prstGeom prst="bentConnector3">
            <a:avLst>
              <a:gd name="adj1" fmla="val 50000"/>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8085505" y="4466"/>
            <a:ext cx="4106496" cy="6853048"/>
          </a:xfrm>
          <a:prstGeom prst="rect">
            <a:avLst/>
          </a:prstGeom>
          <a:solidFill>
            <a:srgbClr val="44546A"/>
          </a:solidFill>
        </p:spPr>
        <p:txBody>
          <a:bodyPr wrap="square" lIns="282339" tIns="143428" rIns="282339" bIns="143428" rtlCol="0" anchor="ctr" anchorCtr="0">
            <a:noAutofit/>
          </a:bodyPr>
          <a:lstStyle/>
          <a:p>
            <a:pPr>
              <a:lnSpc>
                <a:spcPct val="90000"/>
              </a:lnSpc>
              <a:spcAft>
                <a:spcPts val="588"/>
              </a:spcAft>
            </a:pPr>
            <a:r>
              <a:rPr lang="en-US" sz="2745" dirty="0">
                <a:solidFill>
                  <a:schemeClr val="bg1"/>
                </a:solidFill>
                <a:latin typeface="Segoe UI Light" panose="020B0502040204020203" pitchFamily="34" charset="0"/>
                <a:cs typeface="Segoe UI Light" panose="020B0502040204020203" pitchFamily="34" charset="0"/>
              </a:rPr>
              <a:t>How do I interact with my users in other languages?</a:t>
            </a:r>
            <a:br>
              <a:rPr lang="en-US" sz="2745" dirty="0">
                <a:solidFill>
                  <a:schemeClr val="bg1"/>
                </a:solidFill>
                <a:latin typeface="Segoe UI Light" panose="020B0502040204020203" pitchFamily="34" charset="0"/>
                <a:cs typeface="Segoe UI Light" panose="020B0502040204020203" pitchFamily="34" charset="0"/>
              </a:rPr>
            </a:br>
            <a:endParaRPr lang="en-US" sz="2745" dirty="0">
              <a:solidFill>
                <a:schemeClr val="bg1"/>
              </a:solidFill>
              <a:latin typeface="Segoe UI Light" panose="020B0502040204020203" pitchFamily="34" charset="0"/>
              <a:cs typeface="Segoe UI Light" panose="020B0502040204020203" pitchFamily="34" charset="0"/>
            </a:endParaRPr>
          </a:p>
          <a:p>
            <a:pPr>
              <a:lnSpc>
                <a:spcPct val="90000"/>
              </a:lnSpc>
              <a:spcAft>
                <a:spcPts val="588"/>
              </a:spcAft>
            </a:pPr>
            <a:r>
              <a:rPr lang="en-US" sz="2745" dirty="0">
                <a:solidFill>
                  <a:schemeClr val="bg1"/>
                </a:solidFill>
                <a:latin typeface="Segoe UI Light" panose="020B0502040204020203" pitchFamily="34" charset="0"/>
                <a:cs typeface="Segoe UI Light" panose="020B0502040204020203" pitchFamily="34" charset="0"/>
              </a:rPr>
              <a:t>How do I setup a FAQ service?</a:t>
            </a:r>
          </a:p>
          <a:p>
            <a:pPr>
              <a:lnSpc>
                <a:spcPct val="90000"/>
              </a:lnSpc>
              <a:spcAft>
                <a:spcPts val="588"/>
              </a:spcAft>
            </a:pPr>
            <a:endParaRPr lang="en-US" sz="2745" dirty="0">
              <a:solidFill>
                <a:schemeClr val="bg1"/>
              </a:solidFill>
              <a:latin typeface="Segoe UI Light" panose="020B0502040204020203" pitchFamily="34" charset="0"/>
              <a:cs typeface="Segoe UI Light" panose="020B0502040204020203" pitchFamily="34" charset="0"/>
            </a:endParaRPr>
          </a:p>
          <a:p>
            <a:pPr>
              <a:lnSpc>
                <a:spcPct val="90000"/>
              </a:lnSpc>
              <a:spcAft>
                <a:spcPts val="588"/>
              </a:spcAft>
            </a:pPr>
            <a:r>
              <a:rPr lang="en-US" sz="2745" dirty="0">
                <a:solidFill>
                  <a:schemeClr val="bg1"/>
                </a:solidFill>
                <a:latin typeface="Segoe UI Light" panose="020B0502040204020203" pitchFamily="34" charset="0"/>
                <a:cs typeface="Segoe UI Light" panose="020B0502040204020203" pitchFamily="34" charset="0"/>
              </a:rPr>
              <a:t>How do I detect the users’ intents?</a:t>
            </a:r>
            <a:endParaRPr lang="en-US" sz="2745" i="1"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51896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500"/>
                            </p:stCondLst>
                            <p:childTnLst>
                              <p:par>
                                <p:cTn id="15" presetID="21" presetClass="entr" presetSubtype="1" fill="hold" grpId="0"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heel(1)">
                                      <p:cBhvr>
                                        <p:cTn id="17" dur="500"/>
                                        <p:tgtEl>
                                          <p:spTgt spid="2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left)">
                                      <p:cBhvr>
                                        <p:cTn id="27" dur="500"/>
                                        <p:tgtEl>
                                          <p:spTgt spid="28"/>
                                        </p:tgtEl>
                                      </p:cBhvr>
                                    </p:animEffect>
                                  </p:childTnLst>
                                </p:cTn>
                              </p:par>
                            </p:childTnLst>
                          </p:cTn>
                        </p:par>
                        <p:par>
                          <p:cTn id="28" fill="hold">
                            <p:stCondLst>
                              <p:cond delay="1500"/>
                            </p:stCondLst>
                            <p:childTnLst>
                              <p:par>
                                <p:cTn id="29" presetID="21" presetClass="entr" presetSubtype="1"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heel(1)">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par>
                          <p:cTn id="38" fill="hold">
                            <p:stCondLst>
                              <p:cond delay="2000"/>
                            </p:stCondLst>
                            <p:childTnLst>
                              <p:par>
                                <p:cTn id="39" presetID="22" presetClass="entr" presetSubtype="8"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left)">
                                      <p:cBhvr>
                                        <p:cTn id="41" dur="500"/>
                                        <p:tgtEl>
                                          <p:spTgt spid="22"/>
                                        </p:tgtEl>
                                      </p:cBhvr>
                                    </p:animEffect>
                                  </p:childTnLst>
                                </p:cTn>
                              </p:par>
                            </p:childTnLst>
                          </p:cTn>
                        </p:par>
                        <p:par>
                          <p:cTn id="42" fill="hold">
                            <p:stCondLst>
                              <p:cond delay="2500"/>
                            </p:stCondLst>
                            <p:childTnLst>
                              <p:par>
                                <p:cTn id="43" presetID="10" presetClass="entr" presetSubtype="0" fill="hold" nodeType="after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par>
                                <p:cTn id="61" presetID="21" presetClass="entr" presetSubtype="1" fill="hold" grpId="0" nodeType="with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wheel(1)">
                                      <p:cBhvr>
                                        <p:cTn id="63" dur="500"/>
                                        <p:tgtEl>
                                          <p:spTgt spid="10"/>
                                        </p:tgtEl>
                                      </p:cBhvr>
                                    </p:animEffect>
                                  </p:childTnLst>
                                </p:cTn>
                              </p:par>
                              <p:par>
                                <p:cTn id="64" presetID="21" presetClass="entr" presetSubtype="1" fill="hold" grpId="0" nodeType="with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wheel(1)">
                                      <p:cBhvr>
                                        <p:cTn id="66" dur="500"/>
                                        <p:tgtEl>
                                          <p:spTgt spid="13"/>
                                        </p:tgtEl>
                                      </p:cBhvr>
                                    </p:animEffect>
                                  </p:childTnLst>
                                </p:cTn>
                              </p:par>
                              <p:par>
                                <p:cTn id="67" presetID="21" presetClass="entr" presetSubtype="1" fill="hold" grpId="0" nodeType="with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wheel(1)">
                                      <p:cBhvr>
                                        <p:cTn id="69" dur="500"/>
                                        <p:tgtEl>
                                          <p:spTgt spid="14"/>
                                        </p:tgtEl>
                                      </p:cBhvr>
                                    </p:animEffect>
                                  </p:childTnLst>
                                </p:cTn>
                              </p:par>
                            </p:childTnLst>
                          </p:cTn>
                        </p:par>
                        <p:par>
                          <p:cTn id="70" fill="hold">
                            <p:stCondLst>
                              <p:cond delay="3000"/>
                            </p:stCondLst>
                            <p:childTnLst>
                              <p:par>
                                <p:cTn id="71" presetID="22" presetClass="entr" presetSubtype="8" fill="hold" nodeType="after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wipe(left)">
                                      <p:cBhvr>
                                        <p:cTn id="73" dur="500"/>
                                        <p:tgtEl>
                                          <p:spTgt spid="21"/>
                                        </p:tgtEl>
                                      </p:cBhvr>
                                    </p:animEffect>
                                  </p:childTnLst>
                                </p:cTn>
                              </p:par>
                              <p:par>
                                <p:cTn id="74" presetID="22" presetClass="entr" presetSubtype="8" fill="hold" nodeType="with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wipe(left)">
                                      <p:cBhvr>
                                        <p:cTn id="76" dur="500"/>
                                        <p:tgtEl>
                                          <p:spTgt spid="23"/>
                                        </p:tgtEl>
                                      </p:cBhvr>
                                    </p:animEffect>
                                  </p:childTnLst>
                                </p:cTn>
                              </p:par>
                            </p:childTnLst>
                          </p:cTn>
                        </p:par>
                        <p:par>
                          <p:cTn id="77" fill="hold">
                            <p:stCondLst>
                              <p:cond delay="3500"/>
                            </p:stCondLst>
                            <p:childTnLst>
                              <p:par>
                                <p:cTn id="78" presetID="10" presetClass="entr" presetSubtype="0" fill="hold" grpId="0" nodeType="afterEffect">
                                  <p:stCondLst>
                                    <p:cond delay="0"/>
                                  </p:stCondLst>
                                  <p:childTnLst>
                                    <p:set>
                                      <p:cBhvr>
                                        <p:cTn id="79" dur="1" fill="hold">
                                          <p:stCondLst>
                                            <p:cond delay="0"/>
                                          </p:stCondLst>
                                        </p:cTn>
                                        <p:tgtEl>
                                          <p:spTgt spid="36"/>
                                        </p:tgtEl>
                                        <p:attrNameLst>
                                          <p:attrName>style.visibility</p:attrName>
                                        </p:attrNameLst>
                                      </p:cBhvr>
                                      <p:to>
                                        <p:strVal val="visible"/>
                                      </p:to>
                                    </p:set>
                                    <p:animEffect transition="in" filter="fade">
                                      <p:cBhvr>
                                        <p:cTn id="80" dur="500"/>
                                        <p:tgtEl>
                                          <p:spTgt spid="3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2"/>
                                        </p:tgtEl>
                                        <p:attrNameLst>
                                          <p:attrName>style.visibility</p:attrName>
                                        </p:attrNameLst>
                                      </p:cBhvr>
                                      <p:to>
                                        <p:strVal val="visible"/>
                                      </p:to>
                                    </p:set>
                                    <p:animEffect transition="in" filter="fade">
                                      <p:cBhvr>
                                        <p:cTn id="83" dur="500"/>
                                        <p:tgtEl>
                                          <p:spTgt spid="32"/>
                                        </p:tgtEl>
                                      </p:cBhvr>
                                    </p:animEffect>
                                  </p:childTnLst>
                                </p:cTn>
                              </p:par>
                              <p:par>
                                <p:cTn id="84" presetID="10" presetClass="entr" presetSubtype="0" fill="hold" nodeType="withEffect">
                                  <p:stCondLst>
                                    <p:cond delay="0"/>
                                  </p:stCondLst>
                                  <p:childTnLst>
                                    <p:set>
                                      <p:cBhvr>
                                        <p:cTn id="85" dur="1" fill="hold">
                                          <p:stCondLst>
                                            <p:cond delay="0"/>
                                          </p:stCondLst>
                                        </p:cTn>
                                        <p:tgtEl>
                                          <p:spTgt spid="33"/>
                                        </p:tgtEl>
                                        <p:attrNameLst>
                                          <p:attrName>style.visibility</p:attrName>
                                        </p:attrNameLst>
                                      </p:cBhvr>
                                      <p:to>
                                        <p:strVal val="visible"/>
                                      </p:to>
                                    </p:set>
                                    <p:animEffect transition="in" filter="fade">
                                      <p:cBhvr>
                                        <p:cTn id="86" dur="500"/>
                                        <p:tgtEl>
                                          <p:spTgt spid="33"/>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fade">
                                      <p:cBhvr>
                                        <p:cTn id="89" dur="500"/>
                                        <p:tgtEl>
                                          <p:spTgt spid="30"/>
                                        </p:tgtEl>
                                      </p:cBhvr>
                                    </p:animEffect>
                                  </p:childTnLst>
                                </p:cTn>
                              </p:par>
                              <p:par>
                                <p:cTn id="90" presetID="21" presetClass="entr" presetSubtype="1" fill="hold" grpId="0" nodeType="withEffect">
                                  <p:stCondLst>
                                    <p:cond delay="0"/>
                                  </p:stCondLst>
                                  <p:childTnLst>
                                    <p:set>
                                      <p:cBhvr>
                                        <p:cTn id="91" dur="1" fill="hold">
                                          <p:stCondLst>
                                            <p:cond delay="0"/>
                                          </p:stCondLst>
                                        </p:cTn>
                                        <p:tgtEl>
                                          <p:spTgt spid="29"/>
                                        </p:tgtEl>
                                        <p:attrNameLst>
                                          <p:attrName>style.visibility</p:attrName>
                                        </p:attrNameLst>
                                      </p:cBhvr>
                                      <p:to>
                                        <p:strVal val="visible"/>
                                      </p:to>
                                    </p:set>
                                    <p:animEffect transition="in" filter="wheel(1)">
                                      <p:cBhvr>
                                        <p:cTn id="92" dur="500"/>
                                        <p:tgtEl>
                                          <p:spTgt spid="29"/>
                                        </p:tgtEl>
                                      </p:cBhvr>
                                    </p:animEffect>
                                  </p:childTnLst>
                                </p:cTn>
                              </p:par>
                              <p:par>
                                <p:cTn id="93" presetID="21" presetClass="entr" presetSubtype="1" fill="hold" grpId="0" nodeType="with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wheel(1)">
                                      <p:cBhvr>
                                        <p:cTn id="95" dur="500"/>
                                        <p:tgtEl>
                                          <p:spTgt spid="31"/>
                                        </p:tgtEl>
                                      </p:cBhvr>
                                    </p:animEffect>
                                  </p:childTnLst>
                                </p:cTn>
                              </p:par>
                            </p:childTnLst>
                          </p:cTn>
                        </p:par>
                        <p:par>
                          <p:cTn id="96" fill="hold">
                            <p:stCondLst>
                              <p:cond delay="4000"/>
                            </p:stCondLst>
                            <p:childTnLst>
                              <p:par>
                                <p:cTn id="97" presetID="10" presetClass="entr" presetSubtype="0" fill="hold" nodeType="afterEffect">
                                  <p:stCondLst>
                                    <p:cond delay="0"/>
                                  </p:stCondLst>
                                  <p:childTnLst>
                                    <p:set>
                                      <p:cBhvr>
                                        <p:cTn id="98" dur="1" fill="hold">
                                          <p:stCondLst>
                                            <p:cond delay="0"/>
                                          </p:stCondLst>
                                        </p:cTn>
                                        <p:tgtEl>
                                          <p:spTgt spid="68"/>
                                        </p:tgtEl>
                                        <p:attrNameLst>
                                          <p:attrName>style.visibility</p:attrName>
                                        </p:attrNameLst>
                                      </p:cBhvr>
                                      <p:to>
                                        <p:strVal val="visible"/>
                                      </p:to>
                                    </p:set>
                                    <p:animEffect transition="in" filter="fade">
                                      <p:cBhvr>
                                        <p:cTn id="99" dur="500"/>
                                        <p:tgtEl>
                                          <p:spTgt spid="68"/>
                                        </p:tgtEl>
                                      </p:cBhvr>
                                    </p:animEffect>
                                  </p:childTnLst>
                                </p:cTn>
                              </p:par>
                              <p:par>
                                <p:cTn id="100" presetID="22" presetClass="entr" presetSubtype="8" fill="hold" nodeType="withEffect">
                                  <p:stCondLst>
                                    <p:cond delay="0"/>
                                  </p:stCondLst>
                                  <p:childTnLst>
                                    <p:set>
                                      <p:cBhvr>
                                        <p:cTn id="101" dur="1" fill="hold">
                                          <p:stCondLst>
                                            <p:cond delay="0"/>
                                          </p:stCondLst>
                                        </p:cTn>
                                        <p:tgtEl>
                                          <p:spTgt spid="77"/>
                                        </p:tgtEl>
                                        <p:attrNameLst>
                                          <p:attrName>style.visibility</p:attrName>
                                        </p:attrNameLst>
                                      </p:cBhvr>
                                      <p:to>
                                        <p:strVal val="visible"/>
                                      </p:to>
                                    </p:set>
                                    <p:animEffect transition="in" filter="wipe(left)">
                                      <p:cBhvr>
                                        <p:cTn id="102" dur="500"/>
                                        <p:tgtEl>
                                          <p:spTgt spid="77"/>
                                        </p:tgtEl>
                                      </p:cBhvr>
                                    </p:animEffect>
                                  </p:childTnLst>
                                </p:cTn>
                              </p:par>
                            </p:childTnLst>
                          </p:cTn>
                        </p:par>
                        <p:par>
                          <p:cTn id="103" fill="hold">
                            <p:stCondLst>
                              <p:cond delay="4500"/>
                            </p:stCondLst>
                            <p:childTnLst>
                              <p:par>
                                <p:cTn id="104" presetID="10" presetClass="entr" presetSubtype="0" fill="hold" nodeType="afterEffect">
                                  <p:stCondLst>
                                    <p:cond delay="0"/>
                                  </p:stCondLst>
                                  <p:childTnLst>
                                    <p:set>
                                      <p:cBhvr>
                                        <p:cTn id="105" dur="1" fill="hold">
                                          <p:stCondLst>
                                            <p:cond delay="0"/>
                                          </p:stCondLst>
                                        </p:cTn>
                                        <p:tgtEl>
                                          <p:spTgt spid="67"/>
                                        </p:tgtEl>
                                        <p:attrNameLst>
                                          <p:attrName>style.visibility</p:attrName>
                                        </p:attrNameLst>
                                      </p:cBhvr>
                                      <p:to>
                                        <p:strVal val="visible"/>
                                      </p:to>
                                    </p:set>
                                    <p:animEffect transition="in" filter="fade">
                                      <p:cBhvr>
                                        <p:cTn id="106" dur="500"/>
                                        <p:tgtEl>
                                          <p:spTgt spid="67"/>
                                        </p:tgtEl>
                                      </p:cBhvr>
                                    </p:animEffect>
                                  </p:childTnLst>
                                </p:cTn>
                              </p:par>
                              <p:par>
                                <p:cTn id="107" presetID="22" presetClass="entr" presetSubtype="8" fill="hold" nodeType="withEffect">
                                  <p:stCondLst>
                                    <p:cond delay="0"/>
                                  </p:stCondLst>
                                  <p:childTnLst>
                                    <p:set>
                                      <p:cBhvr>
                                        <p:cTn id="108" dur="1" fill="hold">
                                          <p:stCondLst>
                                            <p:cond delay="0"/>
                                          </p:stCondLst>
                                        </p:cTn>
                                        <p:tgtEl>
                                          <p:spTgt spid="74"/>
                                        </p:tgtEl>
                                        <p:attrNameLst>
                                          <p:attrName>style.visibility</p:attrName>
                                        </p:attrNameLst>
                                      </p:cBhvr>
                                      <p:to>
                                        <p:strVal val="visible"/>
                                      </p:to>
                                    </p:set>
                                    <p:animEffect transition="in" filter="wipe(left)">
                                      <p:cBhvr>
                                        <p:cTn id="109" dur="500"/>
                                        <p:tgtEl>
                                          <p:spTgt spid="74"/>
                                        </p:tgtEl>
                                      </p:cBhvr>
                                    </p:animEffect>
                                  </p:childTnLst>
                                </p:cTn>
                              </p:par>
                            </p:childTnLst>
                          </p:cTn>
                        </p:par>
                        <p:par>
                          <p:cTn id="110" fill="hold">
                            <p:stCondLst>
                              <p:cond delay="5000"/>
                            </p:stCondLst>
                            <p:childTnLst>
                              <p:par>
                                <p:cTn id="111" presetID="10" presetClass="entr" presetSubtype="0" fill="hold" nodeType="afterEffect">
                                  <p:stCondLst>
                                    <p:cond delay="0"/>
                                  </p:stCondLst>
                                  <p:childTnLst>
                                    <p:set>
                                      <p:cBhvr>
                                        <p:cTn id="112" dur="1" fill="hold">
                                          <p:stCondLst>
                                            <p:cond delay="0"/>
                                          </p:stCondLst>
                                        </p:cTn>
                                        <p:tgtEl>
                                          <p:spTgt spid="66"/>
                                        </p:tgtEl>
                                        <p:attrNameLst>
                                          <p:attrName>style.visibility</p:attrName>
                                        </p:attrNameLst>
                                      </p:cBhvr>
                                      <p:to>
                                        <p:strVal val="visible"/>
                                      </p:to>
                                    </p:set>
                                    <p:animEffect transition="in" filter="fade">
                                      <p:cBhvr>
                                        <p:cTn id="113" dur="500"/>
                                        <p:tgtEl>
                                          <p:spTgt spid="66"/>
                                        </p:tgtEl>
                                      </p:cBhvr>
                                    </p:animEffect>
                                  </p:childTnLst>
                                </p:cTn>
                              </p:par>
                              <p:par>
                                <p:cTn id="114" presetID="22" presetClass="entr" presetSubtype="8" fill="hold" nodeType="withEffect">
                                  <p:stCondLst>
                                    <p:cond delay="0"/>
                                  </p:stCondLst>
                                  <p:childTnLst>
                                    <p:set>
                                      <p:cBhvr>
                                        <p:cTn id="115" dur="1" fill="hold">
                                          <p:stCondLst>
                                            <p:cond delay="0"/>
                                          </p:stCondLst>
                                        </p:cTn>
                                        <p:tgtEl>
                                          <p:spTgt spid="73"/>
                                        </p:tgtEl>
                                        <p:attrNameLst>
                                          <p:attrName>style.visibility</p:attrName>
                                        </p:attrNameLst>
                                      </p:cBhvr>
                                      <p:to>
                                        <p:strVal val="visible"/>
                                      </p:to>
                                    </p:set>
                                    <p:animEffect transition="in" filter="wipe(left)">
                                      <p:cBhvr>
                                        <p:cTn id="116" dur="500"/>
                                        <p:tgtEl>
                                          <p:spTgt spid="73"/>
                                        </p:tgtEl>
                                      </p:cBhvr>
                                    </p:animEffect>
                                  </p:childTnLst>
                                </p:cTn>
                              </p:par>
                            </p:childTnLst>
                          </p:cTn>
                        </p:par>
                        <p:par>
                          <p:cTn id="117" fill="hold">
                            <p:stCondLst>
                              <p:cond delay="5500"/>
                            </p:stCondLst>
                            <p:childTnLst>
                              <p:par>
                                <p:cTn id="118" presetID="10" presetClass="entr" presetSubtype="0" fill="hold" nodeType="afterEffect">
                                  <p:stCondLst>
                                    <p:cond delay="0"/>
                                  </p:stCondLst>
                                  <p:childTnLst>
                                    <p:set>
                                      <p:cBhvr>
                                        <p:cTn id="119" dur="1" fill="hold">
                                          <p:stCondLst>
                                            <p:cond delay="0"/>
                                          </p:stCondLst>
                                        </p:cTn>
                                        <p:tgtEl>
                                          <p:spTgt spid="65"/>
                                        </p:tgtEl>
                                        <p:attrNameLst>
                                          <p:attrName>style.visibility</p:attrName>
                                        </p:attrNameLst>
                                      </p:cBhvr>
                                      <p:to>
                                        <p:strVal val="visible"/>
                                      </p:to>
                                    </p:set>
                                    <p:animEffect transition="in" filter="fade">
                                      <p:cBhvr>
                                        <p:cTn id="120" dur="500"/>
                                        <p:tgtEl>
                                          <p:spTgt spid="65"/>
                                        </p:tgtEl>
                                      </p:cBhvr>
                                    </p:animEffect>
                                  </p:childTnLst>
                                </p:cTn>
                              </p:par>
                              <p:par>
                                <p:cTn id="121" presetID="22" presetClass="entr" presetSubtype="8" fill="hold" nodeType="withEffect">
                                  <p:stCondLst>
                                    <p:cond delay="0"/>
                                  </p:stCondLst>
                                  <p:childTnLst>
                                    <p:set>
                                      <p:cBhvr>
                                        <p:cTn id="122" dur="1" fill="hold">
                                          <p:stCondLst>
                                            <p:cond delay="0"/>
                                          </p:stCondLst>
                                        </p:cTn>
                                        <p:tgtEl>
                                          <p:spTgt spid="80"/>
                                        </p:tgtEl>
                                        <p:attrNameLst>
                                          <p:attrName>style.visibility</p:attrName>
                                        </p:attrNameLst>
                                      </p:cBhvr>
                                      <p:to>
                                        <p:strVal val="visible"/>
                                      </p:to>
                                    </p:set>
                                    <p:animEffect transition="in" filter="wipe(left)">
                                      <p:cBhvr>
                                        <p:cTn id="123" dur="500"/>
                                        <p:tgtEl>
                                          <p:spTgt spid="80"/>
                                        </p:tgtEl>
                                      </p:cBhvr>
                                    </p:animEffect>
                                  </p:childTnLst>
                                </p:cTn>
                              </p:par>
                            </p:childTnLst>
                          </p:cTn>
                        </p:par>
                        <p:par>
                          <p:cTn id="124" fill="hold">
                            <p:stCondLst>
                              <p:cond delay="6000"/>
                            </p:stCondLst>
                            <p:childTnLst>
                              <p:par>
                                <p:cTn id="125" presetID="10" presetClass="entr" presetSubtype="0" fill="hold" nodeType="afterEffect">
                                  <p:stCondLst>
                                    <p:cond delay="0"/>
                                  </p:stCondLst>
                                  <p:childTnLst>
                                    <p:set>
                                      <p:cBhvr>
                                        <p:cTn id="126" dur="1" fill="hold">
                                          <p:stCondLst>
                                            <p:cond delay="0"/>
                                          </p:stCondLst>
                                        </p:cTn>
                                        <p:tgtEl>
                                          <p:spTgt spid="64"/>
                                        </p:tgtEl>
                                        <p:attrNameLst>
                                          <p:attrName>style.visibility</p:attrName>
                                        </p:attrNameLst>
                                      </p:cBhvr>
                                      <p:to>
                                        <p:strVal val="visible"/>
                                      </p:to>
                                    </p:set>
                                    <p:animEffect transition="in" filter="fade">
                                      <p:cBhvr>
                                        <p:cTn id="127" dur="500"/>
                                        <p:tgtEl>
                                          <p:spTgt spid="64"/>
                                        </p:tgtEl>
                                      </p:cBhvr>
                                    </p:animEffect>
                                  </p:childTnLst>
                                </p:cTn>
                              </p:par>
                              <p:par>
                                <p:cTn id="128" presetID="22" presetClass="entr" presetSubtype="8" fill="hold" nodeType="withEffect">
                                  <p:stCondLst>
                                    <p:cond delay="0"/>
                                  </p:stCondLst>
                                  <p:childTnLst>
                                    <p:set>
                                      <p:cBhvr>
                                        <p:cTn id="129" dur="1" fill="hold">
                                          <p:stCondLst>
                                            <p:cond delay="0"/>
                                          </p:stCondLst>
                                        </p:cTn>
                                        <p:tgtEl>
                                          <p:spTgt spid="83"/>
                                        </p:tgtEl>
                                        <p:attrNameLst>
                                          <p:attrName>style.visibility</p:attrName>
                                        </p:attrNameLst>
                                      </p:cBhvr>
                                      <p:to>
                                        <p:strVal val="visible"/>
                                      </p:to>
                                    </p:set>
                                    <p:animEffect transition="in" filter="wipe(left)">
                                      <p:cBhvr>
                                        <p:cTn id="130" dur="500"/>
                                        <p:tgtEl>
                                          <p:spTgt spid="83"/>
                                        </p:tgtEl>
                                      </p:cBhvr>
                                    </p:animEffect>
                                  </p:childTnLst>
                                </p:cTn>
                              </p:par>
                            </p:childTnLst>
                          </p:cTn>
                        </p:par>
                        <p:par>
                          <p:cTn id="131" fill="hold">
                            <p:stCondLst>
                              <p:cond delay="6500"/>
                            </p:stCondLst>
                            <p:childTnLst>
                              <p:par>
                                <p:cTn id="132" presetID="2" presetClass="entr" presetSubtype="2" fill="hold" grpId="0" nodeType="afterEffect">
                                  <p:stCondLst>
                                    <p:cond delay="0"/>
                                  </p:stCondLst>
                                  <p:childTnLst>
                                    <p:set>
                                      <p:cBhvr>
                                        <p:cTn id="133" dur="1" fill="hold">
                                          <p:stCondLst>
                                            <p:cond delay="0"/>
                                          </p:stCondLst>
                                        </p:cTn>
                                        <p:tgtEl>
                                          <p:spTgt spid="70"/>
                                        </p:tgtEl>
                                        <p:attrNameLst>
                                          <p:attrName>style.visibility</p:attrName>
                                        </p:attrNameLst>
                                      </p:cBhvr>
                                      <p:to>
                                        <p:strVal val="visible"/>
                                      </p:to>
                                    </p:set>
                                    <p:anim calcmode="lin" valueType="num">
                                      <p:cBhvr additive="base">
                                        <p:cTn id="134" dur="500" fill="hold"/>
                                        <p:tgtEl>
                                          <p:spTgt spid="70"/>
                                        </p:tgtEl>
                                        <p:attrNameLst>
                                          <p:attrName>ppt_x</p:attrName>
                                        </p:attrNameLst>
                                      </p:cBhvr>
                                      <p:tavLst>
                                        <p:tav tm="0">
                                          <p:val>
                                            <p:strVal val="1+#ppt_w/2"/>
                                          </p:val>
                                        </p:tav>
                                        <p:tav tm="100000">
                                          <p:val>
                                            <p:strVal val="#ppt_x"/>
                                          </p:val>
                                        </p:tav>
                                      </p:tavLst>
                                    </p:anim>
                                    <p:anim calcmode="lin" valueType="num">
                                      <p:cBhvr additive="base">
                                        <p:cTn id="135" dur="500" fill="hold"/>
                                        <p:tgtEl>
                                          <p:spTgt spid="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10" grpId="0" animBg="1"/>
      <p:bldP spid="11" grpId="0" animBg="1"/>
      <p:bldP spid="12" grpId="0" animBg="1"/>
      <p:bldP spid="13" grpId="0" animBg="1"/>
      <p:bldP spid="14" grpId="0" animBg="1"/>
      <p:bldP spid="15" grpId="0" animBg="1"/>
      <p:bldP spid="16" grpId="0"/>
      <p:bldP spid="17" grpId="0"/>
      <p:bldP spid="18" grpId="0"/>
      <p:bldP spid="19" grpId="0"/>
      <p:bldP spid="20" grpId="0"/>
      <p:bldP spid="24" grpId="0" animBg="1"/>
      <p:bldP spid="25" grpId="0" animBg="1"/>
      <p:bldP spid="26" grpId="0" animBg="1"/>
      <p:bldP spid="27" grpId="0"/>
      <p:bldP spid="29" grpId="0" animBg="1"/>
      <p:bldP spid="30" grpId="0"/>
      <p:bldP spid="31" grpId="0" animBg="1"/>
      <p:bldP spid="32" grpId="0"/>
      <p:bldP spid="36" grpId="0" animBg="1"/>
      <p:bldP spid="7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9BDE4-94CE-416C-A17C-0061725A6ECA}"/>
              </a:ext>
            </a:extLst>
          </p:cNvPr>
          <p:cNvSpPr>
            <a:spLocks noGrp="1"/>
          </p:cNvSpPr>
          <p:nvPr>
            <p:ph type="title"/>
          </p:nvPr>
        </p:nvSpPr>
        <p:spPr/>
        <p:txBody>
          <a:bodyPr/>
          <a:lstStyle/>
          <a:p>
            <a:r>
              <a:rPr lang="en-US" dirty="0"/>
              <a:t>Text Analytics</a:t>
            </a:r>
            <a:endParaRPr lang="de-AT" dirty="0"/>
          </a:p>
        </p:txBody>
      </p:sp>
      <p:sp>
        <p:nvSpPr>
          <p:cNvPr id="5" name="Content Placeholder 4">
            <a:extLst>
              <a:ext uri="{FF2B5EF4-FFF2-40B4-BE49-F238E27FC236}">
                <a16:creationId xmlns:a16="http://schemas.microsoft.com/office/drawing/2014/main" id="{F80A891B-31AC-41E5-BE2C-0B3FDBD0CCB1}"/>
              </a:ext>
            </a:extLst>
          </p:cNvPr>
          <p:cNvSpPr>
            <a:spLocks noGrp="1"/>
          </p:cNvSpPr>
          <p:nvPr>
            <p:ph idx="1"/>
          </p:nvPr>
        </p:nvSpPr>
        <p:spPr>
          <a:xfrm>
            <a:off x="838200" y="1825625"/>
            <a:ext cx="5048250" cy="4351338"/>
          </a:xfrm>
        </p:spPr>
        <p:txBody>
          <a:bodyPr>
            <a:normAutofit fontScale="92500" lnSpcReduction="10000"/>
          </a:bodyPr>
          <a:lstStyle/>
          <a:p>
            <a:r>
              <a:rPr lang="en-US" dirty="0"/>
              <a:t>Supports basic NLP scenarios</a:t>
            </a:r>
          </a:p>
          <a:p>
            <a:r>
              <a:rPr lang="en-US" dirty="0"/>
              <a:t>Up to 1000 1K docs per request</a:t>
            </a:r>
          </a:p>
          <a:p>
            <a:r>
              <a:rPr lang="en-US" dirty="0"/>
              <a:t>Call directly from Power BI &amp; Data Lake U-SQL; SDK supports .NET Standard + Android</a:t>
            </a:r>
          </a:p>
          <a:p>
            <a:r>
              <a:rPr lang="en-US" dirty="0"/>
              <a:t>Not PAYG: paid tier starts at $150 per month with 100K </a:t>
            </a:r>
            <a:r>
              <a:rPr lang="en-US" dirty="0" err="1"/>
              <a:t>txns</a:t>
            </a:r>
            <a:endParaRPr lang="en-US" dirty="0"/>
          </a:p>
          <a:p>
            <a:r>
              <a:rPr lang="en-US" dirty="0"/>
              <a:t>Example</a:t>
            </a:r>
          </a:p>
          <a:p>
            <a:pPr lvl="1"/>
            <a:r>
              <a:rPr lang="en-US" dirty="0"/>
              <a:t>I had a wonderful experience! The rooms were wonderful and the staff was helpful.</a:t>
            </a:r>
          </a:p>
        </p:txBody>
      </p:sp>
      <p:sp>
        <p:nvSpPr>
          <p:cNvPr id="22" name="Rectangle 21">
            <a:extLst>
              <a:ext uri="{FF2B5EF4-FFF2-40B4-BE49-F238E27FC236}">
                <a16:creationId xmlns:a16="http://schemas.microsoft.com/office/drawing/2014/main" id="{C2A88B2C-2456-4526-923B-D9B081428EED}"/>
              </a:ext>
            </a:extLst>
          </p:cNvPr>
          <p:cNvSpPr/>
          <p:nvPr/>
        </p:nvSpPr>
        <p:spPr bwMode="auto">
          <a:xfrm>
            <a:off x="6369567" y="2851162"/>
            <a:ext cx="738893" cy="70810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cs typeface="Segoe UI" pitchFamily="34" charset="0"/>
            </a:endParaRPr>
          </a:p>
        </p:txBody>
      </p:sp>
      <p:sp>
        <p:nvSpPr>
          <p:cNvPr id="23" name="Rectangle 22">
            <a:extLst>
              <a:ext uri="{FF2B5EF4-FFF2-40B4-BE49-F238E27FC236}">
                <a16:creationId xmlns:a16="http://schemas.microsoft.com/office/drawing/2014/main" id="{E6AEDBFE-7481-45E2-93A2-52BAB3011E6B}"/>
              </a:ext>
            </a:extLst>
          </p:cNvPr>
          <p:cNvSpPr/>
          <p:nvPr/>
        </p:nvSpPr>
        <p:spPr bwMode="auto">
          <a:xfrm>
            <a:off x="6369567" y="4215768"/>
            <a:ext cx="738893" cy="70810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cs typeface="Segoe UI" pitchFamily="34" charset="0"/>
            </a:endParaRPr>
          </a:p>
        </p:txBody>
      </p:sp>
      <p:sp>
        <p:nvSpPr>
          <p:cNvPr id="24" name="Rectangle 23">
            <a:extLst>
              <a:ext uri="{FF2B5EF4-FFF2-40B4-BE49-F238E27FC236}">
                <a16:creationId xmlns:a16="http://schemas.microsoft.com/office/drawing/2014/main" id="{7B6E0EBB-C862-4ED5-A782-13534119AB4F}"/>
              </a:ext>
            </a:extLst>
          </p:cNvPr>
          <p:cNvSpPr/>
          <p:nvPr/>
        </p:nvSpPr>
        <p:spPr bwMode="auto">
          <a:xfrm>
            <a:off x="6369567" y="1594016"/>
            <a:ext cx="738893" cy="70810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cs typeface="Segoe UI" pitchFamily="34" charset="0"/>
            </a:endParaRPr>
          </a:p>
        </p:txBody>
      </p:sp>
      <p:sp>
        <p:nvSpPr>
          <p:cNvPr id="25" name="Text Placeholder 8">
            <a:extLst>
              <a:ext uri="{FF2B5EF4-FFF2-40B4-BE49-F238E27FC236}">
                <a16:creationId xmlns:a16="http://schemas.microsoft.com/office/drawing/2014/main" id="{A996E222-8E82-47BE-AACC-C52D7502491D}"/>
              </a:ext>
            </a:extLst>
          </p:cNvPr>
          <p:cNvSpPr txBox="1">
            <a:spLocks/>
          </p:cNvSpPr>
          <p:nvPr/>
        </p:nvSpPr>
        <p:spPr>
          <a:xfrm>
            <a:off x="7183866" y="2733533"/>
            <a:ext cx="4588511" cy="1154122"/>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ts val="1224"/>
              </a:spcBef>
              <a:spcAft>
                <a:spcPts val="0"/>
              </a:spcAft>
              <a:buClr>
                <a:schemeClr val="tx1"/>
              </a:buClr>
              <a:buSzPct val="90000"/>
              <a:buFont typeface="Arial" panose="020B0604020202020204" pitchFamily="34" charset="0"/>
              <a:buNone/>
              <a:tabLst/>
              <a:defRPr lang="en-US" sz="3000" b="0" kern="1200" spc="0" baseline="0" dirty="0">
                <a:gradFill>
                  <a:gsLst>
                    <a:gs pos="1250">
                      <a:schemeClr val="tx1"/>
                    </a:gs>
                    <a:gs pos="100000">
                      <a:schemeClr val="tx1"/>
                    </a:gs>
                  </a:gsLst>
                  <a:lin ang="5400000" scaled="0"/>
                </a:gradFill>
                <a:latin typeface="+mn-lt"/>
                <a:ea typeface="+mn-ea"/>
                <a:cs typeface="+mn-cs"/>
              </a:defRPr>
            </a:lvl1pPr>
            <a:lvl2pPr marL="255588"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400" b="0" kern="1200" spc="0" baseline="0" dirty="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941"/>
              <a:t>Sentiment analysis</a:t>
            </a:r>
          </a:p>
          <a:p>
            <a:pPr>
              <a:spcBef>
                <a:spcPts val="612"/>
              </a:spcBef>
            </a:pPr>
            <a:r>
              <a:rPr lang="en-US" sz="1765">
                <a:ea typeface="Consolas" charset="0"/>
                <a:cs typeface="Consolas" charset="0"/>
              </a:rPr>
              <a:t>From 0 (-</a:t>
            </a:r>
            <a:r>
              <a:rPr lang="en-US" sz="1765" err="1">
                <a:ea typeface="Consolas" charset="0"/>
                <a:cs typeface="Consolas" charset="0"/>
              </a:rPr>
              <a:t>ve</a:t>
            </a:r>
            <a:r>
              <a:rPr lang="en-US" sz="1765">
                <a:ea typeface="Consolas" charset="0"/>
                <a:cs typeface="Consolas" charset="0"/>
              </a:rPr>
              <a:t>) - 1 (+</a:t>
            </a:r>
            <a:r>
              <a:rPr lang="en-US" sz="1765" err="1">
                <a:ea typeface="Consolas" charset="0"/>
                <a:cs typeface="Consolas" charset="0"/>
              </a:rPr>
              <a:t>ve</a:t>
            </a:r>
            <a:r>
              <a:rPr lang="en-US" sz="1765">
                <a:ea typeface="Consolas" charset="0"/>
                <a:cs typeface="Consolas" charset="0"/>
              </a:rPr>
              <a:t>); supports 15 languages</a:t>
            </a:r>
          </a:p>
        </p:txBody>
      </p:sp>
      <p:sp>
        <p:nvSpPr>
          <p:cNvPr id="26" name="Text Placeholder 8">
            <a:extLst>
              <a:ext uri="{FF2B5EF4-FFF2-40B4-BE49-F238E27FC236}">
                <a16:creationId xmlns:a16="http://schemas.microsoft.com/office/drawing/2014/main" id="{2284994B-3EBB-4B39-B322-3F040899B3A8}"/>
              </a:ext>
            </a:extLst>
          </p:cNvPr>
          <p:cNvSpPr txBox="1">
            <a:spLocks/>
          </p:cNvSpPr>
          <p:nvPr/>
        </p:nvSpPr>
        <p:spPr>
          <a:xfrm>
            <a:off x="7183867" y="4086270"/>
            <a:ext cx="4518315" cy="908196"/>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ts val="1224"/>
              </a:spcBef>
              <a:spcAft>
                <a:spcPts val="0"/>
              </a:spcAft>
              <a:buClr>
                <a:schemeClr val="tx1"/>
              </a:buClr>
              <a:buSzPct val="90000"/>
              <a:buFont typeface="Arial" panose="020B0604020202020204" pitchFamily="34" charset="0"/>
              <a:buNone/>
              <a:tabLst/>
              <a:defRPr lang="en-US" sz="3000" b="0" kern="1200" spc="0" baseline="0" dirty="0">
                <a:gradFill>
                  <a:gsLst>
                    <a:gs pos="1250">
                      <a:schemeClr val="tx1"/>
                    </a:gs>
                    <a:gs pos="100000">
                      <a:schemeClr val="tx1"/>
                    </a:gs>
                  </a:gsLst>
                  <a:lin ang="5400000" scaled="0"/>
                </a:gradFill>
                <a:latin typeface="+mn-lt"/>
                <a:ea typeface="+mn-ea"/>
                <a:cs typeface="+mn-cs"/>
              </a:defRPr>
            </a:lvl1pPr>
            <a:lvl2pPr marL="255588"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400" b="0" kern="1200" spc="0" baseline="0" dirty="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941"/>
              <a:t>Key phrase extraction</a:t>
            </a:r>
          </a:p>
          <a:p>
            <a:pPr>
              <a:spcBef>
                <a:spcPts val="612"/>
              </a:spcBef>
            </a:pPr>
            <a:r>
              <a:rPr lang="en-US" sz="1765">
                <a:ea typeface="Consolas" charset="0"/>
                <a:cs typeface="Consolas" charset="0"/>
              </a:rPr>
              <a:t>Main talking points; supports 5 languages</a:t>
            </a:r>
          </a:p>
        </p:txBody>
      </p:sp>
      <p:sp>
        <p:nvSpPr>
          <p:cNvPr id="27" name="Text Placeholder 8">
            <a:extLst>
              <a:ext uri="{FF2B5EF4-FFF2-40B4-BE49-F238E27FC236}">
                <a16:creationId xmlns:a16="http://schemas.microsoft.com/office/drawing/2014/main" id="{B1298DBE-E5D7-436D-9364-2B4C6ACC2BFE}"/>
              </a:ext>
            </a:extLst>
          </p:cNvPr>
          <p:cNvSpPr txBox="1">
            <a:spLocks/>
          </p:cNvSpPr>
          <p:nvPr/>
        </p:nvSpPr>
        <p:spPr>
          <a:xfrm>
            <a:off x="7183867" y="1474012"/>
            <a:ext cx="4518315" cy="908196"/>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ts val="1224"/>
              </a:spcBef>
              <a:spcAft>
                <a:spcPts val="0"/>
              </a:spcAft>
              <a:buClr>
                <a:schemeClr val="tx1"/>
              </a:buClr>
              <a:buSzPct val="90000"/>
              <a:buFont typeface="Arial" panose="020B0604020202020204" pitchFamily="34" charset="0"/>
              <a:buNone/>
              <a:tabLst/>
              <a:defRPr lang="en-US" sz="3000" b="0" kern="1200" spc="0" baseline="0" dirty="0">
                <a:gradFill>
                  <a:gsLst>
                    <a:gs pos="1250">
                      <a:schemeClr val="tx1"/>
                    </a:gs>
                    <a:gs pos="100000">
                      <a:schemeClr val="tx1"/>
                    </a:gs>
                  </a:gsLst>
                  <a:lin ang="5400000" scaled="0"/>
                </a:gradFill>
                <a:latin typeface="+mn-lt"/>
                <a:ea typeface="+mn-ea"/>
                <a:cs typeface="+mn-cs"/>
              </a:defRPr>
            </a:lvl1pPr>
            <a:lvl2pPr marL="255588"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400" b="0" kern="1200" spc="0" baseline="0" dirty="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941"/>
              <a:t>Language detection</a:t>
            </a:r>
          </a:p>
          <a:p>
            <a:pPr>
              <a:spcBef>
                <a:spcPts val="612"/>
              </a:spcBef>
            </a:pPr>
            <a:r>
              <a:rPr lang="en-US" sz="1765">
                <a:ea typeface="Consolas" charset="0"/>
                <a:cs typeface="Consolas" charset="0"/>
              </a:rPr>
              <a:t>Over 120 languages supported</a:t>
            </a:r>
          </a:p>
        </p:txBody>
      </p:sp>
      <p:sp>
        <p:nvSpPr>
          <p:cNvPr id="28" name="Characters_E8C1" descr="Language&#10;&#10;* This icon is a color filled shape and is not outlined.&#10;">
            <a:extLst>
              <a:ext uri="{FF2B5EF4-FFF2-40B4-BE49-F238E27FC236}">
                <a16:creationId xmlns:a16="http://schemas.microsoft.com/office/drawing/2014/main" id="{C9EA59A3-177E-4BAF-A67E-F0B8CAAA3B21}"/>
              </a:ext>
            </a:extLst>
          </p:cNvPr>
          <p:cNvSpPr>
            <a:spLocks noChangeAspect="1" noEditPoints="1"/>
          </p:cNvSpPr>
          <p:nvPr/>
        </p:nvSpPr>
        <p:spPr bwMode="auto">
          <a:xfrm>
            <a:off x="6565203" y="1768784"/>
            <a:ext cx="347614" cy="358570"/>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chemeClr val="bg1"/>
          </a:solidFill>
          <a:ln cap="sq">
            <a:noFill/>
          </a:ln>
        </p:spPr>
        <p:txBody>
          <a:bodyPr vert="horz" wrap="square" lIns="89642" tIns="44821" rIns="89642" bIns="44821" numCol="1" anchor="t" anchorCtr="0" compatLnSpc="1">
            <a:prstTxWarp prst="textNoShape">
              <a:avLst/>
            </a:prstTxWarp>
          </a:bodyPr>
          <a:lstStyle/>
          <a:p>
            <a:endParaRPr lang="en-US" sz="1765"/>
          </a:p>
        </p:txBody>
      </p:sp>
      <p:sp>
        <p:nvSpPr>
          <p:cNvPr id="29" name="emoticon" descr="Smile, happy&#10;">
            <a:extLst>
              <a:ext uri="{FF2B5EF4-FFF2-40B4-BE49-F238E27FC236}">
                <a16:creationId xmlns:a16="http://schemas.microsoft.com/office/drawing/2014/main" id="{EAACDA78-2FAD-4C14-A078-50C7987F39FD}"/>
              </a:ext>
            </a:extLst>
          </p:cNvPr>
          <p:cNvSpPr>
            <a:spLocks noChangeAspect="1" noEditPoints="1"/>
          </p:cNvSpPr>
          <p:nvPr/>
        </p:nvSpPr>
        <p:spPr bwMode="auto">
          <a:xfrm>
            <a:off x="6559814" y="3025929"/>
            <a:ext cx="358570" cy="358570"/>
          </a:xfrm>
          <a:custGeom>
            <a:avLst/>
            <a:gdLst>
              <a:gd name="T0" fmla="*/ 312 w 312"/>
              <a:gd name="T1" fmla="*/ 156 h 312"/>
              <a:gd name="T2" fmla="*/ 156 w 312"/>
              <a:gd name="T3" fmla="*/ 312 h 312"/>
              <a:gd name="T4" fmla="*/ 0 w 312"/>
              <a:gd name="T5" fmla="*/ 156 h 312"/>
              <a:gd name="T6" fmla="*/ 156 w 312"/>
              <a:gd name="T7" fmla="*/ 0 h 312"/>
              <a:gd name="T8" fmla="*/ 312 w 312"/>
              <a:gd name="T9" fmla="*/ 156 h 312"/>
              <a:gd name="T10" fmla="*/ 73 w 312"/>
              <a:gd name="T11" fmla="*/ 200 h 312"/>
              <a:gd name="T12" fmla="*/ 156 w 312"/>
              <a:gd name="T13" fmla="*/ 250 h 312"/>
              <a:gd name="T14" fmla="*/ 239 w 312"/>
              <a:gd name="T15" fmla="*/ 200 h 312"/>
              <a:gd name="T16" fmla="*/ 94 w 312"/>
              <a:gd name="T17" fmla="*/ 100 h 312"/>
              <a:gd name="T18" fmla="*/ 80 w 312"/>
              <a:gd name="T19" fmla="*/ 114 h 312"/>
              <a:gd name="T20" fmla="*/ 94 w 312"/>
              <a:gd name="T21" fmla="*/ 128 h 312"/>
              <a:gd name="T22" fmla="*/ 108 w 312"/>
              <a:gd name="T23" fmla="*/ 114 h 312"/>
              <a:gd name="T24" fmla="*/ 94 w 312"/>
              <a:gd name="T25" fmla="*/ 100 h 312"/>
              <a:gd name="T26" fmla="*/ 220 w 312"/>
              <a:gd name="T27" fmla="*/ 100 h 312"/>
              <a:gd name="T28" fmla="*/ 206 w 312"/>
              <a:gd name="T29" fmla="*/ 114 h 312"/>
              <a:gd name="T30" fmla="*/ 220 w 312"/>
              <a:gd name="T31" fmla="*/ 128 h 312"/>
              <a:gd name="T32" fmla="*/ 234 w 312"/>
              <a:gd name="T33" fmla="*/ 114 h 312"/>
              <a:gd name="T34" fmla="*/ 220 w 312"/>
              <a:gd name="T35" fmla="*/ 10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12">
                <a:moveTo>
                  <a:pt x="312" y="156"/>
                </a:moveTo>
                <a:cubicBezTo>
                  <a:pt x="312" y="242"/>
                  <a:pt x="242" y="312"/>
                  <a:pt x="156" y="312"/>
                </a:cubicBezTo>
                <a:cubicBezTo>
                  <a:pt x="70" y="312"/>
                  <a:pt x="0" y="242"/>
                  <a:pt x="0" y="156"/>
                </a:cubicBezTo>
                <a:cubicBezTo>
                  <a:pt x="0" y="70"/>
                  <a:pt x="70" y="0"/>
                  <a:pt x="156" y="0"/>
                </a:cubicBezTo>
                <a:cubicBezTo>
                  <a:pt x="242" y="0"/>
                  <a:pt x="312" y="70"/>
                  <a:pt x="312" y="156"/>
                </a:cubicBezTo>
                <a:close/>
                <a:moveTo>
                  <a:pt x="73" y="200"/>
                </a:moveTo>
                <a:cubicBezTo>
                  <a:pt x="89" y="230"/>
                  <a:pt x="120" y="250"/>
                  <a:pt x="156" y="250"/>
                </a:cubicBezTo>
                <a:cubicBezTo>
                  <a:pt x="192" y="250"/>
                  <a:pt x="223" y="230"/>
                  <a:pt x="239" y="200"/>
                </a:cubicBezTo>
                <a:moveTo>
                  <a:pt x="94" y="100"/>
                </a:moveTo>
                <a:cubicBezTo>
                  <a:pt x="86" y="100"/>
                  <a:pt x="80" y="106"/>
                  <a:pt x="80" y="114"/>
                </a:cubicBezTo>
                <a:cubicBezTo>
                  <a:pt x="80" y="122"/>
                  <a:pt x="86" y="128"/>
                  <a:pt x="94" y="128"/>
                </a:cubicBezTo>
                <a:cubicBezTo>
                  <a:pt x="102" y="128"/>
                  <a:pt x="108" y="122"/>
                  <a:pt x="108" y="114"/>
                </a:cubicBezTo>
                <a:cubicBezTo>
                  <a:pt x="108" y="106"/>
                  <a:pt x="102" y="100"/>
                  <a:pt x="94" y="100"/>
                </a:cubicBezTo>
                <a:close/>
                <a:moveTo>
                  <a:pt x="220" y="100"/>
                </a:moveTo>
                <a:cubicBezTo>
                  <a:pt x="212" y="100"/>
                  <a:pt x="206" y="106"/>
                  <a:pt x="206" y="114"/>
                </a:cubicBezTo>
                <a:cubicBezTo>
                  <a:pt x="206" y="122"/>
                  <a:pt x="212" y="128"/>
                  <a:pt x="220" y="128"/>
                </a:cubicBezTo>
                <a:cubicBezTo>
                  <a:pt x="228" y="128"/>
                  <a:pt x="234" y="122"/>
                  <a:pt x="234" y="114"/>
                </a:cubicBezTo>
                <a:cubicBezTo>
                  <a:pt x="234" y="106"/>
                  <a:pt x="228" y="100"/>
                  <a:pt x="220" y="100"/>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0" name="magnify" descr="Magnifying glass, search&#10;">
            <a:extLst>
              <a:ext uri="{FF2B5EF4-FFF2-40B4-BE49-F238E27FC236}">
                <a16:creationId xmlns:a16="http://schemas.microsoft.com/office/drawing/2014/main" id="{0C26CF63-F767-43C3-9949-FAEA813EE548}"/>
              </a:ext>
            </a:extLst>
          </p:cNvPr>
          <p:cNvSpPr>
            <a:spLocks noChangeAspect="1" noEditPoints="1"/>
          </p:cNvSpPr>
          <p:nvPr/>
        </p:nvSpPr>
        <p:spPr bwMode="auto">
          <a:xfrm flipH="1">
            <a:off x="6556232" y="4390535"/>
            <a:ext cx="365556" cy="35857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1" name="TextBox 30">
            <a:extLst>
              <a:ext uri="{FF2B5EF4-FFF2-40B4-BE49-F238E27FC236}">
                <a16:creationId xmlns:a16="http://schemas.microsoft.com/office/drawing/2014/main" id="{9BA84A39-0DB4-4535-9DBA-0202D271D461}"/>
              </a:ext>
            </a:extLst>
          </p:cNvPr>
          <p:cNvSpPr txBox="1"/>
          <p:nvPr/>
        </p:nvSpPr>
        <p:spPr>
          <a:xfrm>
            <a:off x="7108458" y="2298355"/>
            <a:ext cx="4723823" cy="534056"/>
          </a:xfrm>
          <a:prstGeom prst="rect">
            <a:avLst/>
          </a:prstGeom>
          <a:solidFill>
            <a:schemeClr val="bg2"/>
          </a:solidFill>
        </p:spPr>
        <p:txBody>
          <a:bodyPr wrap="square" lIns="179285" tIns="143428" rIns="179285" bIns="143428" rtlCol="0">
            <a:spAutoFit/>
          </a:bodyPr>
          <a:lstStyle/>
          <a:p>
            <a:pPr>
              <a:lnSpc>
                <a:spcPct val="90000"/>
              </a:lnSpc>
              <a:spcAft>
                <a:spcPts val="588"/>
              </a:spcAft>
            </a:pPr>
            <a:r>
              <a:rPr lang="en-US" sz="1765">
                <a:gradFill>
                  <a:gsLst>
                    <a:gs pos="2917">
                      <a:schemeClr val="tx1"/>
                    </a:gs>
                    <a:gs pos="30000">
                      <a:schemeClr val="tx1"/>
                    </a:gs>
                  </a:gsLst>
                  <a:lin ang="5400000" scaled="0"/>
                </a:gradFill>
                <a:latin typeface="Consolas" charset="0"/>
                <a:ea typeface="Consolas" charset="0"/>
                <a:cs typeface="Consolas" charset="0"/>
              </a:rPr>
              <a:t>{ </a:t>
            </a:r>
            <a:r>
              <a:rPr lang="en-US" sz="1765">
                <a:solidFill>
                  <a:schemeClr val="tx2"/>
                </a:solidFill>
                <a:latin typeface="Consolas" charset="0"/>
                <a:ea typeface="Consolas" charset="0"/>
                <a:cs typeface="Consolas" charset="0"/>
              </a:rPr>
              <a:t>"name": "English"</a:t>
            </a:r>
            <a:r>
              <a:rPr lang="en-US" sz="1765">
                <a:gradFill>
                  <a:gsLst>
                    <a:gs pos="2917">
                      <a:schemeClr val="tx1"/>
                    </a:gs>
                    <a:gs pos="30000">
                      <a:schemeClr val="tx1"/>
                    </a:gs>
                  </a:gsLst>
                  <a:lin ang="5400000" scaled="0"/>
                </a:gradFill>
                <a:latin typeface="Consolas" charset="0"/>
                <a:ea typeface="Consolas" charset="0"/>
                <a:cs typeface="Consolas" charset="0"/>
              </a:rPr>
              <a:t>, "score": 1.0 }</a:t>
            </a:r>
          </a:p>
        </p:txBody>
      </p:sp>
      <p:sp>
        <p:nvSpPr>
          <p:cNvPr id="32" name="TextBox 31">
            <a:extLst>
              <a:ext uri="{FF2B5EF4-FFF2-40B4-BE49-F238E27FC236}">
                <a16:creationId xmlns:a16="http://schemas.microsoft.com/office/drawing/2014/main" id="{33D90E4F-4276-4912-A9B4-BE0A90DB47B5}"/>
              </a:ext>
            </a:extLst>
          </p:cNvPr>
          <p:cNvSpPr txBox="1"/>
          <p:nvPr/>
        </p:nvSpPr>
        <p:spPr>
          <a:xfrm>
            <a:off x="7108458" y="3551853"/>
            <a:ext cx="4723823" cy="540844"/>
          </a:xfrm>
          <a:prstGeom prst="rect">
            <a:avLst/>
          </a:prstGeom>
          <a:solidFill>
            <a:schemeClr val="bg2"/>
          </a:solidFill>
        </p:spPr>
        <p:txBody>
          <a:bodyPr wrap="square" lIns="179285" tIns="143428" rIns="179285" bIns="143428" rtlCol="0">
            <a:spAutoFit/>
          </a:bodyPr>
          <a:lstStyle/>
          <a:p>
            <a:pPr>
              <a:lnSpc>
                <a:spcPct val="90000"/>
              </a:lnSpc>
              <a:spcAft>
                <a:spcPts val="588"/>
              </a:spcAft>
            </a:pPr>
            <a:r>
              <a:rPr lang="en-US" sz="1765" dirty="0">
                <a:gradFill>
                  <a:gsLst>
                    <a:gs pos="2917">
                      <a:schemeClr val="tx1"/>
                    </a:gs>
                    <a:gs pos="30000">
                      <a:schemeClr val="tx1"/>
                    </a:gs>
                  </a:gsLst>
                  <a:lin ang="5400000" scaled="0"/>
                </a:gradFill>
                <a:latin typeface="Consolas" charset="0"/>
                <a:ea typeface="Consolas" charset="0"/>
                <a:cs typeface="Consolas" charset="0"/>
              </a:rPr>
              <a:t>{ </a:t>
            </a:r>
            <a:r>
              <a:rPr lang="it-IT" sz="1765" dirty="0">
                <a:solidFill>
                  <a:schemeClr val="tx2"/>
                </a:solidFill>
                <a:latin typeface="Consolas" charset="0"/>
                <a:ea typeface="Consolas" charset="0"/>
                <a:cs typeface="Consolas" charset="0"/>
              </a:rPr>
              <a:t>"score": 0.99979335069656372</a:t>
            </a:r>
            <a:r>
              <a:rPr lang="en-US" sz="1765" dirty="0">
                <a:gradFill>
                  <a:gsLst>
                    <a:gs pos="2917">
                      <a:schemeClr val="tx1"/>
                    </a:gs>
                    <a:gs pos="30000">
                      <a:schemeClr val="tx1"/>
                    </a:gs>
                  </a:gsLst>
                  <a:lin ang="5400000" scaled="0"/>
                </a:gradFill>
                <a:latin typeface="Consolas" charset="0"/>
                <a:ea typeface="Consolas" charset="0"/>
                <a:cs typeface="Consolas" charset="0"/>
              </a:rPr>
              <a:t> }</a:t>
            </a:r>
          </a:p>
        </p:txBody>
      </p:sp>
      <p:sp>
        <p:nvSpPr>
          <p:cNvPr id="33" name="TextBox 32">
            <a:extLst>
              <a:ext uri="{FF2B5EF4-FFF2-40B4-BE49-F238E27FC236}">
                <a16:creationId xmlns:a16="http://schemas.microsoft.com/office/drawing/2014/main" id="{4FA677A8-8C33-4E0B-9236-F7D6CCD832C1}"/>
              </a:ext>
            </a:extLst>
          </p:cNvPr>
          <p:cNvSpPr txBox="1"/>
          <p:nvPr/>
        </p:nvSpPr>
        <p:spPr>
          <a:xfrm>
            <a:off x="7116210" y="4923873"/>
            <a:ext cx="4723823" cy="1274040"/>
          </a:xfrm>
          <a:prstGeom prst="rect">
            <a:avLst/>
          </a:prstGeom>
          <a:noFill/>
        </p:spPr>
        <p:txBody>
          <a:bodyPr wrap="square" lIns="179285" tIns="143428" rIns="179285" bIns="143428" rtlCol="0">
            <a:spAutoFit/>
          </a:bodyPr>
          <a:lstStyle/>
          <a:p>
            <a:pPr>
              <a:lnSpc>
                <a:spcPct val="90000"/>
              </a:lnSpc>
              <a:spcAft>
                <a:spcPts val="588"/>
              </a:spcAft>
            </a:pPr>
            <a:r>
              <a:rPr lang="en-US" sz="1765">
                <a:gradFill>
                  <a:gsLst>
                    <a:gs pos="2917">
                      <a:schemeClr val="tx1"/>
                    </a:gs>
                    <a:gs pos="30000">
                      <a:schemeClr val="tx1"/>
                    </a:gs>
                  </a:gsLst>
                  <a:lin ang="5400000" scaled="0"/>
                </a:gradFill>
                <a:latin typeface="Consolas" charset="0"/>
                <a:ea typeface="Consolas" charset="0"/>
                <a:cs typeface="Consolas" charset="0"/>
              </a:rPr>
              <a:t>{ </a:t>
            </a:r>
            <a:r>
              <a:rPr lang="mr-IN" sz="1765">
                <a:gradFill>
                  <a:gsLst>
                    <a:gs pos="2917">
                      <a:schemeClr val="tx1"/>
                    </a:gs>
                    <a:gs pos="30000">
                      <a:schemeClr val="tx1"/>
                    </a:gs>
                  </a:gsLst>
                  <a:lin ang="5400000" scaled="0"/>
                </a:gradFill>
                <a:latin typeface="Consolas" charset="0"/>
                <a:ea typeface="Consolas" charset="0"/>
                <a:cs typeface="Consolas" charset="0"/>
              </a:rPr>
              <a:t>"</a:t>
            </a:r>
            <a:r>
              <a:rPr lang="mr-IN" sz="1765" err="1">
                <a:gradFill>
                  <a:gsLst>
                    <a:gs pos="2917">
                      <a:schemeClr val="tx1"/>
                    </a:gs>
                    <a:gs pos="30000">
                      <a:schemeClr val="tx1"/>
                    </a:gs>
                  </a:gsLst>
                  <a:lin ang="5400000" scaled="0"/>
                </a:gradFill>
                <a:latin typeface="Consolas" charset="0"/>
                <a:ea typeface="Consolas" charset="0"/>
                <a:cs typeface="Consolas" charset="0"/>
              </a:rPr>
              <a:t>keyPhrases</a:t>
            </a:r>
            <a:r>
              <a:rPr lang="mr-IN" sz="1765">
                <a:gradFill>
                  <a:gsLst>
                    <a:gs pos="2917">
                      <a:schemeClr val="tx1"/>
                    </a:gs>
                    <a:gs pos="30000">
                      <a:schemeClr val="tx1"/>
                    </a:gs>
                  </a:gsLst>
                  <a:lin ang="5400000" scaled="0"/>
                </a:gradFill>
                <a:latin typeface="Consolas" charset="0"/>
                <a:ea typeface="Consolas" charset="0"/>
                <a:cs typeface="Consolas" charset="0"/>
              </a:rPr>
              <a:t>": </a:t>
            </a:r>
            <a:br>
              <a:rPr lang="en-US" sz="1765">
                <a:gradFill>
                  <a:gsLst>
                    <a:gs pos="2917">
                      <a:schemeClr val="tx1"/>
                    </a:gs>
                    <a:gs pos="30000">
                      <a:schemeClr val="tx1"/>
                    </a:gs>
                  </a:gsLst>
                  <a:lin ang="5400000" scaled="0"/>
                </a:gradFill>
                <a:latin typeface="Consolas" charset="0"/>
                <a:ea typeface="Consolas" charset="0"/>
                <a:cs typeface="Consolas" charset="0"/>
              </a:rPr>
            </a:br>
            <a:r>
              <a:rPr lang="en-US" sz="1765">
                <a:gradFill>
                  <a:gsLst>
                    <a:gs pos="2917">
                      <a:schemeClr val="tx1"/>
                    </a:gs>
                    <a:gs pos="30000">
                      <a:schemeClr val="tx1"/>
                    </a:gs>
                  </a:gsLst>
                  <a:lin ang="5400000" scaled="0"/>
                </a:gradFill>
                <a:latin typeface="Consolas" charset="0"/>
                <a:ea typeface="Consolas" charset="0"/>
                <a:cs typeface="Consolas" charset="0"/>
              </a:rPr>
              <a:t>	</a:t>
            </a:r>
            <a:r>
              <a:rPr lang="mr-IN" sz="1765">
                <a:gradFill>
                  <a:gsLst>
                    <a:gs pos="2917">
                      <a:schemeClr val="tx1"/>
                    </a:gs>
                    <a:gs pos="30000">
                      <a:schemeClr val="tx1"/>
                    </a:gs>
                  </a:gsLst>
                  <a:lin ang="5400000" scaled="0"/>
                </a:gradFill>
                <a:latin typeface="Consolas" charset="0"/>
                <a:ea typeface="Consolas" charset="0"/>
                <a:cs typeface="Consolas" charset="0"/>
              </a:rPr>
              <a:t>[</a:t>
            </a:r>
            <a:r>
              <a:rPr lang="en-US" sz="1765">
                <a:gradFill>
                  <a:gsLst>
                    <a:gs pos="2917">
                      <a:schemeClr val="tx1"/>
                    </a:gs>
                    <a:gs pos="30000">
                      <a:schemeClr val="tx1"/>
                    </a:gs>
                  </a:gsLst>
                  <a:lin ang="5400000" scaled="0"/>
                </a:gradFill>
                <a:latin typeface="Consolas" charset="0"/>
                <a:ea typeface="Consolas" charset="0"/>
                <a:cs typeface="Consolas" charset="0"/>
              </a:rPr>
              <a:t> </a:t>
            </a:r>
            <a:r>
              <a:rPr lang="mr-IN" sz="1765">
                <a:gradFill>
                  <a:gsLst>
                    <a:gs pos="2917">
                      <a:schemeClr val="tx1"/>
                    </a:gs>
                    <a:gs pos="30000">
                      <a:schemeClr val="tx1"/>
                    </a:gs>
                  </a:gsLst>
                  <a:lin ang="5400000" scaled="0"/>
                </a:gradFill>
                <a:latin typeface="Consolas" charset="0"/>
                <a:ea typeface="Consolas" charset="0"/>
                <a:cs typeface="Consolas" charset="0"/>
              </a:rPr>
              <a:t>"</a:t>
            </a:r>
            <a:r>
              <a:rPr lang="mr-IN" sz="1765" err="1">
                <a:solidFill>
                  <a:schemeClr val="tx2"/>
                </a:solidFill>
                <a:latin typeface="Consolas" charset="0"/>
                <a:ea typeface="Consolas" charset="0"/>
                <a:cs typeface="Consolas" charset="0"/>
              </a:rPr>
              <a:t>wonderful</a:t>
            </a:r>
            <a:r>
              <a:rPr lang="mr-IN" sz="1765">
                <a:solidFill>
                  <a:schemeClr val="tx2"/>
                </a:solidFill>
                <a:latin typeface="Consolas" charset="0"/>
                <a:ea typeface="Consolas" charset="0"/>
                <a:cs typeface="Consolas" charset="0"/>
              </a:rPr>
              <a:t> </a:t>
            </a:r>
            <a:r>
              <a:rPr lang="mr-IN" sz="1765" err="1">
                <a:solidFill>
                  <a:schemeClr val="tx2"/>
                </a:solidFill>
                <a:latin typeface="Consolas" charset="0"/>
                <a:ea typeface="Consolas" charset="0"/>
                <a:cs typeface="Consolas" charset="0"/>
              </a:rPr>
              <a:t>experience</a:t>
            </a:r>
            <a:r>
              <a:rPr lang="mr-IN" sz="1765">
                <a:solidFill>
                  <a:schemeClr val="tx2"/>
                </a:solidFill>
                <a:latin typeface="Consolas" charset="0"/>
                <a:ea typeface="Consolas" charset="0"/>
                <a:cs typeface="Consolas" charset="0"/>
              </a:rPr>
              <a:t>",</a:t>
            </a:r>
            <a:br>
              <a:rPr lang="en-US" sz="1765">
                <a:solidFill>
                  <a:schemeClr val="tx2"/>
                </a:solidFill>
                <a:latin typeface="Consolas" charset="0"/>
                <a:ea typeface="Consolas" charset="0"/>
                <a:cs typeface="Consolas" charset="0"/>
              </a:rPr>
            </a:br>
            <a:r>
              <a:rPr lang="en-US" sz="1765">
                <a:solidFill>
                  <a:schemeClr val="tx2"/>
                </a:solidFill>
                <a:latin typeface="Consolas" charset="0"/>
                <a:ea typeface="Consolas" charset="0"/>
                <a:cs typeface="Consolas" charset="0"/>
              </a:rPr>
              <a:t>	  </a:t>
            </a:r>
            <a:r>
              <a:rPr lang="mr-IN" sz="1765">
                <a:solidFill>
                  <a:schemeClr val="tx2"/>
                </a:solidFill>
                <a:latin typeface="Consolas" charset="0"/>
                <a:ea typeface="Consolas" charset="0"/>
                <a:cs typeface="Consolas" charset="0"/>
              </a:rPr>
              <a:t>"</a:t>
            </a:r>
            <a:r>
              <a:rPr lang="mr-IN" sz="1765" err="1">
                <a:solidFill>
                  <a:schemeClr val="tx2"/>
                </a:solidFill>
                <a:latin typeface="Consolas" charset="0"/>
                <a:ea typeface="Consolas" charset="0"/>
                <a:cs typeface="Consolas" charset="0"/>
              </a:rPr>
              <a:t>staff</a:t>
            </a:r>
            <a:r>
              <a:rPr lang="mr-IN" sz="1765">
                <a:solidFill>
                  <a:schemeClr val="tx2"/>
                </a:solidFill>
                <a:latin typeface="Consolas" charset="0"/>
                <a:ea typeface="Consolas" charset="0"/>
                <a:cs typeface="Consolas" charset="0"/>
              </a:rPr>
              <a:t>",</a:t>
            </a:r>
            <a:br>
              <a:rPr lang="en-US" sz="1765">
                <a:solidFill>
                  <a:schemeClr val="tx2"/>
                </a:solidFill>
                <a:latin typeface="Consolas" charset="0"/>
                <a:ea typeface="Consolas" charset="0"/>
                <a:cs typeface="Consolas" charset="0"/>
              </a:rPr>
            </a:br>
            <a:r>
              <a:rPr lang="en-US" sz="1765">
                <a:solidFill>
                  <a:schemeClr val="tx2"/>
                </a:solidFill>
                <a:latin typeface="Consolas" charset="0"/>
                <a:ea typeface="Consolas" charset="0"/>
                <a:cs typeface="Consolas" charset="0"/>
              </a:rPr>
              <a:t>	  </a:t>
            </a:r>
            <a:r>
              <a:rPr lang="mr-IN" sz="1765">
                <a:solidFill>
                  <a:schemeClr val="tx2"/>
                </a:solidFill>
                <a:latin typeface="Consolas" charset="0"/>
                <a:ea typeface="Consolas" charset="0"/>
                <a:cs typeface="Consolas" charset="0"/>
              </a:rPr>
              <a:t>"</a:t>
            </a:r>
            <a:r>
              <a:rPr lang="mr-IN" sz="1765" err="1">
                <a:solidFill>
                  <a:schemeClr val="tx2"/>
                </a:solidFill>
                <a:latin typeface="Consolas" charset="0"/>
                <a:ea typeface="Consolas" charset="0"/>
                <a:cs typeface="Consolas" charset="0"/>
              </a:rPr>
              <a:t>rooms</a:t>
            </a:r>
            <a:r>
              <a:rPr lang="mr-IN" sz="1765">
                <a:solidFill>
                  <a:schemeClr val="tx2"/>
                </a:solidFill>
                <a:latin typeface="Consolas" charset="0"/>
                <a:ea typeface="Consolas" charset="0"/>
                <a:cs typeface="Consolas" charset="0"/>
              </a:rPr>
              <a:t>"</a:t>
            </a:r>
            <a:r>
              <a:rPr lang="en-US" sz="1765">
                <a:gradFill>
                  <a:gsLst>
                    <a:gs pos="2917">
                      <a:schemeClr val="tx1"/>
                    </a:gs>
                    <a:gs pos="30000">
                      <a:schemeClr val="tx1"/>
                    </a:gs>
                  </a:gsLst>
                  <a:lin ang="5400000" scaled="0"/>
                </a:gradFill>
                <a:latin typeface="Consolas" charset="0"/>
                <a:ea typeface="Consolas" charset="0"/>
                <a:cs typeface="Consolas" charset="0"/>
              </a:rPr>
              <a:t> </a:t>
            </a:r>
            <a:r>
              <a:rPr lang="mr-IN" sz="1765">
                <a:gradFill>
                  <a:gsLst>
                    <a:gs pos="2917">
                      <a:schemeClr val="tx1"/>
                    </a:gs>
                    <a:gs pos="30000">
                      <a:schemeClr val="tx1"/>
                    </a:gs>
                  </a:gsLst>
                  <a:lin ang="5400000" scaled="0"/>
                </a:gradFill>
                <a:latin typeface="Consolas" charset="0"/>
                <a:ea typeface="Consolas" charset="0"/>
                <a:cs typeface="Consolas" charset="0"/>
              </a:rPr>
              <a:t>]</a:t>
            </a:r>
            <a:r>
              <a:rPr lang="en-US" sz="1765">
                <a:gradFill>
                  <a:gsLst>
                    <a:gs pos="2917">
                      <a:schemeClr val="tx1"/>
                    </a:gs>
                    <a:gs pos="30000">
                      <a:schemeClr val="tx1"/>
                    </a:gs>
                  </a:gsLst>
                  <a:lin ang="5400000" scaled="0"/>
                </a:gradFill>
                <a:latin typeface="Consolas" charset="0"/>
                <a:ea typeface="Consolas" charset="0"/>
                <a:cs typeface="Consolas" charset="0"/>
              </a:rPr>
              <a:t> }</a:t>
            </a:r>
          </a:p>
        </p:txBody>
      </p:sp>
    </p:spTree>
    <p:extLst>
      <p:ext uri="{BB962C8B-B14F-4D97-AF65-F5344CB8AC3E}">
        <p14:creationId xmlns:p14="http://schemas.microsoft.com/office/powerpoint/2010/main" val="2253709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p:bldP spid="26" grpId="0"/>
      <p:bldP spid="27" grpId="0"/>
      <p:bldP spid="28" grpId="0" animBg="1"/>
      <p:bldP spid="29" grpId="0" animBg="1"/>
      <p:bldP spid="30" grpId="0" animBg="1"/>
      <p:bldP spid="31" grpId="0" animBg="1"/>
      <p:bldP spid="32" grpId="0" animBg="1"/>
      <p:bldP spid="3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9BDE4-94CE-416C-A17C-0061725A6ECA}"/>
              </a:ext>
            </a:extLst>
          </p:cNvPr>
          <p:cNvSpPr>
            <a:spLocks noGrp="1"/>
          </p:cNvSpPr>
          <p:nvPr>
            <p:ph type="title"/>
          </p:nvPr>
        </p:nvSpPr>
        <p:spPr/>
        <p:txBody>
          <a:bodyPr/>
          <a:lstStyle/>
          <a:p>
            <a:r>
              <a:rPr lang="en-US" dirty="0"/>
              <a:t>Translator (Text)</a:t>
            </a:r>
            <a:endParaRPr lang="de-AT" dirty="0"/>
          </a:p>
        </p:txBody>
      </p:sp>
      <p:sp>
        <p:nvSpPr>
          <p:cNvPr id="5" name="Content Placeholder 4">
            <a:extLst>
              <a:ext uri="{FF2B5EF4-FFF2-40B4-BE49-F238E27FC236}">
                <a16:creationId xmlns:a16="http://schemas.microsoft.com/office/drawing/2014/main" id="{F80A891B-31AC-41E5-BE2C-0B3FDBD0CCB1}"/>
              </a:ext>
            </a:extLst>
          </p:cNvPr>
          <p:cNvSpPr>
            <a:spLocks noGrp="1"/>
          </p:cNvSpPr>
          <p:nvPr>
            <p:ph idx="1"/>
          </p:nvPr>
        </p:nvSpPr>
        <p:spPr>
          <a:xfrm>
            <a:off x="838200" y="1825625"/>
            <a:ext cx="5048250" cy="4351338"/>
          </a:xfrm>
        </p:spPr>
        <p:txBody>
          <a:bodyPr>
            <a:normAutofit/>
          </a:bodyPr>
          <a:lstStyle/>
          <a:p>
            <a:r>
              <a:rPr lang="en-US" dirty="0"/>
              <a:t>Cloud-based open API service</a:t>
            </a:r>
          </a:p>
          <a:p>
            <a:r>
              <a:rPr lang="en-US" dirty="0"/>
              <a:t>Supports 60+ languages</a:t>
            </a:r>
          </a:p>
          <a:p>
            <a:r>
              <a:rPr lang="en-US" dirty="0"/>
              <a:t>Powers Bing, Edge, mobile apps, Office, Yammer, VS, Skype, eBay, Etsy, HP, </a:t>
            </a:r>
            <a:r>
              <a:rPr lang="mr-IN" dirty="0"/>
              <a:t>…</a:t>
            </a:r>
            <a:endParaRPr lang="en-US" dirty="0"/>
          </a:p>
          <a:p>
            <a:r>
              <a:rPr lang="en-US" dirty="0"/>
              <a:t>XML-based API </a:t>
            </a:r>
            <a:r>
              <a:rPr lang="en-US" dirty="0">
                <a:sym typeface="Wingdings"/>
              </a:rPr>
              <a:t>; supports detect, bulk operations</a:t>
            </a:r>
          </a:p>
          <a:p>
            <a:r>
              <a:rPr lang="en-US" dirty="0"/>
              <a:t>Pay-per-character (2M free)</a:t>
            </a:r>
          </a:p>
        </p:txBody>
      </p:sp>
      <p:sp>
        <p:nvSpPr>
          <p:cNvPr id="16" name="Rectangle 15">
            <a:extLst>
              <a:ext uri="{FF2B5EF4-FFF2-40B4-BE49-F238E27FC236}">
                <a16:creationId xmlns:a16="http://schemas.microsoft.com/office/drawing/2014/main" id="{61182B18-3B71-41A0-BF20-655BE14800F5}"/>
              </a:ext>
            </a:extLst>
          </p:cNvPr>
          <p:cNvSpPr/>
          <p:nvPr/>
        </p:nvSpPr>
        <p:spPr>
          <a:xfrm>
            <a:off x="7013702" y="827227"/>
            <a:ext cx="4306141" cy="101670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a:solidFill>
                <a:srgbClr val="FFFFFF"/>
              </a:solidFill>
              <a:latin typeface="Segoe UI"/>
            </a:endParaRPr>
          </a:p>
        </p:txBody>
      </p:sp>
      <p:sp>
        <p:nvSpPr>
          <p:cNvPr id="17" name="TextBox 16">
            <a:extLst>
              <a:ext uri="{FF2B5EF4-FFF2-40B4-BE49-F238E27FC236}">
                <a16:creationId xmlns:a16="http://schemas.microsoft.com/office/drawing/2014/main" id="{42386ED5-A2E4-4FD4-B885-E99C43415814}"/>
              </a:ext>
            </a:extLst>
          </p:cNvPr>
          <p:cNvSpPr txBox="1"/>
          <p:nvPr/>
        </p:nvSpPr>
        <p:spPr>
          <a:xfrm>
            <a:off x="7234645" y="1226557"/>
            <a:ext cx="1792850" cy="754315"/>
          </a:xfrm>
          <a:prstGeom prst="rect">
            <a:avLst/>
          </a:prstGeom>
          <a:solidFill>
            <a:schemeClr val="tx2"/>
          </a:solidFill>
          <a:ln>
            <a:noFill/>
          </a:ln>
        </p:spPr>
        <p:txBody>
          <a:bodyPr wrap="square" rtlCol="0">
            <a:spAutoFit/>
          </a:bodyPr>
          <a:lstStyle/>
          <a:p>
            <a:pPr defTabSz="914367">
              <a:defRPr/>
            </a:pPr>
            <a:r>
              <a:rPr lang="fr-FR" sz="1078">
                <a:solidFill>
                  <a:schemeClr val="bg1"/>
                </a:solidFill>
                <a:latin typeface="Segoe UI"/>
              </a:rPr>
              <a:t>Cet outil de traduction est un moyen facile d'étendre la portée de vos contenus internes et externes.</a:t>
            </a:r>
          </a:p>
        </p:txBody>
      </p:sp>
      <p:sp>
        <p:nvSpPr>
          <p:cNvPr id="18" name="TextBox 17">
            <a:extLst>
              <a:ext uri="{FF2B5EF4-FFF2-40B4-BE49-F238E27FC236}">
                <a16:creationId xmlns:a16="http://schemas.microsoft.com/office/drawing/2014/main" id="{42C34B19-F430-499B-AA32-53FA8AE91487}"/>
              </a:ext>
            </a:extLst>
          </p:cNvPr>
          <p:cNvSpPr txBox="1"/>
          <p:nvPr/>
        </p:nvSpPr>
        <p:spPr>
          <a:xfrm>
            <a:off x="8155095" y="877028"/>
            <a:ext cx="1944187" cy="301727"/>
          </a:xfrm>
          <a:prstGeom prst="rect">
            <a:avLst/>
          </a:prstGeom>
          <a:noFill/>
        </p:spPr>
        <p:txBody>
          <a:bodyPr wrap="none" rtlCol="0">
            <a:spAutoFit/>
          </a:bodyPr>
          <a:lstStyle/>
          <a:p>
            <a:pPr defTabSz="914367">
              <a:defRPr/>
            </a:pPr>
            <a:r>
              <a:rPr lang="en-US" sz="1372">
                <a:solidFill>
                  <a:srgbClr val="FFFFFF"/>
                </a:solidFill>
                <a:latin typeface="Segoe UI" panose="020B0502040204020203" pitchFamily="34" charset="0"/>
                <a:cs typeface="Segoe UI" panose="020B0502040204020203" pitchFamily="34" charset="0"/>
              </a:rPr>
              <a:t>Client app or webpage</a:t>
            </a:r>
          </a:p>
        </p:txBody>
      </p:sp>
      <p:sp>
        <p:nvSpPr>
          <p:cNvPr id="19" name="Rectangle 18">
            <a:extLst>
              <a:ext uri="{FF2B5EF4-FFF2-40B4-BE49-F238E27FC236}">
                <a16:creationId xmlns:a16="http://schemas.microsoft.com/office/drawing/2014/main" id="{8BCD5B2A-EDF1-4019-8747-C4B796680781}"/>
              </a:ext>
            </a:extLst>
          </p:cNvPr>
          <p:cNvSpPr/>
          <p:nvPr/>
        </p:nvSpPr>
        <p:spPr>
          <a:xfrm>
            <a:off x="9194105" y="1247001"/>
            <a:ext cx="1942752" cy="724143"/>
          </a:xfrm>
          <a:prstGeom prst="rect">
            <a:avLst/>
          </a:prstGeom>
          <a:solidFill>
            <a:schemeClr val="tx2"/>
          </a:solidFill>
          <a:ln>
            <a:noFill/>
          </a:ln>
        </p:spPr>
        <p:txBody>
          <a:bodyPr wrap="square">
            <a:spAutoFit/>
          </a:bodyPr>
          <a:lstStyle/>
          <a:p>
            <a:pPr defTabSz="914367">
              <a:defRPr/>
            </a:pPr>
            <a:r>
              <a:rPr lang="zh-CN" altLang="en-US" sz="1372">
                <a:solidFill>
                  <a:srgbClr val="FFFFFF"/>
                </a:solidFill>
                <a:latin typeface="Arial" panose="020B0604020202020204" pitchFamily="34" charset="0"/>
              </a:rPr>
              <a:t>此翻译工具是可以轻松地扩展您的内部和外部内容的覆盖范围。</a:t>
            </a:r>
          </a:p>
        </p:txBody>
      </p:sp>
      <p:sp>
        <p:nvSpPr>
          <p:cNvPr id="20" name="TextBox 19">
            <a:extLst>
              <a:ext uri="{FF2B5EF4-FFF2-40B4-BE49-F238E27FC236}">
                <a16:creationId xmlns:a16="http://schemas.microsoft.com/office/drawing/2014/main" id="{73A3C3AD-27CC-4DE6-9F03-940EBDEB7A68}"/>
              </a:ext>
            </a:extLst>
          </p:cNvPr>
          <p:cNvSpPr txBox="1"/>
          <p:nvPr/>
        </p:nvSpPr>
        <p:spPr>
          <a:xfrm>
            <a:off x="8635434" y="4937823"/>
            <a:ext cx="1004497" cy="331899"/>
          </a:xfrm>
          <a:prstGeom prst="rect">
            <a:avLst/>
          </a:prstGeom>
          <a:noFill/>
        </p:spPr>
        <p:txBody>
          <a:bodyPr wrap="none" rtlCol="0">
            <a:spAutoFit/>
          </a:bodyPr>
          <a:lstStyle/>
          <a:p>
            <a:pPr defTabSz="914367">
              <a:defRPr/>
            </a:pPr>
            <a:r>
              <a:rPr lang="en-US" sz="1568" b="1">
                <a:solidFill>
                  <a:srgbClr val="0070C0"/>
                </a:solidFill>
                <a:latin typeface="Segoe UI"/>
              </a:rPr>
              <a:t>WEB API</a:t>
            </a:r>
          </a:p>
        </p:txBody>
      </p:sp>
      <p:pic>
        <p:nvPicPr>
          <p:cNvPr id="21" name="Picture 20">
            <a:extLst>
              <a:ext uri="{FF2B5EF4-FFF2-40B4-BE49-F238E27FC236}">
                <a16:creationId xmlns:a16="http://schemas.microsoft.com/office/drawing/2014/main" id="{AB3DF776-0263-4F71-8E18-8FA8661C62C9}"/>
              </a:ext>
            </a:extLst>
          </p:cNvPr>
          <p:cNvPicPr>
            <a:picLocks noChangeAspect="1"/>
          </p:cNvPicPr>
          <p:nvPr/>
        </p:nvPicPr>
        <p:blipFill>
          <a:blip r:embed="rId2" cstate="screen">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rot="5400000">
            <a:off x="8849468" y="4418506"/>
            <a:ext cx="492053" cy="435819"/>
          </a:xfrm>
          <a:prstGeom prst="rect">
            <a:avLst/>
          </a:prstGeom>
        </p:spPr>
      </p:pic>
      <p:sp>
        <p:nvSpPr>
          <p:cNvPr id="34" name="Freeform 5">
            <a:extLst>
              <a:ext uri="{FF2B5EF4-FFF2-40B4-BE49-F238E27FC236}">
                <a16:creationId xmlns:a16="http://schemas.microsoft.com/office/drawing/2014/main" id="{1A1F4B82-624A-4263-A980-D9F7150895B4}"/>
              </a:ext>
            </a:extLst>
          </p:cNvPr>
          <p:cNvSpPr>
            <a:spLocks/>
          </p:cNvSpPr>
          <p:nvPr/>
        </p:nvSpPr>
        <p:spPr bwMode="auto">
          <a:xfrm>
            <a:off x="8577585" y="3097692"/>
            <a:ext cx="1002230" cy="692263"/>
          </a:xfrm>
          <a:custGeom>
            <a:avLst/>
            <a:gdLst>
              <a:gd name="T0" fmla="*/ 249 w 249"/>
              <a:gd name="T1" fmla="*/ 116 h 172"/>
              <a:gd name="T2" fmla="*/ 200 w 249"/>
              <a:gd name="T3" fmla="*/ 172 h 172"/>
              <a:gd name="T4" fmla="*/ 42 w 249"/>
              <a:gd name="T5" fmla="*/ 172 h 172"/>
              <a:gd name="T6" fmla="*/ 38 w 249"/>
              <a:gd name="T7" fmla="*/ 172 h 172"/>
              <a:gd name="T8" fmla="*/ 0 w 249"/>
              <a:gd name="T9" fmla="*/ 133 h 172"/>
              <a:gd name="T10" fmla="*/ 38 w 249"/>
              <a:gd name="T11" fmla="*/ 95 h 172"/>
              <a:gd name="T12" fmla="*/ 45 w 249"/>
              <a:gd name="T13" fmla="*/ 96 h 172"/>
              <a:gd name="T14" fmla="*/ 77 w 249"/>
              <a:gd name="T15" fmla="*/ 68 h 172"/>
              <a:gd name="T16" fmla="*/ 179 w 249"/>
              <a:gd name="T17" fmla="*/ 62 h 172"/>
              <a:gd name="T18" fmla="*/ 193 w 249"/>
              <a:gd name="T19" fmla="*/ 60 h 172"/>
              <a:gd name="T20" fmla="*/ 249 w 249"/>
              <a:gd name="T21" fmla="*/ 11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9" h="172">
                <a:moveTo>
                  <a:pt x="249" y="116"/>
                </a:moveTo>
                <a:cubicBezTo>
                  <a:pt x="249" y="144"/>
                  <a:pt x="227" y="168"/>
                  <a:pt x="200" y="172"/>
                </a:cubicBezTo>
                <a:cubicBezTo>
                  <a:pt x="42" y="172"/>
                  <a:pt x="42" y="172"/>
                  <a:pt x="42" y="172"/>
                </a:cubicBezTo>
                <a:cubicBezTo>
                  <a:pt x="38" y="172"/>
                  <a:pt x="38" y="172"/>
                  <a:pt x="38" y="172"/>
                </a:cubicBezTo>
                <a:cubicBezTo>
                  <a:pt x="17" y="172"/>
                  <a:pt x="0" y="154"/>
                  <a:pt x="0" y="133"/>
                </a:cubicBezTo>
                <a:cubicBezTo>
                  <a:pt x="0" y="112"/>
                  <a:pt x="17" y="95"/>
                  <a:pt x="38" y="95"/>
                </a:cubicBezTo>
                <a:cubicBezTo>
                  <a:pt x="40" y="95"/>
                  <a:pt x="46" y="98"/>
                  <a:pt x="45" y="96"/>
                </a:cubicBezTo>
                <a:cubicBezTo>
                  <a:pt x="39" y="78"/>
                  <a:pt x="53" y="58"/>
                  <a:pt x="77" y="68"/>
                </a:cubicBezTo>
                <a:cubicBezTo>
                  <a:pt x="74" y="31"/>
                  <a:pt x="148" y="0"/>
                  <a:pt x="179" y="62"/>
                </a:cubicBezTo>
                <a:cubicBezTo>
                  <a:pt x="183" y="61"/>
                  <a:pt x="188" y="60"/>
                  <a:pt x="193" y="60"/>
                </a:cubicBezTo>
                <a:cubicBezTo>
                  <a:pt x="224" y="60"/>
                  <a:pt x="249" y="85"/>
                  <a:pt x="249" y="116"/>
                </a:cubicBezTo>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35" name="Freeform 6">
            <a:extLst>
              <a:ext uri="{FF2B5EF4-FFF2-40B4-BE49-F238E27FC236}">
                <a16:creationId xmlns:a16="http://schemas.microsoft.com/office/drawing/2014/main" id="{1D1E73D6-4718-49C7-B5D3-D05DEF586354}"/>
              </a:ext>
            </a:extLst>
          </p:cNvPr>
          <p:cNvSpPr>
            <a:spLocks noEditPoints="1"/>
          </p:cNvSpPr>
          <p:nvPr/>
        </p:nvSpPr>
        <p:spPr bwMode="auto">
          <a:xfrm>
            <a:off x="8357164" y="2811833"/>
            <a:ext cx="1492438" cy="1492439"/>
          </a:xfrm>
          <a:custGeom>
            <a:avLst/>
            <a:gdLst>
              <a:gd name="T0" fmla="*/ 186 w 371"/>
              <a:gd name="T1" fmla="*/ 347 h 371"/>
              <a:gd name="T2" fmla="*/ 24 w 371"/>
              <a:gd name="T3" fmla="*/ 185 h 371"/>
              <a:gd name="T4" fmla="*/ 186 w 371"/>
              <a:gd name="T5" fmla="*/ 23 h 371"/>
              <a:gd name="T6" fmla="*/ 347 w 371"/>
              <a:gd name="T7" fmla="*/ 185 h 371"/>
              <a:gd name="T8" fmla="*/ 186 w 371"/>
              <a:gd name="T9" fmla="*/ 347 h 371"/>
              <a:gd name="T10" fmla="*/ 186 w 371"/>
              <a:gd name="T11" fmla="*/ 371 h 371"/>
              <a:gd name="T12" fmla="*/ 371 w 371"/>
              <a:gd name="T13" fmla="*/ 185 h 371"/>
              <a:gd name="T14" fmla="*/ 186 w 371"/>
              <a:gd name="T15" fmla="*/ 0 h 371"/>
              <a:gd name="T16" fmla="*/ 0 w 371"/>
              <a:gd name="T17" fmla="*/ 185 h 371"/>
              <a:gd name="T18" fmla="*/ 186 w 371"/>
              <a:gd name="T19" fmla="*/ 371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371">
                <a:moveTo>
                  <a:pt x="186" y="347"/>
                </a:moveTo>
                <a:cubicBezTo>
                  <a:pt x="96" y="347"/>
                  <a:pt x="24" y="274"/>
                  <a:pt x="24" y="185"/>
                </a:cubicBezTo>
                <a:cubicBezTo>
                  <a:pt x="24" y="96"/>
                  <a:pt x="96" y="23"/>
                  <a:pt x="186" y="23"/>
                </a:cubicBezTo>
                <a:cubicBezTo>
                  <a:pt x="275" y="23"/>
                  <a:pt x="347" y="96"/>
                  <a:pt x="347" y="185"/>
                </a:cubicBezTo>
                <a:cubicBezTo>
                  <a:pt x="347" y="274"/>
                  <a:pt x="275" y="347"/>
                  <a:pt x="186" y="347"/>
                </a:cubicBezTo>
                <a:moveTo>
                  <a:pt x="186" y="371"/>
                </a:moveTo>
                <a:cubicBezTo>
                  <a:pt x="288" y="371"/>
                  <a:pt x="371" y="288"/>
                  <a:pt x="371" y="185"/>
                </a:cubicBezTo>
                <a:cubicBezTo>
                  <a:pt x="371" y="83"/>
                  <a:pt x="288" y="0"/>
                  <a:pt x="186" y="0"/>
                </a:cubicBezTo>
                <a:cubicBezTo>
                  <a:pt x="83" y="0"/>
                  <a:pt x="0" y="83"/>
                  <a:pt x="0" y="185"/>
                </a:cubicBezTo>
                <a:cubicBezTo>
                  <a:pt x="0" y="288"/>
                  <a:pt x="83" y="371"/>
                  <a:pt x="186" y="371"/>
                </a:cubicBezTo>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pic>
        <p:nvPicPr>
          <p:cNvPr id="36" name="Picture 35">
            <a:extLst>
              <a:ext uri="{FF2B5EF4-FFF2-40B4-BE49-F238E27FC236}">
                <a16:creationId xmlns:a16="http://schemas.microsoft.com/office/drawing/2014/main" id="{943A8B57-A222-452B-99AF-B797269443C6}"/>
              </a:ext>
            </a:extLst>
          </p:cNvPr>
          <p:cNvPicPr>
            <a:picLocks noChangeAspect="1"/>
          </p:cNvPicPr>
          <p:nvPr/>
        </p:nvPicPr>
        <p:blipFill>
          <a:blip r:embed="rId3" cstate="screen">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rot="6579329">
            <a:off x="9070281" y="2282187"/>
            <a:ext cx="664202" cy="277403"/>
          </a:xfrm>
          <a:prstGeom prst="rect">
            <a:avLst/>
          </a:prstGeom>
        </p:spPr>
      </p:pic>
      <p:pic>
        <p:nvPicPr>
          <p:cNvPr id="37" name="Picture 36">
            <a:extLst>
              <a:ext uri="{FF2B5EF4-FFF2-40B4-BE49-F238E27FC236}">
                <a16:creationId xmlns:a16="http://schemas.microsoft.com/office/drawing/2014/main" id="{5E9D0B9D-3999-4B27-AA35-8D3E76A7F515}"/>
              </a:ext>
            </a:extLst>
          </p:cNvPr>
          <p:cNvPicPr>
            <a:picLocks noChangeAspect="1"/>
          </p:cNvPicPr>
          <p:nvPr/>
        </p:nvPicPr>
        <p:blipFill>
          <a:blip r:embed="rId4" cstate="screen">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rot="4500000">
            <a:off x="8553263" y="2294245"/>
            <a:ext cx="648644" cy="266871"/>
          </a:xfrm>
          <a:prstGeom prst="rect">
            <a:avLst/>
          </a:prstGeom>
        </p:spPr>
      </p:pic>
      <p:pic>
        <p:nvPicPr>
          <p:cNvPr id="38" name="Picture 37">
            <a:extLst>
              <a:ext uri="{FF2B5EF4-FFF2-40B4-BE49-F238E27FC236}">
                <a16:creationId xmlns:a16="http://schemas.microsoft.com/office/drawing/2014/main" id="{9B58E888-282C-4B76-890D-33C68AA197E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723235" y="5260463"/>
            <a:ext cx="828508" cy="873292"/>
          </a:xfrm>
          <a:prstGeom prst="rect">
            <a:avLst/>
          </a:prstGeom>
        </p:spPr>
      </p:pic>
    </p:spTree>
    <p:extLst>
      <p:ext uri="{BB962C8B-B14F-4D97-AF65-F5344CB8AC3E}">
        <p14:creationId xmlns:p14="http://schemas.microsoft.com/office/powerpoint/2010/main" val="3067196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E4FFF65D-C953-2E42-B339-2182D29F42AA}"/>
              </a:ext>
            </a:extLst>
          </p:cNvPr>
          <p:cNvSpPr/>
          <p:nvPr/>
        </p:nvSpPr>
        <p:spPr bwMode="auto">
          <a:xfrm rot="5400000">
            <a:off x="-451387" y="451387"/>
            <a:ext cx="6858000" cy="5955226"/>
          </a:xfrm>
          <a:custGeom>
            <a:avLst/>
            <a:gdLst>
              <a:gd name="connsiteX0" fmla="*/ 0 w 7590504"/>
              <a:gd name="connsiteY0" fmla="*/ 763794 h 5955226"/>
              <a:gd name="connsiteX1" fmla="*/ 3692704 w 7590504"/>
              <a:gd name="connsiteY1" fmla="*/ 0 h 5955226"/>
              <a:gd name="connsiteX2" fmla="*/ 7590504 w 7590504"/>
              <a:gd name="connsiteY2" fmla="*/ 763794 h 5955226"/>
              <a:gd name="connsiteX3" fmla="*/ 7211959 w 7590504"/>
              <a:gd name="connsiteY3" fmla="*/ 763794 h 5955226"/>
              <a:gd name="connsiteX4" fmla="*/ 7211959 w 7590504"/>
              <a:gd name="connsiteY4" fmla="*/ 5955226 h 5955226"/>
              <a:gd name="connsiteX5" fmla="*/ 353959 w 7590504"/>
              <a:gd name="connsiteY5" fmla="*/ 5955226 h 5955226"/>
              <a:gd name="connsiteX6" fmla="*/ 353959 w 7590504"/>
              <a:gd name="connsiteY6" fmla="*/ 763794 h 5955226"/>
              <a:gd name="connsiteX0" fmla="*/ 630639 w 7247750"/>
              <a:gd name="connsiteY0" fmla="*/ 606478 h 5955226"/>
              <a:gd name="connsiteX1" fmla="*/ 3349950 w 7247750"/>
              <a:gd name="connsiteY1" fmla="*/ 0 h 5955226"/>
              <a:gd name="connsiteX2" fmla="*/ 7247750 w 7247750"/>
              <a:gd name="connsiteY2" fmla="*/ 763794 h 5955226"/>
              <a:gd name="connsiteX3" fmla="*/ 6869205 w 7247750"/>
              <a:gd name="connsiteY3" fmla="*/ 763794 h 5955226"/>
              <a:gd name="connsiteX4" fmla="*/ 6869205 w 7247750"/>
              <a:gd name="connsiteY4" fmla="*/ 5955226 h 5955226"/>
              <a:gd name="connsiteX5" fmla="*/ 11205 w 7247750"/>
              <a:gd name="connsiteY5" fmla="*/ 5955226 h 5955226"/>
              <a:gd name="connsiteX6" fmla="*/ 11205 w 7247750"/>
              <a:gd name="connsiteY6" fmla="*/ 763794 h 5955226"/>
              <a:gd name="connsiteX7" fmla="*/ 630639 w 7247750"/>
              <a:gd name="connsiteY7" fmla="*/ 606478 h 5955226"/>
              <a:gd name="connsiteX0" fmla="*/ 630639 w 6869205"/>
              <a:gd name="connsiteY0" fmla="*/ 606478 h 5955226"/>
              <a:gd name="connsiteX1" fmla="*/ 3349950 w 6869205"/>
              <a:gd name="connsiteY1" fmla="*/ 0 h 5955226"/>
              <a:gd name="connsiteX2" fmla="*/ 5802408 w 6869205"/>
              <a:gd name="connsiteY2" fmla="*/ 517988 h 5955226"/>
              <a:gd name="connsiteX3" fmla="*/ 6869205 w 6869205"/>
              <a:gd name="connsiteY3" fmla="*/ 763794 h 5955226"/>
              <a:gd name="connsiteX4" fmla="*/ 6869205 w 6869205"/>
              <a:gd name="connsiteY4" fmla="*/ 5955226 h 5955226"/>
              <a:gd name="connsiteX5" fmla="*/ 11205 w 6869205"/>
              <a:gd name="connsiteY5" fmla="*/ 5955226 h 5955226"/>
              <a:gd name="connsiteX6" fmla="*/ 11205 w 6869205"/>
              <a:gd name="connsiteY6" fmla="*/ 763794 h 5955226"/>
              <a:gd name="connsiteX7" fmla="*/ 630639 w 6869205"/>
              <a:gd name="connsiteY7" fmla="*/ 606478 h 5955226"/>
              <a:gd name="connsiteX0" fmla="*/ 0 w 6858000"/>
              <a:gd name="connsiteY0" fmla="*/ 768404 h 5959836"/>
              <a:gd name="connsiteX1" fmla="*/ 3338745 w 6858000"/>
              <a:gd name="connsiteY1" fmla="*/ 4610 h 5959836"/>
              <a:gd name="connsiteX2" fmla="*/ 5791203 w 6858000"/>
              <a:gd name="connsiteY2" fmla="*/ 522598 h 5959836"/>
              <a:gd name="connsiteX3" fmla="*/ 6858000 w 6858000"/>
              <a:gd name="connsiteY3" fmla="*/ 768404 h 5959836"/>
              <a:gd name="connsiteX4" fmla="*/ 6858000 w 6858000"/>
              <a:gd name="connsiteY4" fmla="*/ 5959836 h 5959836"/>
              <a:gd name="connsiteX5" fmla="*/ 0 w 6858000"/>
              <a:gd name="connsiteY5" fmla="*/ 5959836 h 5959836"/>
              <a:gd name="connsiteX6" fmla="*/ 0 w 6858000"/>
              <a:gd name="connsiteY6" fmla="*/ 768404 h 5959836"/>
              <a:gd name="connsiteX0" fmla="*/ 0 w 6858000"/>
              <a:gd name="connsiteY0" fmla="*/ 763794 h 5955226"/>
              <a:gd name="connsiteX1" fmla="*/ 3338745 w 6858000"/>
              <a:gd name="connsiteY1" fmla="*/ 0 h 5955226"/>
              <a:gd name="connsiteX2" fmla="*/ 5791203 w 6858000"/>
              <a:gd name="connsiteY2" fmla="*/ 517988 h 5955226"/>
              <a:gd name="connsiteX3" fmla="*/ 6858000 w 6858000"/>
              <a:gd name="connsiteY3" fmla="*/ 763794 h 5955226"/>
              <a:gd name="connsiteX4" fmla="*/ 6858000 w 6858000"/>
              <a:gd name="connsiteY4" fmla="*/ 5955226 h 5955226"/>
              <a:gd name="connsiteX5" fmla="*/ 0 w 6858000"/>
              <a:gd name="connsiteY5" fmla="*/ 5955226 h 5955226"/>
              <a:gd name="connsiteX6" fmla="*/ 0 w 6858000"/>
              <a:gd name="connsiteY6" fmla="*/ 763794 h 5955226"/>
              <a:gd name="connsiteX0" fmla="*/ 0 w 6858000"/>
              <a:gd name="connsiteY0" fmla="*/ 763794 h 5955226"/>
              <a:gd name="connsiteX1" fmla="*/ 3338745 w 6858000"/>
              <a:gd name="connsiteY1" fmla="*/ 0 h 5955226"/>
              <a:gd name="connsiteX2" fmla="*/ 5791203 w 6858000"/>
              <a:gd name="connsiteY2" fmla="*/ 517988 h 5955226"/>
              <a:gd name="connsiteX3" fmla="*/ 6858000 w 6858000"/>
              <a:gd name="connsiteY3" fmla="*/ 763794 h 5955226"/>
              <a:gd name="connsiteX4" fmla="*/ 6858000 w 6858000"/>
              <a:gd name="connsiteY4" fmla="*/ 5955226 h 5955226"/>
              <a:gd name="connsiteX5" fmla="*/ 0 w 6858000"/>
              <a:gd name="connsiteY5" fmla="*/ 5955226 h 5955226"/>
              <a:gd name="connsiteX6" fmla="*/ 0 w 6858000"/>
              <a:gd name="connsiteY6" fmla="*/ 763794 h 5955226"/>
              <a:gd name="connsiteX0" fmla="*/ 0 w 6858000"/>
              <a:gd name="connsiteY0" fmla="*/ 763794 h 5955226"/>
              <a:gd name="connsiteX1" fmla="*/ 3338745 w 6858000"/>
              <a:gd name="connsiteY1" fmla="*/ 0 h 5955226"/>
              <a:gd name="connsiteX2" fmla="*/ 5791203 w 6858000"/>
              <a:gd name="connsiteY2" fmla="*/ 517988 h 5955226"/>
              <a:gd name="connsiteX3" fmla="*/ 6858000 w 6858000"/>
              <a:gd name="connsiteY3" fmla="*/ 763794 h 5955226"/>
              <a:gd name="connsiteX4" fmla="*/ 6858000 w 6858000"/>
              <a:gd name="connsiteY4" fmla="*/ 5955226 h 5955226"/>
              <a:gd name="connsiteX5" fmla="*/ 0 w 6858000"/>
              <a:gd name="connsiteY5" fmla="*/ 5955226 h 5955226"/>
              <a:gd name="connsiteX6" fmla="*/ 0 w 6858000"/>
              <a:gd name="connsiteY6" fmla="*/ 763794 h 5955226"/>
              <a:gd name="connsiteX0" fmla="*/ 0 w 6858000"/>
              <a:gd name="connsiteY0" fmla="*/ 763794 h 5955226"/>
              <a:gd name="connsiteX1" fmla="*/ 3338745 w 6858000"/>
              <a:gd name="connsiteY1" fmla="*/ 0 h 5955226"/>
              <a:gd name="connsiteX2" fmla="*/ 6858000 w 6858000"/>
              <a:gd name="connsiteY2" fmla="*/ 763794 h 5955226"/>
              <a:gd name="connsiteX3" fmla="*/ 6858000 w 6858000"/>
              <a:gd name="connsiteY3" fmla="*/ 5955226 h 5955226"/>
              <a:gd name="connsiteX4" fmla="*/ 0 w 6858000"/>
              <a:gd name="connsiteY4" fmla="*/ 5955226 h 5955226"/>
              <a:gd name="connsiteX5" fmla="*/ 0 w 6858000"/>
              <a:gd name="connsiteY5" fmla="*/ 763794 h 5955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5955226">
                <a:moveTo>
                  <a:pt x="0" y="763794"/>
                </a:moveTo>
                <a:cubicBezTo>
                  <a:pt x="1233465" y="457057"/>
                  <a:pt x="2162530" y="260776"/>
                  <a:pt x="3338745" y="0"/>
                </a:cubicBezTo>
                <a:lnTo>
                  <a:pt x="6858000" y="763794"/>
                </a:lnTo>
                <a:lnTo>
                  <a:pt x="6858000" y="5955226"/>
                </a:lnTo>
                <a:lnTo>
                  <a:pt x="0" y="5955226"/>
                </a:lnTo>
                <a:lnTo>
                  <a:pt x="0" y="763794"/>
                </a:lnTo>
                <a:close/>
              </a:path>
            </a:pathLst>
          </a:custGeom>
          <a:solidFill>
            <a:srgbClr val="44546A"/>
          </a:solidFill>
          <a:ln>
            <a:no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7" name="Title 1">
            <a:extLst>
              <a:ext uri="{FF2B5EF4-FFF2-40B4-BE49-F238E27FC236}">
                <a16:creationId xmlns:a16="http://schemas.microsoft.com/office/drawing/2014/main" id="{ED8B2FD4-C98E-0448-9BE5-7652C1017093}"/>
              </a:ext>
            </a:extLst>
          </p:cNvPr>
          <p:cNvSpPr>
            <a:spLocks noGrp="1"/>
          </p:cNvSpPr>
          <p:nvPr>
            <p:ph type="title"/>
          </p:nvPr>
        </p:nvSpPr>
        <p:spPr>
          <a:xfrm>
            <a:off x="588263" y="457200"/>
            <a:ext cx="4835676" cy="1661993"/>
          </a:xfrm>
        </p:spPr>
        <p:txBody>
          <a:bodyPr>
            <a:normAutofit fontScale="90000"/>
          </a:bodyPr>
          <a:lstStyle/>
          <a:p>
            <a:r>
              <a:rPr lang="en-US" dirty="0">
                <a:solidFill>
                  <a:schemeClr val="bg1"/>
                </a:solidFill>
              </a:rPr>
              <a:t>Language Understanding (LUIS)</a:t>
            </a:r>
            <a:br>
              <a:rPr lang="en-US" dirty="0">
                <a:solidFill>
                  <a:schemeClr val="bg1"/>
                </a:solidFill>
              </a:rPr>
            </a:br>
            <a:endParaRPr lang="en-US" dirty="0">
              <a:solidFill>
                <a:schemeClr val="bg1"/>
              </a:solidFill>
            </a:endParaRPr>
          </a:p>
        </p:txBody>
      </p:sp>
      <p:sp>
        <p:nvSpPr>
          <p:cNvPr id="18" name="Text Placeholder 3">
            <a:extLst>
              <a:ext uri="{FF2B5EF4-FFF2-40B4-BE49-F238E27FC236}">
                <a16:creationId xmlns:a16="http://schemas.microsoft.com/office/drawing/2014/main" id="{E02DF4DB-95F9-FE45-9284-4EA3CECECA91}"/>
              </a:ext>
            </a:extLst>
          </p:cNvPr>
          <p:cNvSpPr txBox="1">
            <a:spLocks/>
          </p:cNvSpPr>
          <p:nvPr/>
        </p:nvSpPr>
        <p:spPr>
          <a:xfrm>
            <a:off x="613387" y="2021934"/>
            <a:ext cx="3938735" cy="437042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lumMod val="90000"/>
                    <a:lumOff val="10000"/>
                  </a:schemeClr>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lumMod val="75000"/>
                  </a:schemeClr>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lumMod val="75000"/>
                  </a:schemeClr>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lumMod val="75000"/>
                  </a:schemeClr>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solidFill>
                  <a:schemeClr val="bg1"/>
                </a:solidFill>
              </a:rPr>
              <a:t>Machine learning-based service to build natural language into apps, bots, and IoT devices. Quickly create enterprise-ready, custom models that continuously improve.</a:t>
            </a:r>
          </a:p>
          <a:p>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New People and Geography entity recognizers</a:t>
            </a:r>
          </a:p>
          <a:p>
            <a:pPr marL="342900" indent="-342900">
              <a:buFont typeface="Arial" panose="020B0604020202020204" pitchFamily="34" charset="0"/>
              <a:buChar char="•"/>
            </a:pPr>
            <a:r>
              <a:rPr lang="en-US" sz="2000" dirty="0">
                <a:solidFill>
                  <a:schemeClr val="bg1"/>
                </a:solidFill>
              </a:rPr>
              <a:t>CLI tools and v4 SDK integration</a:t>
            </a:r>
          </a:p>
          <a:p>
            <a:pPr marL="342900" indent="-342900">
              <a:buFont typeface="Arial" panose="020B0604020202020204" pitchFamily="34" charset="0"/>
              <a:buChar char="•"/>
            </a:pPr>
            <a:r>
              <a:rPr lang="en-US" sz="2000" dirty="0">
                <a:solidFill>
                  <a:schemeClr val="bg1"/>
                </a:solidFill>
              </a:rPr>
              <a:t>CSA STAR, ISO 27001, ISO 27018, HIPAA and PCI DSS Compliance</a:t>
            </a:r>
          </a:p>
          <a:p>
            <a:pPr marL="342900" indent="-342900">
              <a:buFont typeface="Arial" panose="020B0604020202020204" pitchFamily="34" charset="0"/>
              <a:buChar char="•"/>
            </a:pPr>
            <a:endParaRPr lang="en-US" sz="2000" dirty="0">
              <a:solidFill>
                <a:schemeClr val="bg1"/>
              </a:solidFill>
            </a:endParaRPr>
          </a:p>
          <a:p>
            <a:endParaRPr lang="en-US" sz="2000" dirty="0">
              <a:solidFill>
                <a:schemeClr val="bg1"/>
              </a:solidFill>
            </a:endParaRPr>
          </a:p>
        </p:txBody>
      </p:sp>
      <p:pic>
        <p:nvPicPr>
          <p:cNvPr id="19" name="Picture 18">
            <a:extLst>
              <a:ext uri="{FF2B5EF4-FFF2-40B4-BE49-F238E27FC236}">
                <a16:creationId xmlns:a16="http://schemas.microsoft.com/office/drawing/2014/main" id="{1FCA0612-5732-554A-94C6-B849C3F73D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7312" y="-428678"/>
            <a:ext cx="10801497" cy="7715355"/>
          </a:xfrm>
          <a:prstGeom prst="rect">
            <a:avLst/>
          </a:prstGeom>
        </p:spPr>
      </p:pic>
      <p:sp>
        <p:nvSpPr>
          <p:cNvPr id="22" name="Rectangle 21">
            <a:extLst>
              <a:ext uri="{FF2B5EF4-FFF2-40B4-BE49-F238E27FC236}">
                <a16:creationId xmlns:a16="http://schemas.microsoft.com/office/drawing/2014/main" id="{436C5297-9F6E-9846-9DA5-B2A849474644}"/>
              </a:ext>
            </a:extLst>
          </p:cNvPr>
          <p:cNvSpPr>
            <a:spLocks noChangeAspect="1"/>
          </p:cNvSpPr>
          <p:nvPr/>
        </p:nvSpPr>
        <p:spPr>
          <a:xfrm>
            <a:off x="6034427" y="430422"/>
            <a:ext cx="2762628" cy="1239352"/>
          </a:xfrm>
          <a:prstGeom prst="rect">
            <a:avLst/>
          </a:prstGeom>
          <a:noFill/>
        </p:spPr>
        <p:txBody>
          <a:bodyPr wrap="square" lIns="182854" tIns="137141" rIns="182854" bIns="46627">
            <a:noAutofit/>
          </a:bodyPr>
          <a:lstStyle/>
          <a:p>
            <a:pPr algn="ctr">
              <a:lnSpc>
                <a:spcPts val="2479"/>
              </a:lnSpc>
            </a:pPr>
            <a:r>
              <a:rPr lang="en-US" sz="1765">
                <a:latin typeface="Segoe UI Light" panose="020B0502040204020203" pitchFamily="34" charset="0"/>
                <a:cs typeface="Segoe UI Light" panose="020B0502040204020203" pitchFamily="34" charset="0"/>
              </a:rPr>
              <a:t>Quickly build a custom language solution</a:t>
            </a:r>
          </a:p>
          <a:p>
            <a:pPr>
              <a:lnSpc>
                <a:spcPts val="2479"/>
              </a:lnSpc>
            </a:pPr>
            <a:endParaRPr lang="en-US" sz="1765">
              <a:solidFill>
                <a:prstClr val="white"/>
              </a:solidFill>
              <a:latin typeface="Segoe UI Light" panose="020B0502040204020203" pitchFamily="34" charset="0"/>
              <a:cs typeface="Segoe UI Light" panose="020B0502040204020203" pitchFamily="34" charset="0"/>
            </a:endParaRPr>
          </a:p>
          <a:p>
            <a:pPr>
              <a:lnSpc>
                <a:spcPts val="2479"/>
              </a:lnSpc>
            </a:pPr>
            <a:endParaRPr lang="en-US" sz="1765">
              <a:solidFill>
                <a:schemeClr val="bg1"/>
              </a:solidFill>
              <a:latin typeface="Segoe UI Light" panose="020B0502040204020203" pitchFamily="34" charset="0"/>
              <a:ea typeface="Calibri" panose="020F0502020204030204" pitchFamily="34" charset="0"/>
              <a:cs typeface="Segoe UI Light" panose="020B0502040204020203" pitchFamily="34" charset="0"/>
            </a:endParaRPr>
          </a:p>
          <a:p>
            <a:pPr>
              <a:lnSpc>
                <a:spcPts val="2479"/>
              </a:lnSpc>
            </a:pPr>
            <a:endParaRPr lang="en-US" sz="1765">
              <a:solidFill>
                <a:schemeClr val="bg1"/>
              </a:solidFill>
              <a:latin typeface="Segoe UI Light" panose="020B0502040204020203" pitchFamily="34" charset="0"/>
              <a:ea typeface="Calibri" panose="020F0502020204030204" pitchFamily="34" charset="0"/>
              <a:cs typeface="Segoe UI Light" panose="020B0502040204020203" pitchFamily="34" charset="0"/>
            </a:endParaRPr>
          </a:p>
          <a:p>
            <a:pPr>
              <a:lnSpc>
                <a:spcPts val="2479"/>
              </a:lnSpc>
            </a:pPr>
            <a:endParaRPr lang="en-US" sz="1765">
              <a:solidFill>
                <a:schemeClr val="bg1"/>
              </a:solidFill>
              <a:latin typeface="Segoe UI Light" panose="020B0502040204020203" pitchFamily="34" charset="0"/>
              <a:ea typeface="Calibri" panose="020F0502020204030204" pitchFamily="34" charset="0"/>
              <a:cs typeface="Segoe UI Light" panose="020B0502040204020203" pitchFamily="34" charset="0"/>
            </a:endParaRPr>
          </a:p>
          <a:p>
            <a:pPr>
              <a:lnSpc>
                <a:spcPts val="2479"/>
              </a:lnSpc>
            </a:pPr>
            <a:endParaRPr lang="en-US" sz="1765">
              <a:solidFill>
                <a:schemeClr val="bg1"/>
              </a:solidFill>
              <a:latin typeface="Segoe UI Light" panose="020B0502040204020203" pitchFamily="34" charset="0"/>
              <a:ea typeface="Calibri" panose="020F0502020204030204" pitchFamily="34" charset="0"/>
              <a:cs typeface="Segoe UI Light" panose="020B0502040204020203" pitchFamily="34" charset="0"/>
            </a:endParaRPr>
          </a:p>
          <a:p>
            <a:pPr>
              <a:lnSpc>
                <a:spcPts val="2479"/>
              </a:lnSpc>
            </a:pPr>
            <a:endParaRPr lang="en-US" sz="1765">
              <a:solidFill>
                <a:prstClr val="white"/>
              </a:solidFill>
              <a:latin typeface="Segoe UI Light" panose="020B0502040204020203" pitchFamily="34" charset="0"/>
              <a:cs typeface="Segoe UI Light" panose="020B0502040204020203" pitchFamily="34" charset="0"/>
            </a:endParaRPr>
          </a:p>
          <a:p>
            <a:pPr>
              <a:lnSpc>
                <a:spcPts val="2479"/>
              </a:lnSpc>
            </a:pPr>
            <a:endParaRPr lang="en-US" sz="1765">
              <a:solidFill>
                <a:prstClr val="white"/>
              </a:solidFill>
              <a:latin typeface="Segoe UI Light" panose="020B0502040204020203" pitchFamily="34" charset="0"/>
              <a:cs typeface="Segoe UI Light" panose="020B0502040204020203" pitchFamily="34" charset="0"/>
            </a:endParaRPr>
          </a:p>
          <a:p>
            <a:pPr>
              <a:lnSpc>
                <a:spcPts val="2479"/>
              </a:lnSpc>
            </a:pPr>
            <a:endParaRPr lang="en-US" sz="1765">
              <a:solidFill>
                <a:prstClr val="white"/>
              </a:solidFill>
              <a:latin typeface="Segoe UI Light" panose="020B0502040204020203" pitchFamily="34" charset="0"/>
              <a:cs typeface="Segoe UI Light" panose="020B0502040204020203" pitchFamily="34" charset="0"/>
            </a:endParaRPr>
          </a:p>
          <a:p>
            <a:pPr>
              <a:lnSpc>
                <a:spcPts val="2479"/>
              </a:lnSpc>
            </a:pPr>
            <a:endParaRPr lang="en-US" sz="1765">
              <a:solidFill>
                <a:prstClr val="white"/>
              </a:solidFill>
              <a:latin typeface="Segoe UI Light" panose="020B0502040204020203" pitchFamily="34" charset="0"/>
              <a:cs typeface="Segoe UI Light" panose="020B0502040204020203" pitchFamily="34" charset="0"/>
            </a:endParaRPr>
          </a:p>
        </p:txBody>
      </p:sp>
      <p:sp>
        <p:nvSpPr>
          <p:cNvPr id="23" name="Rectangle 22">
            <a:extLst>
              <a:ext uri="{FF2B5EF4-FFF2-40B4-BE49-F238E27FC236}">
                <a16:creationId xmlns:a16="http://schemas.microsoft.com/office/drawing/2014/main" id="{A60A1652-A0C5-474D-9A62-B77C5814D004}"/>
              </a:ext>
            </a:extLst>
          </p:cNvPr>
          <p:cNvSpPr>
            <a:spLocks noChangeAspect="1"/>
          </p:cNvSpPr>
          <p:nvPr/>
        </p:nvSpPr>
        <p:spPr>
          <a:xfrm>
            <a:off x="6048855" y="5293612"/>
            <a:ext cx="2733772" cy="1211464"/>
          </a:xfrm>
          <a:prstGeom prst="rect">
            <a:avLst/>
          </a:prstGeom>
          <a:noFill/>
        </p:spPr>
        <p:txBody>
          <a:bodyPr wrap="square" lIns="182854" tIns="137141" rIns="182854" bIns="46627">
            <a:noAutofit/>
          </a:bodyPr>
          <a:lstStyle/>
          <a:p>
            <a:pPr algn="ctr">
              <a:lnSpc>
                <a:spcPts val="2479"/>
              </a:lnSpc>
            </a:pPr>
            <a:r>
              <a:rPr lang="en-US" sz="1765" dirty="0">
                <a:latin typeface="Segoe UI Light" panose="020B0502040204020203" pitchFamily="34" charset="0"/>
                <a:cs typeface="Segoe UI Light" panose="020B0502040204020203" pitchFamily="34" charset="0"/>
              </a:rPr>
              <a:t>Always learning &amp; improving</a:t>
            </a:r>
          </a:p>
          <a:p>
            <a:pPr>
              <a:lnSpc>
                <a:spcPts val="2479"/>
              </a:lnSpc>
            </a:pPr>
            <a:endParaRPr lang="en-US" sz="1765" dirty="0">
              <a:latin typeface="Segoe UI Light" panose="020B0502040204020203" pitchFamily="34" charset="0"/>
              <a:cs typeface="Segoe UI Light" panose="020B0502040204020203" pitchFamily="34" charset="0"/>
            </a:endParaRPr>
          </a:p>
          <a:p>
            <a:pPr>
              <a:lnSpc>
                <a:spcPts val="2479"/>
              </a:lnSpc>
            </a:pPr>
            <a:endParaRPr lang="en-US" sz="1765" dirty="0">
              <a:latin typeface="Segoe UI Light" panose="020B0502040204020203" pitchFamily="34" charset="0"/>
              <a:cs typeface="Segoe UI Light" panose="020B0502040204020203" pitchFamily="34" charset="0"/>
            </a:endParaRPr>
          </a:p>
          <a:p>
            <a:pPr>
              <a:lnSpc>
                <a:spcPts val="2479"/>
              </a:lnSpc>
            </a:pPr>
            <a:endParaRPr lang="en-US" sz="1765" dirty="0">
              <a:latin typeface="Segoe UI Light" panose="020B0502040204020203" pitchFamily="34" charset="0"/>
              <a:cs typeface="Segoe UI Light" panose="020B0502040204020203" pitchFamily="34" charset="0"/>
            </a:endParaRPr>
          </a:p>
          <a:p>
            <a:pPr>
              <a:lnSpc>
                <a:spcPts val="2479"/>
              </a:lnSpc>
            </a:pPr>
            <a:endParaRPr lang="en-US" sz="1765" dirty="0">
              <a:solidFill>
                <a:schemeClr val="bg1"/>
              </a:solidFill>
              <a:latin typeface="Segoe UI Light" panose="020B0502040204020203" pitchFamily="34" charset="0"/>
              <a:ea typeface="Calibri" panose="020F0502020204030204"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BA860527-E7E4-1643-817D-8301ECE56A8F}"/>
              </a:ext>
            </a:extLst>
          </p:cNvPr>
          <p:cNvSpPr>
            <a:spLocks noChangeAspect="1"/>
          </p:cNvSpPr>
          <p:nvPr/>
        </p:nvSpPr>
        <p:spPr>
          <a:xfrm>
            <a:off x="9059924" y="5293612"/>
            <a:ext cx="2733771" cy="1211464"/>
          </a:xfrm>
          <a:prstGeom prst="rect">
            <a:avLst/>
          </a:prstGeom>
          <a:noFill/>
        </p:spPr>
        <p:txBody>
          <a:bodyPr wrap="square" lIns="182854" tIns="137141" rIns="182854" bIns="46627">
            <a:noAutofit/>
          </a:bodyPr>
          <a:lstStyle/>
          <a:p>
            <a:pPr algn="ctr">
              <a:lnSpc>
                <a:spcPts val="2479"/>
              </a:lnSpc>
              <a:spcAft>
                <a:spcPts val="612"/>
              </a:spcAft>
            </a:pPr>
            <a:r>
              <a:rPr lang="en-US" sz="1765" dirty="0">
                <a:latin typeface="Segoe UI Light" panose="020B0502040204020203" pitchFamily="34" charset="0"/>
                <a:cs typeface="Segoe UI Light" panose="020B0502040204020203" pitchFamily="34" charset="0"/>
              </a:rPr>
              <a:t>Enterprise Grade, available worldwide</a:t>
            </a:r>
          </a:p>
          <a:p>
            <a:pPr>
              <a:lnSpc>
                <a:spcPts val="2479"/>
              </a:lnSpc>
              <a:spcAft>
                <a:spcPts val="612"/>
              </a:spcAft>
            </a:pPr>
            <a:endParaRPr lang="en-US" sz="1765" dirty="0">
              <a:solidFill>
                <a:prstClr val="white"/>
              </a:solidFill>
              <a:latin typeface="Segoe UI Light" panose="020B0502040204020203" pitchFamily="34" charset="0"/>
              <a:cs typeface="Segoe UI Light" panose="020B0502040204020203" pitchFamily="34" charset="0"/>
            </a:endParaRPr>
          </a:p>
          <a:p>
            <a:pPr>
              <a:lnSpc>
                <a:spcPts val="2479"/>
              </a:lnSpc>
            </a:pPr>
            <a:endParaRPr lang="en-US" sz="1765" dirty="0">
              <a:solidFill>
                <a:prstClr val="white"/>
              </a:solidFill>
              <a:latin typeface="Segoe UI Light" panose="020B0502040204020203" pitchFamily="34" charset="0"/>
              <a:cs typeface="Segoe UI Light" panose="020B0502040204020203" pitchFamily="34" charset="0"/>
            </a:endParaRPr>
          </a:p>
          <a:p>
            <a:pPr>
              <a:lnSpc>
                <a:spcPts val="2479"/>
              </a:lnSpc>
            </a:pPr>
            <a:endParaRPr lang="en-US" sz="1765" dirty="0">
              <a:solidFill>
                <a:prstClr val="white"/>
              </a:solidFill>
              <a:latin typeface="Segoe UI Light" panose="020B0502040204020203" pitchFamily="34" charset="0"/>
              <a:cs typeface="Segoe UI Light" panose="020B0502040204020203" pitchFamily="34" charset="0"/>
            </a:endParaRPr>
          </a:p>
          <a:p>
            <a:pPr>
              <a:lnSpc>
                <a:spcPts val="2479"/>
              </a:lnSpc>
            </a:pPr>
            <a:endParaRPr lang="en-US" sz="1765" dirty="0">
              <a:solidFill>
                <a:prstClr val="white"/>
              </a:solidFill>
              <a:latin typeface="Segoe UI Light" panose="020B0502040204020203" pitchFamily="34" charset="0"/>
              <a:cs typeface="Segoe UI Light" panose="020B0502040204020203" pitchFamily="34" charset="0"/>
            </a:endParaRPr>
          </a:p>
          <a:p>
            <a:pPr>
              <a:lnSpc>
                <a:spcPts val="2479"/>
              </a:lnSpc>
            </a:pPr>
            <a:endParaRPr lang="en-US" sz="1765" dirty="0">
              <a:solidFill>
                <a:prstClr val="white"/>
              </a:solidFill>
              <a:latin typeface="Segoe UI Light" panose="020B0502040204020203" pitchFamily="34" charset="0"/>
              <a:cs typeface="Segoe UI Light" panose="020B0502040204020203" pitchFamily="34" charset="0"/>
            </a:endParaRPr>
          </a:p>
        </p:txBody>
      </p:sp>
      <p:sp>
        <p:nvSpPr>
          <p:cNvPr id="25" name="Rectangle 24">
            <a:extLst>
              <a:ext uri="{FF2B5EF4-FFF2-40B4-BE49-F238E27FC236}">
                <a16:creationId xmlns:a16="http://schemas.microsoft.com/office/drawing/2014/main" id="{A4BEA1CC-3A8C-1049-BA13-D51B89915977}"/>
              </a:ext>
            </a:extLst>
          </p:cNvPr>
          <p:cNvSpPr>
            <a:spLocks noChangeAspect="1"/>
          </p:cNvSpPr>
          <p:nvPr/>
        </p:nvSpPr>
        <p:spPr>
          <a:xfrm>
            <a:off x="9059924" y="430422"/>
            <a:ext cx="2733771" cy="953047"/>
          </a:xfrm>
          <a:prstGeom prst="rect">
            <a:avLst/>
          </a:prstGeom>
          <a:noFill/>
        </p:spPr>
        <p:txBody>
          <a:bodyPr wrap="square" lIns="182854" tIns="137141" rIns="182854" bIns="46627">
            <a:noAutofit/>
          </a:bodyPr>
          <a:lstStyle/>
          <a:p>
            <a:pPr algn="ctr">
              <a:lnSpc>
                <a:spcPts val="2479"/>
              </a:lnSpc>
              <a:spcAft>
                <a:spcPts val="612"/>
              </a:spcAft>
            </a:pPr>
            <a:r>
              <a:rPr lang="en-US" sz="1765">
                <a:latin typeface="Segoe UI Light" panose="020B0502040204020203" pitchFamily="34" charset="0"/>
                <a:cs typeface="Segoe UI Light" panose="020B0502040204020203" pitchFamily="34" charset="0"/>
              </a:rPr>
              <a:t>Add natural language to your apps</a:t>
            </a:r>
          </a:p>
          <a:p>
            <a:pPr algn="ctr">
              <a:lnSpc>
                <a:spcPts val="2479"/>
              </a:lnSpc>
              <a:spcAft>
                <a:spcPts val="612"/>
              </a:spcAft>
            </a:pPr>
            <a:endParaRPr lang="en-US" sz="1765">
              <a:latin typeface="Segoe UI Light" panose="020B0502040204020203" pitchFamily="34" charset="0"/>
              <a:cs typeface="Segoe UI Light" panose="020B0502040204020203" pitchFamily="34" charset="0"/>
            </a:endParaRPr>
          </a:p>
          <a:p>
            <a:pPr>
              <a:lnSpc>
                <a:spcPts val="2479"/>
              </a:lnSpc>
            </a:pPr>
            <a:endParaRPr lang="en-US" sz="1765">
              <a:latin typeface="Segoe UI Light" panose="020B0502040204020203" pitchFamily="34" charset="0"/>
              <a:cs typeface="Segoe UI Light" panose="020B0502040204020203" pitchFamily="34" charset="0"/>
            </a:endParaRPr>
          </a:p>
          <a:p>
            <a:pPr>
              <a:lnSpc>
                <a:spcPts val="2479"/>
              </a:lnSpc>
            </a:pPr>
            <a:endParaRPr lang="en-US" sz="1765">
              <a:latin typeface="Segoe UI Light" panose="020B0502040204020203" pitchFamily="34" charset="0"/>
              <a:cs typeface="Segoe UI Light" panose="020B0502040204020203" pitchFamily="34" charset="0"/>
            </a:endParaRPr>
          </a:p>
          <a:p>
            <a:pPr>
              <a:lnSpc>
                <a:spcPts val="2479"/>
              </a:lnSpc>
            </a:pPr>
            <a:endParaRPr lang="en-US" sz="1765">
              <a:latin typeface="Segoe UI Light" panose="020B0502040204020203" pitchFamily="34" charset="0"/>
              <a:cs typeface="Segoe UI Light" panose="020B0502040204020203" pitchFamily="34" charset="0"/>
            </a:endParaRPr>
          </a:p>
          <a:p>
            <a:pPr>
              <a:lnSpc>
                <a:spcPts val="2479"/>
              </a:lnSpc>
            </a:pPr>
            <a:endParaRPr lang="en-US" sz="1765">
              <a:latin typeface="Segoe UI Light" panose="020B0502040204020203" pitchFamily="34" charset="0"/>
              <a:cs typeface="Segoe UI Light" panose="020B0502040204020203" pitchFamily="34" charset="0"/>
            </a:endParaRPr>
          </a:p>
          <a:p>
            <a:pPr>
              <a:lnSpc>
                <a:spcPts val="2479"/>
              </a:lnSpc>
            </a:pPr>
            <a:endParaRPr lang="en-US" sz="1765">
              <a:latin typeface="Segoe UI Light" panose="020B0502040204020203" pitchFamily="34" charset="0"/>
              <a:cs typeface="Segoe UI Light" panose="020B0502040204020203" pitchFamily="34" charset="0"/>
            </a:endParaRPr>
          </a:p>
          <a:p>
            <a:pPr>
              <a:lnSpc>
                <a:spcPts val="2479"/>
              </a:lnSpc>
            </a:pPr>
            <a:endParaRPr lang="en-US" sz="1765">
              <a:solidFill>
                <a:schemeClr val="bg1"/>
              </a:solidFill>
              <a:latin typeface="Segoe UI Light" panose="020B0502040204020203" pitchFamily="34" charset="0"/>
              <a:ea typeface="Calibri" panose="020F0502020204030204" pitchFamily="34" charset="0"/>
              <a:cs typeface="Segoe UI Light" panose="020B0502040204020203" pitchFamily="34" charset="0"/>
            </a:endParaRPr>
          </a:p>
        </p:txBody>
      </p:sp>
    </p:spTree>
    <p:extLst>
      <p:ext uri="{BB962C8B-B14F-4D97-AF65-F5344CB8AC3E}">
        <p14:creationId xmlns:p14="http://schemas.microsoft.com/office/powerpoint/2010/main" val="250477035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6C807-E6CB-4869-BFA6-54BABE4FE547}"/>
              </a:ext>
            </a:extLst>
          </p:cNvPr>
          <p:cNvSpPr>
            <a:spLocks noGrp="1"/>
          </p:cNvSpPr>
          <p:nvPr>
            <p:ph type="title"/>
          </p:nvPr>
        </p:nvSpPr>
        <p:spPr/>
        <p:txBody>
          <a:bodyPr/>
          <a:lstStyle/>
          <a:p>
            <a:r>
              <a:rPr lang="de-AT"/>
              <a:t>Language Understanding </a:t>
            </a:r>
            <a:r>
              <a:rPr lang="de-AT" err="1"/>
              <a:t>Example</a:t>
            </a:r>
            <a:endParaRPr lang="en-AT"/>
          </a:p>
        </p:txBody>
      </p:sp>
      <p:sp>
        <p:nvSpPr>
          <p:cNvPr id="4" name="TextBox 3">
            <a:extLst>
              <a:ext uri="{FF2B5EF4-FFF2-40B4-BE49-F238E27FC236}">
                <a16:creationId xmlns:a16="http://schemas.microsoft.com/office/drawing/2014/main" id="{3AFAF4A6-7474-4784-A686-5BADA5914323}"/>
              </a:ext>
            </a:extLst>
          </p:cNvPr>
          <p:cNvSpPr txBox="1"/>
          <p:nvPr/>
        </p:nvSpPr>
        <p:spPr>
          <a:xfrm>
            <a:off x="2174193" y="1958963"/>
            <a:ext cx="7843615" cy="923330"/>
          </a:xfrm>
          <a:prstGeom prst="rect">
            <a:avLst/>
          </a:prstGeom>
          <a:noFill/>
        </p:spPr>
        <p:txBody>
          <a:bodyPr wrap="square" rtlCol="0">
            <a:spAutoFit/>
          </a:bodyPr>
          <a:lstStyle/>
          <a:p>
            <a:pPr algn="ctr"/>
            <a:r>
              <a:rPr lang="de-AT" sz="5400" dirty="0"/>
              <a:t>Book a </a:t>
            </a:r>
            <a:r>
              <a:rPr lang="de-AT" sz="5400" dirty="0" err="1"/>
              <a:t>hotel</a:t>
            </a:r>
            <a:r>
              <a:rPr lang="de-AT" sz="5400" dirty="0"/>
              <a:t> in Seattle.</a:t>
            </a:r>
            <a:endParaRPr lang="en-AT" sz="5400" dirty="0"/>
          </a:p>
        </p:txBody>
      </p:sp>
      <p:grpSp>
        <p:nvGrpSpPr>
          <p:cNvPr id="12" name="Group 11">
            <a:extLst>
              <a:ext uri="{FF2B5EF4-FFF2-40B4-BE49-F238E27FC236}">
                <a16:creationId xmlns:a16="http://schemas.microsoft.com/office/drawing/2014/main" id="{FE648038-B846-45DF-9B2D-5904497C1097}"/>
              </a:ext>
            </a:extLst>
          </p:cNvPr>
          <p:cNvGrpSpPr/>
          <p:nvPr/>
        </p:nvGrpSpPr>
        <p:grpSpPr>
          <a:xfrm>
            <a:off x="2512462" y="2905571"/>
            <a:ext cx="8033055" cy="1405166"/>
            <a:chOff x="2512462" y="2905571"/>
            <a:chExt cx="8033055" cy="1405166"/>
          </a:xfrm>
        </p:grpSpPr>
        <p:sp>
          <p:nvSpPr>
            <p:cNvPr id="6" name="Left Brace 5">
              <a:extLst>
                <a:ext uri="{FF2B5EF4-FFF2-40B4-BE49-F238E27FC236}">
                  <a16:creationId xmlns:a16="http://schemas.microsoft.com/office/drawing/2014/main" id="{35F3D84D-40BB-40E4-A129-5597600BDFB8}"/>
                </a:ext>
              </a:extLst>
            </p:cNvPr>
            <p:cNvSpPr/>
            <p:nvPr/>
          </p:nvSpPr>
          <p:spPr>
            <a:xfrm rot="16200000">
              <a:off x="4206670" y="1352372"/>
              <a:ext cx="640934" cy="3747333"/>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T"/>
            </a:p>
          </p:txBody>
        </p:sp>
        <p:sp>
          <p:nvSpPr>
            <p:cNvPr id="7" name="Left Brace 6">
              <a:extLst>
                <a:ext uri="{FF2B5EF4-FFF2-40B4-BE49-F238E27FC236}">
                  <a16:creationId xmlns:a16="http://schemas.microsoft.com/office/drawing/2014/main" id="{E128BF09-BEA6-4558-851E-D392DF55BE4F}"/>
                </a:ext>
              </a:extLst>
            </p:cNvPr>
            <p:cNvSpPr/>
            <p:nvPr/>
          </p:nvSpPr>
          <p:spPr>
            <a:xfrm rot="16200000">
              <a:off x="8036425" y="2112236"/>
              <a:ext cx="640934" cy="2227603"/>
            </a:xfrm>
            <a:prstGeom prst="leftBrace">
              <a:avLst/>
            </a:prstGeom>
            <a:ln w="38100">
              <a:solidFill>
                <a:srgbClr val="F593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T"/>
            </a:p>
          </p:txBody>
        </p:sp>
        <p:sp>
          <p:nvSpPr>
            <p:cNvPr id="8" name="TextBox 7">
              <a:extLst>
                <a:ext uri="{FF2B5EF4-FFF2-40B4-BE49-F238E27FC236}">
                  <a16:creationId xmlns:a16="http://schemas.microsoft.com/office/drawing/2014/main" id="{28AACDFD-C62D-4584-BF5D-0CC588265FB0}"/>
                </a:ext>
              </a:extLst>
            </p:cNvPr>
            <p:cNvSpPr txBox="1"/>
            <p:nvPr/>
          </p:nvSpPr>
          <p:spPr>
            <a:xfrm>
              <a:off x="2512462" y="3725962"/>
              <a:ext cx="4050707" cy="584775"/>
            </a:xfrm>
            <a:prstGeom prst="rect">
              <a:avLst/>
            </a:prstGeom>
            <a:noFill/>
          </p:spPr>
          <p:txBody>
            <a:bodyPr wrap="square" rtlCol="0">
              <a:spAutoFit/>
            </a:bodyPr>
            <a:lstStyle/>
            <a:p>
              <a:pPr algn="ctr"/>
              <a:r>
                <a:rPr lang="de-AT" sz="3200" err="1"/>
                <a:t>Intent</a:t>
              </a:r>
              <a:r>
                <a:rPr lang="de-AT" sz="3200"/>
                <a:t> = </a:t>
              </a:r>
              <a:r>
                <a:rPr lang="de-AT" sz="3200" err="1"/>
                <a:t>BookHotel</a:t>
              </a:r>
              <a:endParaRPr lang="en-AT" sz="3200"/>
            </a:p>
          </p:txBody>
        </p:sp>
        <p:sp>
          <p:nvSpPr>
            <p:cNvPr id="9" name="TextBox 8">
              <a:extLst>
                <a:ext uri="{FF2B5EF4-FFF2-40B4-BE49-F238E27FC236}">
                  <a16:creationId xmlns:a16="http://schemas.microsoft.com/office/drawing/2014/main" id="{8874F214-CB72-480A-AA2A-3814F83ECC7C}"/>
                </a:ext>
              </a:extLst>
            </p:cNvPr>
            <p:cNvSpPr txBox="1"/>
            <p:nvPr/>
          </p:nvSpPr>
          <p:spPr>
            <a:xfrm>
              <a:off x="6494810" y="3725961"/>
              <a:ext cx="4050707" cy="584775"/>
            </a:xfrm>
            <a:prstGeom prst="rect">
              <a:avLst/>
            </a:prstGeom>
            <a:noFill/>
          </p:spPr>
          <p:txBody>
            <a:bodyPr wrap="square" rtlCol="0">
              <a:spAutoFit/>
            </a:bodyPr>
            <a:lstStyle/>
            <a:p>
              <a:pPr algn="ctr"/>
              <a:r>
                <a:rPr lang="de-AT" sz="3200"/>
                <a:t>Entity = Seattle</a:t>
              </a:r>
              <a:endParaRPr lang="en-AT" sz="3200"/>
            </a:p>
          </p:txBody>
        </p:sp>
      </p:grpSp>
    </p:spTree>
    <p:extLst>
      <p:ext uri="{BB962C8B-B14F-4D97-AF65-F5344CB8AC3E}">
        <p14:creationId xmlns:p14="http://schemas.microsoft.com/office/powerpoint/2010/main" val="3370094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EF8ED-AEA5-40B3-8DEA-28A2A4FC0A8C}"/>
              </a:ext>
            </a:extLst>
          </p:cNvPr>
          <p:cNvSpPr>
            <a:spLocks noGrp="1"/>
          </p:cNvSpPr>
          <p:nvPr>
            <p:ph type="title"/>
          </p:nvPr>
        </p:nvSpPr>
        <p:spPr/>
        <p:txBody>
          <a:bodyPr/>
          <a:lstStyle/>
          <a:p>
            <a:r>
              <a:rPr lang="de-AT"/>
              <a:t>Language Understanding </a:t>
            </a:r>
            <a:r>
              <a:rPr lang="de-AT" err="1"/>
              <a:t>Example</a:t>
            </a:r>
            <a:endParaRPr lang="en-AT"/>
          </a:p>
        </p:txBody>
      </p:sp>
      <p:sp>
        <p:nvSpPr>
          <p:cNvPr id="4" name="Rectangle 3">
            <a:extLst>
              <a:ext uri="{FF2B5EF4-FFF2-40B4-BE49-F238E27FC236}">
                <a16:creationId xmlns:a16="http://schemas.microsoft.com/office/drawing/2014/main" id="{A961AF9D-FD90-4A49-8E38-96E3B4948065}"/>
              </a:ext>
            </a:extLst>
          </p:cNvPr>
          <p:cNvSpPr/>
          <p:nvPr/>
        </p:nvSpPr>
        <p:spPr>
          <a:xfrm>
            <a:off x="3408706" y="1791326"/>
            <a:ext cx="5374588" cy="4524315"/>
          </a:xfrm>
          <a:prstGeom prst="rect">
            <a:avLst/>
          </a:prstGeom>
          <a:noFill/>
        </p:spPr>
        <p:txBody>
          <a:bodyPr wrap="square">
            <a:spAutoFit/>
          </a:bodyPr>
          <a:lstStyle/>
          <a:p>
            <a:r>
              <a:rPr lang="en-US">
                <a:solidFill>
                  <a:srgbClr val="000000"/>
                </a:solidFill>
                <a:latin typeface="Consolas" panose="020B0609020204030204" pitchFamily="49" charset="0"/>
              </a:rPr>
              <a:t>{</a:t>
            </a:r>
          </a:p>
          <a:p>
            <a:pPr lvl="1"/>
            <a:r>
              <a:rPr lang="en-US">
                <a:solidFill>
                  <a:srgbClr val="0451A5"/>
                </a:solidFill>
                <a:latin typeface="Consolas" panose="020B0609020204030204" pitchFamily="49" charset="0"/>
              </a:rPr>
              <a:t>"query"</a:t>
            </a:r>
            <a:r>
              <a:rPr lang="en-US">
                <a:solidFill>
                  <a:srgbClr val="000000"/>
                </a:solidFill>
                <a:latin typeface="Consolas" panose="020B0609020204030204" pitchFamily="49" charset="0"/>
              </a:rPr>
              <a:t>: </a:t>
            </a:r>
            <a:r>
              <a:rPr lang="en-US">
                <a:solidFill>
                  <a:srgbClr val="A31515"/>
                </a:solidFill>
                <a:latin typeface="Consolas" panose="020B0609020204030204" pitchFamily="49" charset="0"/>
              </a:rPr>
              <a:t>"Book a hotel in Seattle."</a:t>
            </a:r>
            <a:r>
              <a:rPr lang="en-US">
                <a:solidFill>
                  <a:srgbClr val="000000"/>
                </a:solidFill>
                <a:latin typeface="Consolas" panose="020B0609020204030204" pitchFamily="49" charset="0"/>
              </a:rPr>
              <a:t>,</a:t>
            </a:r>
          </a:p>
          <a:p>
            <a:pPr lvl="1"/>
            <a:r>
              <a:rPr lang="en-US">
                <a:solidFill>
                  <a:srgbClr val="0451A5"/>
                </a:solidFill>
                <a:latin typeface="Consolas" panose="020B0609020204030204" pitchFamily="49" charset="0"/>
              </a:rPr>
              <a:t>"</a:t>
            </a:r>
            <a:r>
              <a:rPr lang="en-US" err="1">
                <a:solidFill>
                  <a:srgbClr val="0451A5"/>
                </a:solidFill>
                <a:latin typeface="Consolas" panose="020B0609020204030204" pitchFamily="49" charset="0"/>
              </a:rPr>
              <a:t>topScoringIntent</a:t>
            </a:r>
            <a:r>
              <a:rPr lang="en-US">
                <a:solidFill>
                  <a:srgbClr val="0451A5"/>
                </a:solidFill>
                <a:latin typeface="Consolas" panose="020B0609020204030204" pitchFamily="49" charset="0"/>
              </a:rPr>
              <a:t>"</a:t>
            </a:r>
            <a:r>
              <a:rPr lang="en-US">
                <a:solidFill>
                  <a:srgbClr val="000000"/>
                </a:solidFill>
                <a:latin typeface="Consolas" panose="020B0609020204030204" pitchFamily="49" charset="0"/>
              </a:rPr>
              <a:t>: {</a:t>
            </a:r>
          </a:p>
          <a:p>
            <a:pPr lvl="2"/>
            <a:r>
              <a:rPr lang="en-US">
                <a:solidFill>
                  <a:srgbClr val="0451A5"/>
                </a:solidFill>
                <a:latin typeface="Consolas" panose="020B0609020204030204" pitchFamily="49" charset="0"/>
              </a:rPr>
              <a:t>"intent"</a:t>
            </a:r>
            <a:r>
              <a:rPr lang="en-US">
                <a:solidFill>
                  <a:srgbClr val="000000"/>
                </a:solidFill>
                <a:latin typeface="Consolas" panose="020B0609020204030204" pitchFamily="49" charset="0"/>
              </a:rPr>
              <a:t>: </a:t>
            </a:r>
            <a:r>
              <a:rPr lang="en-US">
                <a:solidFill>
                  <a:srgbClr val="A31515"/>
                </a:solidFill>
                <a:latin typeface="Consolas" panose="020B0609020204030204" pitchFamily="49" charset="0"/>
              </a:rPr>
              <a:t>"</a:t>
            </a:r>
            <a:r>
              <a:rPr lang="en-US" err="1">
                <a:solidFill>
                  <a:srgbClr val="A31515"/>
                </a:solidFill>
                <a:latin typeface="Consolas" panose="020B0609020204030204" pitchFamily="49" charset="0"/>
              </a:rPr>
              <a:t>BookHotel</a:t>
            </a:r>
            <a:r>
              <a:rPr lang="en-US">
                <a:solidFill>
                  <a:srgbClr val="A31515"/>
                </a:solidFill>
                <a:latin typeface="Consolas" panose="020B0609020204030204" pitchFamily="49" charset="0"/>
              </a:rPr>
              <a:t>"</a:t>
            </a:r>
            <a:r>
              <a:rPr lang="en-US">
                <a:solidFill>
                  <a:srgbClr val="000000"/>
                </a:solidFill>
                <a:latin typeface="Consolas" panose="020B0609020204030204" pitchFamily="49" charset="0"/>
              </a:rPr>
              <a:t>,</a:t>
            </a:r>
          </a:p>
          <a:p>
            <a:pPr lvl="2"/>
            <a:r>
              <a:rPr lang="en-US">
                <a:solidFill>
                  <a:srgbClr val="0451A5"/>
                </a:solidFill>
                <a:latin typeface="Consolas" panose="020B0609020204030204" pitchFamily="49" charset="0"/>
              </a:rPr>
              <a:t>"score"</a:t>
            </a:r>
            <a:r>
              <a:rPr lang="en-US">
                <a:solidFill>
                  <a:srgbClr val="000000"/>
                </a:solidFill>
                <a:latin typeface="Consolas" panose="020B0609020204030204" pitchFamily="49" charset="0"/>
              </a:rPr>
              <a:t>: 0.921233</a:t>
            </a:r>
          </a:p>
          <a:p>
            <a:pPr lvl="1"/>
            <a:r>
              <a:rPr lang="en-US">
                <a:solidFill>
                  <a:srgbClr val="000000"/>
                </a:solidFill>
                <a:latin typeface="Consolas" panose="020B0609020204030204" pitchFamily="49" charset="0"/>
              </a:rPr>
              <a:t>},</a:t>
            </a:r>
          </a:p>
          <a:p>
            <a:pPr lvl="1"/>
            <a:r>
              <a:rPr lang="en-US">
                <a:solidFill>
                  <a:srgbClr val="0451A5"/>
                </a:solidFill>
                <a:latin typeface="Consolas" panose="020B0609020204030204" pitchFamily="49" charset="0"/>
              </a:rPr>
              <a:t>"entities"</a:t>
            </a:r>
            <a:r>
              <a:rPr lang="en-US">
                <a:solidFill>
                  <a:srgbClr val="000000"/>
                </a:solidFill>
                <a:latin typeface="Consolas" panose="020B0609020204030204" pitchFamily="49" charset="0"/>
              </a:rPr>
              <a:t>: [</a:t>
            </a:r>
          </a:p>
          <a:p>
            <a:pPr lvl="2"/>
            <a:r>
              <a:rPr lang="en-US">
                <a:solidFill>
                  <a:srgbClr val="000000"/>
                </a:solidFill>
                <a:latin typeface="Consolas" panose="020B0609020204030204" pitchFamily="49" charset="0"/>
              </a:rPr>
              <a:t>{</a:t>
            </a:r>
          </a:p>
          <a:p>
            <a:pPr lvl="3"/>
            <a:r>
              <a:rPr lang="en-US">
                <a:solidFill>
                  <a:srgbClr val="0451A5"/>
                </a:solidFill>
                <a:latin typeface="Consolas" panose="020B0609020204030204" pitchFamily="49" charset="0"/>
              </a:rPr>
              <a:t>"</a:t>
            </a:r>
            <a:r>
              <a:rPr lang="en-US" err="1">
                <a:solidFill>
                  <a:srgbClr val="0451A5"/>
                </a:solidFill>
                <a:latin typeface="Consolas" panose="020B0609020204030204" pitchFamily="49" charset="0"/>
              </a:rPr>
              <a:t>entity"</a:t>
            </a:r>
            <a:r>
              <a:rPr lang="en-US" err="1">
                <a:solidFill>
                  <a:srgbClr val="000000"/>
                </a:solidFill>
                <a:latin typeface="Consolas" panose="020B0609020204030204" pitchFamily="49" charset="0"/>
              </a:rPr>
              <a:t>:</a:t>
            </a:r>
            <a:r>
              <a:rPr lang="en-US" err="1">
                <a:solidFill>
                  <a:srgbClr val="A31515"/>
                </a:solidFill>
                <a:latin typeface="Consolas" panose="020B0609020204030204" pitchFamily="49" charset="0"/>
              </a:rPr>
              <a:t>"Seattle</a:t>
            </a:r>
            <a:r>
              <a:rPr lang="en-US">
                <a:solidFill>
                  <a:srgbClr val="A31515"/>
                </a:solidFill>
                <a:latin typeface="Consolas" panose="020B0609020204030204" pitchFamily="49" charset="0"/>
              </a:rPr>
              <a:t>"</a:t>
            </a:r>
            <a:r>
              <a:rPr lang="en-US">
                <a:solidFill>
                  <a:srgbClr val="000000"/>
                </a:solidFill>
                <a:latin typeface="Consolas" panose="020B0609020204030204" pitchFamily="49" charset="0"/>
              </a:rPr>
              <a:t>,</a:t>
            </a:r>
          </a:p>
          <a:p>
            <a:pPr lvl="3"/>
            <a:r>
              <a:rPr lang="en-US">
                <a:solidFill>
                  <a:srgbClr val="0451A5"/>
                </a:solidFill>
                <a:latin typeface="Consolas" panose="020B0609020204030204" pitchFamily="49" charset="0"/>
              </a:rPr>
              <a:t>"type"</a:t>
            </a:r>
            <a:r>
              <a:rPr lang="en-US">
                <a:solidFill>
                  <a:srgbClr val="000000"/>
                </a:solidFill>
                <a:latin typeface="Consolas" panose="020B0609020204030204" pitchFamily="49" charset="0"/>
              </a:rPr>
              <a:t>: </a:t>
            </a:r>
            <a:r>
              <a:rPr lang="en-US">
                <a:solidFill>
                  <a:srgbClr val="A31515"/>
                </a:solidFill>
                <a:latin typeface="Consolas" panose="020B0609020204030204" pitchFamily="49" charset="0"/>
              </a:rPr>
              <a:t>"Location"</a:t>
            </a:r>
            <a:r>
              <a:rPr lang="en-US">
                <a:solidFill>
                  <a:srgbClr val="000000"/>
                </a:solidFill>
                <a:latin typeface="Consolas" panose="020B0609020204030204" pitchFamily="49" charset="0"/>
              </a:rPr>
              <a:t>,</a:t>
            </a:r>
          </a:p>
          <a:p>
            <a:pPr lvl="3"/>
            <a:r>
              <a:rPr lang="en-US">
                <a:solidFill>
                  <a:srgbClr val="0451A5"/>
                </a:solidFill>
                <a:latin typeface="Consolas" panose="020B0609020204030204" pitchFamily="49" charset="0"/>
              </a:rPr>
              <a:t>"</a:t>
            </a:r>
            <a:r>
              <a:rPr lang="en-US" err="1">
                <a:solidFill>
                  <a:srgbClr val="0451A5"/>
                </a:solidFill>
                <a:latin typeface="Consolas" panose="020B0609020204030204" pitchFamily="49" charset="0"/>
              </a:rPr>
              <a:t>startIndex</a:t>
            </a:r>
            <a:r>
              <a:rPr lang="en-US">
                <a:solidFill>
                  <a:srgbClr val="0451A5"/>
                </a:solidFill>
                <a:latin typeface="Consolas" panose="020B0609020204030204" pitchFamily="49" charset="0"/>
              </a:rPr>
              <a:t>"</a:t>
            </a:r>
            <a:r>
              <a:rPr lang="en-US">
                <a:solidFill>
                  <a:srgbClr val="000000"/>
                </a:solidFill>
                <a:latin typeface="Consolas" panose="020B0609020204030204" pitchFamily="49" charset="0"/>
              </a:rPr>
              <a:t>: 10,</a:t>
            </a:r>
          </a:p>
          <a:p>
            <a:pPr lvl="3"/>
            <a:r>
              <a:rPr lang="en-US">
                <a:solidFill>
                  <a:srgbClr val="0451A5"/>
                </a:solidFill>
                <a:latin typeface="Consolas" panose="020B0609020204030204" pitchFamily="49" charset="0"/>
              </a:rPr>
              <a:t>"</a:t>
            </a:r>
            <a:r>
              <a:rPr lang="en-US" err="1">
                <a:solidFill>
                  <a:srgbClr val="0451A5"/>
                </a:solidFill>
                <a:latin typeface="Consolas" panose="020B0609020204030204" pitchFamily="49" charset="0"/>
              </a:rPr>
              <a:t>endIndex</a:t>
            </a:r>
            <a:r>
              <a:rPr lang="en-US">
                <a:solidFill>
                  <a:srgbClr val="0451A5"/>
                </a:solidFill>
                <a:latin typeface="Consolas" panose="020B0609020204030204" pitchFamily="49" charset="0"/>
              </a:rPr>
              <a:t>"</a:t>
            </a:r>
            <a:r>
              <a:rPr lang="en-US">
                <a:solidFill>
                  <a:srgbClr val="000000"/>
                </a:solidFill>
                <a:latin typeface="Consolas" panose="020B0609020204030204" pitchFamily="49" charset="0"/>
              </a:rPr>
              <a:t>: 13,</a:t>
            </a:r>
          </a:p>
          <a:p>
            <a:pPr lvl="3"/>
            <a:r>
              <a:rPr lang="en-US">
                <a:solidFill>
                  <a:srgbClr val="0451A5"/>
                </a:solidFill>
                <a:latin typeface="Consolas" panose="020B0609020204030204" pitchFamily="49" charset="0"/>
              </a:rPr>
              <a:t>"score"</a:t>
            </a:r>
            <a:r>
              <a:rPr lang="en-US">
                <a:solidFill>
                  <a:srgbClr val="000000"/>
                </a:solidFill>
                <a:latin typeface="Consolas" panose="020B0609020204030204" pitchFamily="49" charset="0"/>
              </a:rPr>
              <a:t>: 0.7615982</a:t>
            </a:r>
          </a:p>
          <a:p>
            <a:pPr lvl="2"/>
            <a:r>
              <a:rPr lang="en-US">
                <a:solidFill>
                  <a:srgbClr val="000000"/>
                </a:solidFill>
                <a:latin typeface="Consolas" panose="020B0609020204030204" pitchFamily="49" charset="0"/>
              </a:rPr>
              <a:t>}</a:t>
            </a:r>
          </a:p>
          <a:p>
            <a:pPr lvl="1"/>
            <a:r>
              <a:rPr lang="en-US">
                <a:solidFill>
                  <a:srgbClr val="000000"/>
                </a:solidFill>
                <a:latin typeface="Consolas" panose="020B0609020204030204" pitchFamily="49" charset="0"/>
              </a:rPr>
              <a:t>]</a:t>
            </a:r>
          </a:p>
          <a:p>
            <a:r>
              <a:rPr lang="en-US">
                <a:solidFill>
                  <a:srgbClr val="000000"/>
                </a:solidFill>
                <a:latin typeface="Consolas" panose="020B0609020204030204" pitchFamily="49" charset="0"/>
              </a:rPr>
              <a:t>}</a:t>
            </a:r>
            <a:endParaRPr lang="en-AT"/>
          </a:p>
        </p:txBody>
      </p:sp>
    </p:spTree>
    <p:extLst>
      <p:ext uri="{BB962C8B-B14F-4D97-AF65-F5344CB8AC3E}">
        <p14:creationId xmlns:p14="http://schemas.microsoft.com/office/powerpoint/2010/main" val="1667406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3BEC7-C4C7-4EE8-820F-665F207E0719}"/>
              </a:ext>
            </a:extLst>
          </p:cNvPr>
          <p:cNvSpPr>
            <a:spLocks noGrp="1"/>
          </p:cNvSpPr>
          <p:nvPr>
            <p:ph type="title"/>
          </p:nvPr>
        </p:nvSpPr>
        <p:spPr/>
        <p:txBody>
          <a:bodyPr>
            <a:normAutofit/>
          </a:bodyPr>
          <a:lstStyle/>
          <a:p>
            <a:r>
              <a:rPr lang="en-US" dirty="0"/>
              <a:t>Basics of Bot Framework and Cognitive Services</a:t>
            </a:r>
            <a:endParaRPr lang="en-AT" dirty="0"/>
          </a:p>
        </p:txBody>
      </p:sp>
    </p:spTree>
    <p:extLst>
      <p:ext uri="{BB962C8B-B14F-4D97-AF65-F5344CB8AC3E}">
        <p14:creationId xmlns:p14="http://schemas.microsoft.com/office/powerpoint/2010/main" val="27125397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2532A-AA2E-4BC8-B8E0-329F1958FA8B}"/>
              </a:ext>
            </a:extLst>
          </p:cNvPr>
          <p:cNvSpPr>
            <a:spLocks noGrp="1"/>
          </p:cNvSpPr>
          <p:nvPr>
            <p:ph type="title"/>
          </p:nvPr>
        </p:nvSpPr>
        <p:spPr/>
        <p:txBody>
          <a:bodyPr/>
          <a:lstStyle/>
          <a:p>
            <a:endParaRPr lang="de-AT" dirty="0"/>
          </a:p>
        </p:txBody>
      </p:sp>
      <p:sp>
        <p:nvSpPr>
          <p:cNvPr id="3" name="Content Placeholder 2">
            <a:extLst>
              <a:ext uri="{FF2B5EF4-FFF2-40B4-BE49-F238E27FC236}">
                <a16:creationId xmlns:a16="http://schemas.microsoft.com/office/drawing/2014/main" id="{74CA417E-334B-4A76-AAC4-87B36A15B61D}"/>
              </a:ext>
            </a:extLst>
          </p:cNvPr>
          <p:cNvSpPr>
            <a:spLocks noGrp="1"/>
          </p:cNvSpPr>
          <p:nvPr>
            <p:ph sz="half" idx="1"/>
          </p:nvPr>
        </p:nvSpPr>
        <p:spPr/>
        <p:txBody>
          <a:bodyPr/>
          <a:lstStyle/>
          <a:p>
            <a:endParaRPr lang="de-AT"/>
          </a:p>
        </p:txBody>
      </p:sp>
      <p:sp>
        <p:nvSpPr>
          <p:cNvPr id="4" name="Content Placeholder 3">
            <a:extLst>
              <a:ext uri="{FF2B5EF4-FFF2-40B4-BE49-F238E27FC236}">
                <a16:creationId xmlns:a16="http://schemas.microsoft.com/office/drawing/2014/main" id="{20CFFB63-ED49-4B21-A3DB-3F5179AE24E8}"/>
              </a:ext>
            </a:extLst>
          </p:cNvPr>
          <p:cNvSpPr>
            <a:spLocks noGrp="1"/>
          </p:cNvSpPr>
          <p:nvPr>
            <p:ph sz="half" idx="2"/>
          </p:nvPr>
        </p:nvSpPr>
        <p:spPr/>
        <p:txBody>
          <a:bodyPr/>
          <a:lstStyle/>
          <a:p>
            <a:endParaRPr lang="de-AT"/>
          </a:p>
        </p:txBody>
      </p:sp>
      <p:pic>
        <p:nvPicPr>
          <p:cNvPr id="5" name="Content Placeholder 7" descr="A picture containing screenshot&#10;&#10;Description generated with very high confidence">
            <a:extLst>
              <a:ext uri="{FF2B5EF4-FFF2-40B4-BE49-F238E27FC236}">
                <a16:creationId xmlns:a16="http://schemas.microsoft.com/office/drawing/2014/main" id="{458CE2CB-1303-469B-81CD-7A039C8A4718}"/>
              </a:ext>
            </a:extLst>
          </p:cNvPr>
          <p:cNvPicPr>
            <a:picLocks noChangeAspect="1"/>
          </p:cNvPicPr>
          <p:nvPr/>
        </p:nvPicPr>
        <p:blipFill>
          <a:blip r:embed="rId2"/>
          <a:stretch>
            <a:fillRect/>
          </a:stretch>
        </p:blipFill>
        <p:spPr>
          <a:xfrm>
            <a:off x="-96000" y="74461"/>
            <a:ext cx="12384000" cy="6709079"/>
          </a:xfrm>
          <a:prstGeom prst="rect">
            <a:avLst/>
          </a:prstGeom>
        </p:spPr>
      </p:pic>
    </p:spTree>
    <p:extLst>
      <p:ext uri="{BB962C8B-B14F-4D97-AF65-F5344CB8AC3E}">
        <p14:creationId xmlns:p14="http://schemas.microsoft.com/office/powerpoint/2010/main" val="2809632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D1C07429-CEE7-0641-BD5E-209F0315B89F}"/>
              </a:ext>
            </a:extLst>
          </p:cNvPr>
          <p:cNvSpPr/>
          <p:nvPr/>
        </p:nvSpPr>
        <p:spPr bwMode="auto">
          <a:xfrm rot="5400000">
            <a:off x="-451387" y="451387"/>
            <a:ext cx="6858000" cy="5955226"/>
          </a:xfrm>
          <a:custGeom>
            <a:avLst/>
            <a:gdLst>
              <a:gd name="connsiteX0" fmla="*/ 0 w 7590504"/>
              <a:gd name="connsiteY0" fmla="*/ 763794 h 5955226"/>
              <a:gd name="connsiteX1" fmla="*/ 3692704 w 7590504"/>
              <a:gd name="connsiteY1" fmla="*/ 0 h 5955226"/>
              <a:gd name="connsiteX2" fmla="*/ 7590504 w 7590504"/>
              <a:gd name="connsiteY2" fmla="*/ 763794 h 5955226"/>
              <a:gd name="connsiteX3" fmla="*/ 7211959 w 7590504"/>
              <a:gd name="connsiteY3" fmla="*/ 763794 h 5955226"/>
              <a:gd name="connsiteX4" fmla="*/ 7211959 w 7590504"/>
              <a:gd name="connsiteY4" fmla="*/ 5955226 h 5955226"/>
              <a:gd name="connsiteX5" fmla="*/ 353959 w 7590504"/>
              <a:gd name="connsiteY5" fmla="*/ 5955226 h 5955226"/>
              <a:gd name="connsiteX6" fmla="*/ 353959 w 7590504"/>
              <a:gd name="connsiteY6" fmla="*/ 763794 h 5955226"/>
              <a:gd name="connsiteX0" fmla="*/ 630639 w 7247750"/>
              <a:gd name="connsiteY0" fmla="*/ 606478 h 5955226"/>
              <a:gd name="connsiteX1" fmla="*/ 3349950 w 7247750"/>
              <a:gd name="connsiteY1" fmla="*/ 0 h 5955226"/>
              <a:gd name="connsiteX2" fmla="*/ 7247750 w 7247750"/>
              <a:gd name="connsiteY2" fmla="*/ 763794 h 5955226"/>
              <a:gd name="connsiteX3" fmla="*/ 6869205 w 7247750"/>
              <a:gd name="connsiteY3" fmla="*/ 763794 h 5955226"/>
              <a:gd name="connsiteX4" fmla="*/ 6869205 w 7247750"/>
              <a:gd name="connsiteY4" fmla="*/ 5955226 h 5955226"/>
              <a:gd name="connsiteX5" fmla="*/ 11205 w 7247750"/>
              <a:gd name="connsiteY5" fmla="*/ 5955226 h 5955226"/>
              <a:gd name="connsiteX6" fmla="*/ 11205 w 7247750"/>
              <a:gd name="connsiteY6" fmla="*/ 763794 h 5955226"/>
              <a:gd name="connsiteX7" fmla="*/ 630639 w 7247750"/>
              <a:gd name="connsiteY7" fmla="*/ 606478 h 5955226"/>
              <a:gd name="connsiteX0" fmla="*/ 630639 w 6869205"/>
              <a:gd name="connsiteY0" fmla="*/ 606478 h 5955226"/>
              <a:gd name="connsiteX1" fmla="*/ 3349950 w 6869205"/>
              <a:gd name="connsiteY1" fmla="*/ 0 h 5955226"/>
              <a:gd name="connsiteX2" fmla="*/ 5802408 w 6869205"/>
              <a:gd name="connsiteY2" fmla="*/ 517988 h 5955226"/>
              <a:gd name="connsiteX3" fmla="*/ 6869205 w 6869205"/>
              <a:gd name="connsiteY3" fmla="*/ 763794 h 5955226"/>
              <a:gd name="connsiteX4" fmla="*/ 6869205 w 6869205"/>
              <a:gd name="connsiteY4" fmla="*/ 5955226 h 5955226"/>
              <a:gd name="connsiteX5" fmla="*/ 11205 w 6869205"/>
              <a:gd name="connsiteY5" fmla="*/ 5955226 h 5955226"/>
              <a:gd name="connsiteX6" fmla="*/ 11205 w 6869205"/>
              <a:gd name="connsiteY6" fmla="*/ 763794 h 5955226"/>
              <a:gd name="connsiteX7" fmla="*/ 630639 w 6869205"/>
              <a:gd name="connsiteY7" fmla="*/ 606478 h 5955226"/>
              <a:gd name="connsiteX0" fmla="*/ 0 w 6858000"/>
              <a:gd name="connsiteY0" fmla="*/ 768404 h 5959836"/>
              <a:gd name="connsiteX1" fmla="*/ 3338745 w 6858000"/>
              <a:gd name="connsiteY1" fmla="*/ 4610 h 5959836"/>
              <a:gd name="connsiteX2" fmla="*/ 5791203 w 6858000"/>
              <a:gd name="connsiteY2" fmla="*/ 522598 h 5959836"/>
              <a:gd name="connsiteX3" fmla="*/ 6858000 w 6858000"/>
              <a:gd name="connsiteY3" fmla="*/ 768404 h 5959836"/>
              <a:gd name="connsiteX4" fmla="*/ 6858000 w 6858000"/>
              <a:gd name="connsiteY4" fmla="*/ 5959836 h 5959836"/>
              <a:gd name="connsiteX5" fmla="*/ 0 w 6858000"/>
              <a:gd name="connsiteY5" fmla="*/ 5959836 h 5959836"/>
              <a:gd name="connsiteX6" fmla="*/ 0 w 6858000"/>
              <a:gd name="connsiteY6" fmla="*/ 768404 h 5959836"/>
              <a:gd name="connsiteX0" fmla="*/ 0 w 6858000"/>
              <a:gd name="connsiteY0" fmla="*/ 763794 h 5955226"/>
              <a:gd name="connsiteX1" fmla="*/ 3338745 w 6858000"/>
              <a:gd name="connsiteY1" fmla="*/ 0 h 5955226"/>
              <a:gd name="connsiteX2" fmla="*/ 5791203 w 6858000"/>
              <a:gd name="connsiteY2" fmla="*/ 517988 h 5955226"/>
              <a:gd name="connsiteX3" fmla="*/ 6858000 w 6858000"/>
              <a:gd name="connsiteY3" fmla="*/ 763794 h 5955226"/>
              <a:gd name="connsiteX4" fmla="*/ 6858000 w 6858000"/>
              <a:gd name="connsiteY4" fmla="*/ 5955226 h 5955226"/>
              <a:gd name="connsiteX5" fmla="*/ 0 w 6858000"/>
              <a:gd name="connsiteY5" fmla="*/ 5955226 h 5955226"/>
              <a:gd name="connsiteX6" fmla="*/ 0 w 6858000"/>
              <a:gd name="connsiteY6" fmla="*/ 763794 h 5955226"/>
              <a:gd name="connsiteX0" fmla="*/ 0 w 6858000"/>
              <a:gd name="connsiteY0" fmla="*/ 763794 h 5955226"/>
              <a:gd name="connsiteX1" fmla="*/ 3338745 w 6858000"/>
              <a:gd name="connsiteY1" fmla="*/ 0 h 5955226"/>
              <a:gd name="connsiteX2" fmla="*/ 5791203 w 6858000"/>
              <a:gd name="connsiteY2" fmla="*/ 517988 h 5955226"/>
              <a:gd name="connsiteX3" fmla="*/ 6858000 w 6858000"/>
              <a:gd name="connsiteY3" fmla="*/ 763794 h 5955226"/>
              <a:gd name="connsiteX4" fmla="*/ 6858000 w 6858000"/>
              <a:gd name="connsiteY4" fmla="*/ 5955226 h 5955226"/>
              <a:gd name="connsiteX5" fmla="*/ 0 w 6858000"/>
              <a:gd name="connsiteY5" fmla="*/ 5955226 h 5955226"/>
              <a:gd name="connsiteX6" fmla="*/ 0 w 6858000"/>
              <a:gd name="connsiteY6" fmla="*/ 763794 h 5955226"/>
              <a:gd name="connsiteX0" fmla="*/ 0 w 6858000"/>
              <a:gd name="connsiteY0" fmla="*/ 763794 h 5955226"/>
              <a:gd name="connsiteX1" fmla="*/ 3338745 w 6858000"/>
              <a:gd name="connsiteY1" fmla="*/ 0 h 5955226"/>
              <a:gd name="connsiteX2" fmla="*/ 5791203 w 6858000"/>
              <a:gd name="connsiteY2" fmla="*/ 517988 h 5955226"/>
              <a:gd name="connsiteX3" fmla="*/ 6858000 w 6858000"/>
              <a:gd name="connsiteY3" fmla="*/ 763794 h 5955226"/>
              <a:gd name="connsiteX4" fmla="*/ 6858000 w 6858000"/>
              <a:gd name="connsiteY4" fmla="*/ 5955226 h 5955226"/>
              <a:gd name="connsiteX5" fmla="*/ 0 w 6858000"/>
              <a:gd name="connsiteY5" fmla="*/ 5955226 h 5955226"/>
              <a:gd name="connsiteX6" fmla="*/ 0 w 6858000"/>
              <a:gd name="connsiteY6" fmla="*/ 763794 h 5955226"/>
              <a:gd name="connsiteX0" fmla="*/ 0 w 6858000"/>
              <a:gd name="connsiteY0" fmla="*/ 763794 h 5955226"/>
              <a:gd name="connsiteX1" fmla="*/ 3338745 w 6858000"/>
              <a:gd name="connsiteY1" fmla="*/ 0 h 5955226"/>
              <a:gd name="connsiteX2" fmla="*/ 6858000 w 6858000"/>
              <a:gd name="connsiteY2" fmla="*/ 763794 h 5955226"/>
              <a:gd name="connsiteX3" fmla="*/ 6858000 w 6858000"/>
              <a:gd name="connsiteY3" fmla="*/ 5955226 h 5955226"/>
              <a:gd name="connsiteX4" fmla="*/ 0 w 6858000"/>
              <a:gd name="connsiteY4" fmla="*/ 5955226 h 5955226"/>
              <a:gd name="connsiteX5" fmla="*/ 0 w 6858000"/>
              <a:gd name="connsiteY5" fmla="*/ 763794 h 5955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5955226">
                <a:moveTo>
                  <a:pt x="0" y="763794"/>
                </a:moveTo>
                <a:cubicBezTo>
                  <a:pt x="1233465" y="457057"/>
                  <a:pt x="2162530" y="260776"/>
                  <a:pt x="3338745" y="0"/>
                </a:cubicBezTo>
                <a:lnTo>
                  <a:pt x="6858000" y="763794"/>
                </a:lnTo>
                <a:lnTo>
                  <a:pt x="6858000" y="5955226"/>
                </a:lnTo>
                <a:lnTo>
                  <a:pt x="0" y="5955226"/>
                </a:lnTo>
                <a:lnTo>
                  <a:pt x="0" y="763794"/>
                </a:lnTo>
                <a:close/>
              </a:path>
            </a:pathLst>
          </a:custGeom>
          <a:solidFill>
            <a:srgbClr val="44546A"/>
          </a:solidFill>
          <a:ln>
            <a:no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 name="Title 1">
            <a:extLst>
              <a:ext uri="{FF2B5EF4-FFF2-40B4-BE49-F238E27FC236}">
                <a16:creationId xmlns:a16="http://schemas.microsoft.com/office/drawing/2014/main" id="{270885DD-C78B-B849-9F9C-0B2F03C565C2}"/>
              </a:ext>
            </a:extLst>
          </p:cNvPr>
          <p:cNvSpPr txBox="1">
            <a:spLocks/>
          </p:cNvSpPr>
          <p:nvPr/>
        </p:nvSpPr>
        <p:spPr>
          <a:xfrm>
            <a:off x="588263" y="457200"/>
            <a:ext cx="483567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i="0" kern="1200" cap="none" spc="-50" baseline="0">
                <a:ln w="3175">
                  <a:noFill/>
                </a:ln>
                <a:solidFill>
                  <a:schemeClr val="bg1">
                    <a:lumMod val="50000"/>
                  </a:schemeClr>
                </a:solidFill>
                <a:effectLst/>
                <a:latin typeface="Segoe UI" panose="020B0502040204020203" pitchFamily="34" charset="0"/>
                <a:ea typeface="+mn-ea"/>
                <a:cs typeface="Segoe UI" pitchFamily="34" charset="0"/>
              </a:defRPr>
            </a:lvl1pPr>
          </a:lstStyle>
          <a:p>
            <a:r>
              <a:rPr lang="en-US" err="1">
                <a:solidFill>
                  <a:schemeClr val="bg1"/>
                </a:solidFill>
              </a:rPr>
              <a:t>QnA</a:t>
            </a:r>
            <a:r>
              <a:rPr lang="en-US">
                <a:solidFill>
                  <a:schemeClr val="bg1"/>
                </a:solidFill>
              </a:rPr>
              <a:t> Maker</a:t>
            </a:r>
          </a:p>
        </p:txBody>
      </p:sp>
      <p:sp>
        <p:nvSpPr>
          <p:cNvPr id="9" name="Text Placeholder 3">
            <a:extLst>
              <a:ext uri="{FF2B5EF4-FFF2-40B4-BE49-F238E27FC236}">
                <a16:creationId xmlns:a16="http://schemas.microsoft.com/office/drawing/2014/main" id="{9F850BB5-67FA-DE4E-8E7B-7EE5FCDCE65D}"/>
              </a:ext>
            </a:extLst>
          </p:cNvPr>
          <p:cNvSpPr txBox="1">
            <a:spLocks/>
          </p:cNvSpPr>
          <p:nvPr/>
        </p:nvSpPr>
        <p:spPr>
          <a:xfrm>
            <a:off x="588263" y="1468398"/>
            <a:ext cx="4316422" cy="466589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lumMod val="90000"/>
                    <a:lumOff val="10000"/>
                  </a:schemeClr>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lumMod val="75000"/>
                  </a:schemeClr>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lumMod val="75000"/>
                  </a:schemeClr>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lumMod val="75000"/>
                  </a:schemeClr>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sz="2000" b="1" dirty="0">
                <a:solidFill>
                  <a:schemeClr val="bg1"/>
                </a:solidFill>
              </a:rPr>
              <a:t>Data - </a:t>
            </a:r>
            <a:r>
              <a:rPr lang="en-IN" sz="2000" dirty="0">
                <a:solidFill>
                  <a:schemeClr val="bg1"/>
                </a:solidFill>
              </a:rPr>
              <a:t>Aggregate and extract knowledge from non structured data </a:t>
            </a:r>
          </a:p>
          <a:p>
            <a:endParaRPr lang="en-IN" sz="1200" b="1" dirty="0">
              <a:solidFill>
                <a:schemeClr val="bg1"/>
              </a:solidFill>
            </a:endParaRPr>
          </a:p>
          <a:p>
            <a:r>
              <a:rPr lang="en-IN" sz="2000" b="1" dirty="0">
                <a:solidFill>
                  <a:schemeClr val="bg1"/>
                </a:solidFill>
              </a:rPr>
              <a:t>Architecture.</a:t>
            </a:r>
            <a:r>
              <a:rPr lang="en-IN" sz="2000" dirty="0">
                <a:solidFill>
                  <a:schemeClr val="bg1"/>
                </a:solidFill>
              </a:rPr>
              <a:t> The data and runtime hosted in your Azure subscription. </a:t>
            </a:r>
          </a:p>
          <a:p>
            <a:endParaRPr lang="en-US" sz="1400" dirty="0">
              <a:solidFill>
                <a:schemeClr val="bg1"/>
              </a:solidFill>
            </a:endParaRPr>
          </a:p>
          <a:p>
            <a:r>
              <a:rPr lang="en-IN" sz="2000" b="1" dirty="0">
                <a:solidFill>
                  <a:schemeClr val="bg1"/>
                </a:solidFill>
              </a:rPr>
              <a:t>Data privacy and compliance</a:t>
            </a:r>
            <a:r>
              <a:rPr lang="en-IN" sz="2000" dirty="0">
                <a:solidFill>
                  <a:schemeClr val="bg1"/>
                </a:solidFill>
              </a:rPr>
              <a:t>. </a:t>
            </a:r>
            <a:r>
              <a:rPr lang="en-IN" sz="2000" dirty="0" err="1">
                <a:solidFill>
                  <a:schemeClr val="bg1"/>
                </a:solidFill>
              </a:rPr>
              <a:t>QnA</a:t>
            </a:r>
            <a:r>
              <a:rPr lang="en-IN" sz="2000" dirty="0">
                <a:solidFill>
                  <a:schemeClr val="bg1"/>
                </a:solidFill>
              </a:rPr>
              <a:t> data is hosted within your Azure compliance boundary. </a:t>
            </a:r>
          </a:p>
          <a:p>
            <a:endParaRPr lang="en-US" sz="1400" dirty="0">
              <a:solidFill>
                <a:schemeClr val="bg1"/>
              </a:solidFill>
            </a:endParaRPr>
          </a:p>
          <a:p>
            <a:r>
              <a:rPr lang="en-US" sz="2000" dirty="0">
                <a:solidFill>
                  <a:schemeClr val="bg1"/>
                </a:solidFill>
              </a:rPr>
              <a:t>Seamless </a:t>
            </a:r>
            <a:r>
              <a:rPr lang="en-US" sz="2000" b="1" dirty="0">
                <a:solidFill>
                  <a:schemeClr val="bg1"/>
                </a:solidFill>
              </a:rPr>
              <a:t>chit-chat </a:t>
            </a:r>
            <a:r>
              <a:rPr lang="en-US" sz="2000" dirty="0">
                <a:solidFill>
                  <a:schemeClr val="bg1"/>
                </a:solidFill>
              </a:rPr>
              <a:t>integration with personalities like: </a:t>
            </a:r>
            <a:r>
              <a:rPr lang="en-US" sz="2000" dirty="0" err="1">
                <a:solidFill>
                  <a:schemeClr val="bg1"/>
                </a:solidFill>
              </a:rPr>
              <a:t>Profesional</a:t>
            </a:r>
            <a:r>
              <a:rPr lang="en-US" sz="2000" dirty="0">
                <a:solidFill>
                  <a:schemeClr val="bg1"/>
                </a:solidFill>
              </a:rPr>
              <a:t>; Friend; Comic.</a:t>
            </a:r>
          </a:p>
          <a:p>
            <a:endParaRPr lang="en-US" sz="1400" dirty="0">
              <a:solidFill>
                <a:schemeClr val="bg1"/>
              </a:solidFill>
            </a:endParaRPr>
          </a:p>
          <a:p>
            <a:r>
              <a:rPr lang="en-IN" sz="2000" dirty="0">
                <a:solidFill>
                  <a:schemeClr val="bg1"/>
                </a:solidFill>
              </a:rPr>
              <a:t>Azure </a:t>
            </a:r>
            <a:r>
              <a:rPr lang="en-IN" sz="2000" b="1" dirty="0">
                <a:solidFill>
                  <a:schemeClr val="bg1"/>
                </a:solidFill>
              </a:rPr>
              <a:t>Application Insights </a:t>
            </a:r>
            <a:r>
              <a:rPr lang="en-IN" sz="2000" dirty="0">
                <a:solidFill>
                  <a:schemeClr val="bg1"/>
                </a:solidFill>
              </a:rPr>
              <a:t>integration.</a:t>
            </a:r>
          </a:p>
        </p:txBody>
      </p:sp>
      <p:pic>
        <p:nvPicPr>
          <p:cNvPr id="10" name="Picture 9">
            <a:extLst>
              <a:ext uri="{FF2B5EF4-FFF2-40B4-BE49-F238E27FC236}">
                <a16:creationId xmlns:a16="http://schemas.microsoft.com/office/drawing/2014/main" id="{0C25F3B8-CC5D-1647-AD32-7F06F4F0C8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5134" y="-428678"/>
            <a:ext cx="10801497" cy="7715355"/>
          </a:xfrm>
          <a:prstGeom prst="rect">
            <a:avLst/>
          </a:prstGeom>
        </p:spPr>
      </p:pic>
      <p:pic>
        <p:nvPicPr>
          <p:cNvPr id="3" name="Picture 2">
            <a:extLst>
              <a:ext uri="{FF2B5EF4-FFF2-40B4-BE49-F238E27FC236}">
                <a16:creationId xmlns:a16="http://schemas.microsoft.com/office/drawing/2014/main" id="{CC3C2182-AF58-4B64-8FB2-E3CD63F002E0}"/>
              </a:ext>
            </a:extLst>
          </p:cNvPr>
          <p:cNvPicPr>
            <a:picLocks noChangeAspect="1"/>
          </p:cNvPicPr>
          <p:nvPr/>
        </p:nvPicPr>
        <p:blipFill rotWithShape="1">
          <a:blip r:embed="rId4"/>
          <a:srcRect t="794" r="3204" b="-914"/>
          <a:stretch/>
        </p:blipFill>
        <p:spPr>
          <a:xfrm>
            <a:off x="5892058" y="1798791"/>
            <a:ext cx="5955226" cy="33421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72507938"/>
      </p:ext>
    </p:extLst>
  </p:cSld>
  <p:clrMapOvr>
    <a:masterClrMapping/>
  </p:clrMapOvr>
  <mc:AlternateContent xmlns:mc="http://schemas.openxmlformats.org/markup-compatibility/2006" xmlns:p14="http://schemas.microsoft.com/office/powerpoint/2010/main">
    <mc:Choice Requires="p14">
      <p:transition p14:dur="0" advClick="0" advTm="10000"/>
    </mc:Choice>
    <mc:Fallback xmlns:a14="http://schemas.microsoft.com/office/drawing/2010/main" xmlns:a16="http://schemas.microsoft.com/office/drawing/2014/main" xmlns="">
      <p:transition advClick="0" advTm="1000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9BDE4-94CE-416C-A17C-0061725A6ECA}"/>
              </a:ext>
            </a:extLst>
          </p:cNvPr>
          <p:cNvSpPr>
            <a:spLocks noGrp="1"/>
          </p:cNvSpPr>
          <p:nvPr>
            <p:ph type="title"/>
          </p:nvPr>
        </p:nvSpPr>
        <p:spPr/>
        <p:txBody>
          <a:bodyPr/>
          <a:lstStyle/>
          <a:p>
            <a:r>
              <a:rPr lang="en-US" dirty="0" err="1"/>
              <a:t>QnAMaker</a:t>
            </a:r>
            <a:endParaRPr lang="de-AT" dirty="0"/>
          </a:p>
        </p:txBody>
      </p:sp>
      <p:sp>
        <p:nvSpPr>
          <p:cNvPr id="5" name="Content Placeholder 4">
            <a:extLst>
              <a:ext uri="{FF2B5EF4-FFF2-40B4-BE49-F238E27FC236}">
                <a16:creationId xmlns:a16="http://schemas.microsoft.com/office/drawing/2014/main" id="{F80A891B-31AC-41E5-BE2C-0B3FDBD0CCB1}"/>
              </a:ext>
            </a:extLst>
          </p:cNvPr>
          <p:cNvSpPr>
            <a:spLocks noGrp="1"/>
          </p:cNvSpPr>
          <p:nvPr>
            <p:ph idx="1"/>
          </p:nvPr>
        </p:nvSpPr>
        <p:spPr>
          <a:xfrm>
            <a:off x="838200" y="1825625"/>
            <a:ext cx="5048250" cy="4351338"/>
          </a:xfrm>
        </p:spPr>
        <p:txBody>
          <a:bodyPr>
            <a:normAutofit/>
          </a:bodyPr>
          <a:lstStyle/>
          <a:p>
            <a:r>
              <a:rPr lang="en-US" dirty="0"/>
              <a:t>Train a NLP Q&amp;A model using new &amp; existing FAQs</a:t>
            </a:r>
          </a:p>
          <a:p>
            <a:r>
              <a:rPr lang="en-US" dirty="0"/>
              <a:t>Actively learns: offers closest match to user &amp; then improves</a:t>
            </a:r>
          </a:p>
          <a:p>
            <a:r>
              <a:rPr lang="en-US" dirty="0"/>
              <a:t>NuGet package available for Bot Framework; don’t need to use it with bots though</a:t>
            </a:r>
          </a:p>
          <a:p>
            <a:r>
              <a:rPr lang="en-US" dirty="0"/>
              <a:t>Need more? Look to Azure Search and integrate manually</a:t>
            </a:r>
          </a:p>
        </p:txBody>
      </p:sp>
      <p:sp>
        <p:nvSpPr>
          <p:cNvPr id="15" name="Rectangle 14">
            <a:extLst>
              <a:ext uri="{FF2B5EF4-FFF2-40B4-BE49-F238E27FC236}">
                <a16:creationId xmlns:a16="http://schemas.microsoft.com/office/drawing/2014/main" id="{6F5BAB15-D394-4611-BA08-890FA96D5D11}"/>
              </a:ext>
            </a:extLst>
          </p:cNvPr>
          <p:cNvSpPr/>
          <p:nvPr/>
        </p:nvSpPr>
        <p:spPr bwMode="auto">
          <a:xfrm>
            <a:off x="6456725" y="1402570"/>
            <a:ext cx="738893" cy="70810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600">
              <a:gradFill>
                <a:gsLst>
                  <a:gs pos="0">
                    <a:srgbClr val="FFFFFF"/>
                  </a:gs>
                  <a:gs pos="100000">
                    <a:srgbClr val="FFFFFF"/>
                  </a:gs>
                </a:gsLst>
                <a:lin ang="5400000" scaled="0"/>
              </a:gradFill>
              <a:cs typeface="Segoe UI" pitchFamily="34" charset="0"/>
            </a:endParaRPr>
          </a:p>
        </p:txBody>
      </p:sp>
      <p:sp>
        <p:nvSpPr>
          <p:cNvPr id="22" name="Text Placeholder 8">
            <a:extLst>
              <a:ext uri="{FF2B5EF4-FFF2-40B4-BE49-F238E27FC236}">
                <a16:creationId xmlns:a16="http://schemas.microsoft.com/office/drawing/2014/main" id="{489FBA24-EB1A-48A7-9369-1B193ED5AA47}"/>
              </a:ext>
            </a:extLst>
          </p:cNvPr>
          <p:cNvSpPr txBox="1">
            <a:spLocks/>
          </p:cNvSpPr>
          <p:nvPr/>
        </p:nvSpPr>
        <p:spPr>
          <a:xfrm>
            <a:off x="7271025" y="1282565"/>
            <a:ext cx="4754743" cy="784277"/>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ts val="1224"/>
              </a:spcBef>
              <a:spcAft>
                <a:spcPts val="0"/>
              </a:spcAft>
              <a:buClr>
                <a:schemeClr val="tx1"/>
              </a:buClr>
              <a:buSzPct val="90000"/>
              <a:buFont typeface="Arial" panose="020B0604020202020204" pitchFamily="34" charset="0"/>
              <a:buNone/>
              <a:tabLst/>
              <a:defRPr lang="en-US" sz="3000" b="0" kern="1200" spc="0" baseline="0" dirty="0">
                <a:gradFill>
                  <a:gsLst>
                    <a:gs pos="1250">
                      <a:schemeClr val="tx1"/>
                    </a:gs>
                    <a:gs pos="100000">
                      <a:schemeClr val="tx1"/>
                    </a:gs>
                  </a:gsLst>
                  <a:lin ang="5400000" scaled="0"/>
                </a:gradFill>
                <a:latin typeface="+mn-lt"/>
                <a:ea typeface="+mn-ea"/>
                <a:cs typeface="+mn-cs"/>
              </a:defRPr>
            </a:lvl1pPr>
            <a:lvl2pPr marL="255588"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400" b="0" kern="1200" spc="0" baseline="0" dirty="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a:t>Extract questions &amp; answers</a:t>
            </a:r>
          </a:p>
          <a:p>
            <a:pPr>
              <a:spcBef>
                <a:spcPts val="612"/>
              </a:spcBef>
            </a:pPr>
            <a:r>
              <a:rPr lang="en-US" sz="1400">
                <a:ea typeface="Consolas" charset="0"/>
                <a:cs typeface="Consolas" charset="0"/>
              </a:rPr>
              <a:t>Add new or from URLs, docs, editorial content</a:t>
            </a:r>
          </a:p>
        </p:txBody>
      </p:sp>
      <p:sp>
        <p:nvSpPr>
          <p:cNvPr id="23" name="Rectangle 22">
            <a:extLst>
              <a:ext uri="{FF2B5EF4-FFF2-40B4-BE49-F238E27FC236}">
                <a16:creationId xmlns:a16="http://schemas.microsoft.com/office/drawing/2014/main" id="{BB4A4140-BC27-4379-89C4-6B2CCDC2D9B9}"/>
              </a:ext>
            </a:extLst>
          </p:cNvPr>
          <p:cNvSpPr/>
          <p:nvPr/>
        </p:nvSpPr>
        <p:spPr bwMode="auto">
          <a:xfrm>
            <a:off x="6456725" y="2370794"/>
            <a:ext cx="738893" cy="70810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600">
              <a:gradFill>
                <a:gsLst>
                  <a:gs pos="0">
                    <a:srgbClr val="FFFFFF"/>
                  </a:gs>
                  <a:gs pos="100000">
                    <a:srgbClr val="FFFFFF"/>
                  </a:gs>
                </a:gsLst>
                <a:lin ang="5400000" scaled="0"/>
              </a:gradFill>
              <a:cs typeface="Segoe UI" pitchFamily="34" charset="0"/>
            </a:endParaRPr>
          </a:p>
        </p:txBody>
      </p:sp>
      <p:sp>
        <p:nvSpPr>
          <p:cNvPr id="24" name="Text Placeholder 8">
            <a:extLst>
              <a:ext uri="{FF2B5EF4-FFF2-40B4-BE49-F238E27FC236}">
                <a16:creationId xmlns:a16="http://schemas.microsoft.com/office/drawing/2014/main" id="{D80FD833-A4ED-4917-9048-554B4ADB1F1A}"/>
              </a:ext>
            </a:extLst>
          </p:cNvPr>
          <p:cNvSpPr txBox="1">
            <a:spLocks/>
          </p:cNvSpPr>
          <p:nvPr/>
        </p:nvSpPr>
        <p:spPr>
          <a:xfrm>
            <a:off x="7271025" y="2250790"/>
            <a:ext cx="4754743" cy="784277"/>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ts val="1224"/>
              </a:spcBef>
              <a:spcAft>
                <a:spcPts val="0"/>
              </a:spcAft>
              <a:buClr>
                <a:schemeClr val="tx1"/>
              </a:buClr>
              <a:buSzPct val="90000"/>
              <a:buFont typeface="Arial" panose="020B0604020202020204" pitchFamily="34" charset="0"/>
              <a:buNone/>
              <a:tabLst/>
              <a:defRPr lang="en-US" sz="3000" b="0" kern="1200" spc="0" baseline="0" dirty="0">
                <a:gradFill>
                  <a:gsLst>
                    <a:gs pos="1250">
                      <a:schemeClr val="tx1"/>
                    </a:gs>
                    <a:gs pos="100000">
                      <a:schemeClr val="tx1"/>
                    </a:gs>
                  </a:gsLst>
                  <a:lin ang="5400000" scaled="0"/>
                </a:gradFill>
                <a:latin typeface="+mn-lt"/>
                <a:ea typeface="+mn-ea"/>
                <a:cs typeface="+mn-cs"/>
              </a:defRPr>
            </a:lvl1pPr>
            <a:lvl2pPr marL="255588"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400" b="0" kern="1200" spc="0" baseline="0" dirty="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a:t>Diff, train, test, publish</a:t>
            </a:r>
          </a:p>
          <a:p>
            <a:pPr>
              <a:spcBef>
                <a:spcPts val="612"/>
              </a:spcBef>
            </a:pPr>
            <a:r>
              <a:rPr lang="en-US" sz="1400">
                <a:ea typeface="Consolas" charset="0"/>
                <a:cs typeface="Consolas" charset="0"/>
              </a:rPr>
              <a:t>See it in action then publish an endpoint</a:t>
            </a:r>
          </a:p>
        </p:txBody>
      </p:sp>
      <p:sp>
        <p:nvSpPr>
          <p:cNvPr id="25" name="Rectangle 24">
            <a:extLst>
              <a:ext uri="{FF2B5EF4-FFF2-40B4-BE49-F238E27FC236}">
                <a16:creationId xmlns:a16="http://schemas.microsoft.com/office/drawing/2014/main" id="{FFB58F49-BE8C-4FA6-A498-3C6203C42E78}"/>
              </a:ext>
            </a:extLst>
          </p:cNvPr>
          <p:cNvSpPr/>
          <p:nvPr/>
        </p:nvSpPr>
        <p:spPr bwMode="auto">
          <a:xfrm>
            <a:off x="6456725" y="3362976"/>
            <a:ext cx="738893" cy="70810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600">
              <a:gradFill>
                <a:gsLst>
                  <a:gs pos="0">
                    <a:srgbClr val="FFFFFF"/>
                  </a:gs>
                  <a:gs pos="100000">
                    <a:srgbClr val="FFFFFF"/>
                  </a:gs>
                </a:gsLst>
                <a:lin ang="5400000" scaled="0"/>
              </a:gradFill>
              <a:cs typeface="Segoe UI" pitchFamily="34" charset="0"/>
            </a:endParaRPr>
          </a:p>
        </p:txBody>
      </p:sp>
      <p:sp>
        <p:nvSpPr>
          <p:cNvPr id="26" name="Text Placeholder 8">
            <a:extLst>
              <a:ext uri="{FF2B5EF4-FFF2-40B4-BE49-F238E27FC236}">
                <a16:creationId xmlns:a16="http://schemas.microsoft.com/office/drawing/2014/main" id="{523FEE26-E0C4-4989-A06E-83F6FF93D0CB}"/>
              </a:ext>
            </a:extLst>
          </p:cNvPr>
          <p:cNvSpPr txBox="1">
            <a:spLocks/>
          </p:cNvSpPr>
          <p:nvPr/>
        </p:nvSpPr>
        <p:spPr>
          <a:xfrm>
            <a:off x="7271025" y="3242972"/>
            <a:ext cx="4754743" cy="784277"/>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ts val="1224"/>
              </a:spcBef>
              <a:spcAft>
                <a:spcPts val="0"/>
              </a:spcAft>
              <a:buClr>
                <a:schemeClr val="tx1"/>
              </a:buClr>
              <a:buSzPct val="90000"/>
              <a:buFont typeface="Arial" panose="020B0604020202020204" pitchFamily="34" charset="0"/>
              <a:buNone/>
              <a:tabLst/>
              <a:defRPr lang="en-US" sz="3000" b="0" kern="1200" spc="0" baseline="0" dirty="0">
                <a:gradFill>
                  <a:gsLst>
                    <a:gs pos="1250">
                      <a:schemeClr val="tx1"/>
                    </a:gs>
                    <a:gs pos="100000">
                      <a:schemeClr val="tx1"/>
                    </a:gs>
                  </a:gsLst>
                  <a:lin ang="5400000" scaled="0"/>
                </a:gradFill>
                <a:latin typeface="+mn-lt"/>
                <a:ea typeface="+mn-ea"/>
                <a:cs typeface="+mn-cs"/>
              </a:defRPr>
            </a:lvl1pPr>
            <a:lvl2pPr marL="255588"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400" b="0" kern="1200" spc="0" baseline="0" dirty="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a:t>Integrate it with your app</a:t>
            </a:r>
          </a:p>
          <a:p>
            <a:pPr>
              <a:spcBef>
                <a:spcPts val="612"/>
              </a:spcBef>
            </a:pPr>
            <a:r>
              <a:rPr lang="en-US" sz="1400">
                <a:ea typeface="Consolas" charset="0"/>
                <a:cs typeface="Consolas" charset="0"/>
              </a:rPr>
              <a:t>REST API, add to a bot, or generate a new bot</a:t>
            </a:r>
          </a:p>
        </p:txBody>
      </p:sp>
      <p:sp>
        <p:nvSpPr>
          <p:cNvPr id="27" name="Rectangle 26">
            <a:extLst>
              <a:ext uri="{FF2B5EF4-FFF2-40B4-BE49-F238E27FC236}">
                <a16:creationId xmlns:a16="http://schemas.microsoft.com/office/drawing/2014/main" id="{963FBFA2-6A7A-491E-8B7C-3B8349171345}"/>
              </a:ext>
            </a:extLst>
          </p:cNvPr>
          <p:cNvSpPr/>
          <p:nvPr/>
        </p:nvSpPr>
        <p:spPr>
          <a:xfrm>
            <a:off x="7332470" y="4235153"/>
            <a:ext cx="4527066" cy="2031325"/>
          </a:xfrm>
          <a:prstGeom prst="rect">
            <a:avLst/>
          </a:prstGeom>
        </p:spPr>
        <p:txBody>
          <a:bodyPr wrap="square">
            <a:spAutoFit/>
          </a:bodyPr>
          <a:lstStyle/>
          <a:p>
            <a:r>
              <a:rPr lang="en-GB" sz="1400" dirty="0">
                <a:latin typeface="Consolas" panose="020B0609020204030204" pitchFamily="49" charset="0"/>
              </a:rPr>
              <a:t>switch (</a:t>
            </a:r>
            <a:r>
              <a:rPr lang="en-GB" sz="1400" dirty="0" err="1">
                <a:latin typeface="Consolas" panose="020B0609020204030204" pitchFamily="49" charset="0"/>
              </a:rPr>
              <a:t>activity.GetActivityType</a:t>
            </a:r>
            <a:r>
              <a:rPr lang="en-GB" sz="1400" dirty="0">
                <a:latin typeface="Consolas" panose="020B0609020204030204" pitchFamily="49" charset="0"/>
              </a:rPr>
              <a:t>())</a:t>
            </a:r>
          </a:p>
          <a:p>
            <a:r>
              <a:rPr lang="en-GB" sz="1400" dirty="0">
                <a:latin typeface="Consolas" panose="020B0609020204030204" pitchFamily="49" charset="0"/>
              </a:rPr>
              <a:t>{</a:t>
            </a:r>
          </a:p>
          <a:p>
            <a:r>
              <a:rPr lang="en-GB" sz="1400" dirty="0">
                <a:latin typeface="Consolas" panose="020B0609020204030204" pitchFamily="49" charset="0"/>
              </a:rPr>
              <a:t>  case </a:t>
            </a:r>
            <a:r>
              <a:rPr lang="en-GB" sz="1400" dirty="0" err="1">
                <a:latin typeface="Consolas" panose="020B0609020204030204" pitchFamily="49" charset="0"/>
              </a:rPr>
              <a:t>ActivityTypes.Message</a:t>
            </a:r>
            <a:r>
              <a:rPr lang="en-GB" sz="1400" dirty="0">
                <a:latin typeface="Consolas" panose="020B0609020204030204" pitchFamily="49" charset="0"/>
              </a:rPr>
              <a:t>:</a:t>
            </a:r>
          </a:p>
          <a:p>
            <a:r>
              <a:rPr lang="en-GB" sz="1400" dirty="0">
                <a:latin typeface="Consolas" panose="020B0609020204030204" pitchFamily="49" charset="0"/>
              </a:rPr>
              <a:t>    await </a:t>
            </a:r>
            <a:r>
              <a:rPr lang="en-GB" sz="1400" dirty="0" err="1">
                <a:latin typeface="Consolas" panose="020B0609020204030204" pitchFamily="49" charset="0"/>
              </a:rPr>
              <a:t>Conversation.SendAsync</a:t>
            </a:r>
            <a:br>
              <a:rPr lang="en-GB" sz="1400" dirty="0">
                <a:latin typeface="Consolas" panose="020B0609020204030204" pitchFamily="49" charset="0"/>
              </a:rPr>
            </a:br>
            <a:r>
              <a:rPr lang="en-GB" sz="1400" dirty="0">
                <a:latin typeface="Consolas" panose="020B0609020204030204" pitchFamily="49" charset="0"/>
              </a:rPr>
              <a:t>      (activity, () =&gt; </a:t>
            </a:r>
            <a:r>
              <a:rPr lang="en-GB" sz="1400" b="1" dirty="0">
                <a:solidFill>
                  <a:schemeClr val="accent1">
                    <a:lumMod val="50000"/>
                  </a:schemeClr>
                </a:solidFill>
                <a:latin typeface="Consolas" panose="020B0609020204030204" pitchFamily="49" charset="0"/>
              </a:rPr>
              <a:t>new</a:t>
            </a:r>
            <a:br>
              <a:rPr lang="en-GB" sz="1400" b="1" dirty="0">
                <a:solidFill>
                  <a:schemeClr val="accent1">
                    <a:lumMod val="50000"/>
                  </a:schemeClr>
                </a:solidFill>
                <a:latin typeface="Consolas" panose="020B0609020204030204" pitchFamily="49" charset="0"/>
              </a:rPr>
            </a:br>
            <a:r>
              <a:rPr lang="en-GB" sz="1400" b="1" dirty="0">
                <a:solidFill>
                  <a:schemeClr val="accent1">
                    <a:lumMod val="50000"/>
                  </a:schemeClr>
                </a:solidFill>
                <a:latin typeface="Consolas" panose="020B0609020204030204" pitchFamily="49" charset="0"/>
              </a:rPr>
              <a:t>         </a:t>
            </a:r>
            <a:r>
              <a:rPr lang="en-GB" sz="1400" b="1" dirty="0" err="1">
                <a:solidFill>
                  <a:schemeClr val="accent1">
                    <a:lumMod val="50000"/>
                  </a:schemeClr>
                </a:solidFill>
                <a:latin typeface="Consolas" panose="020B0609020204030204" pitchFamily="49" charset="0"/>
              </a:rPr>
              <a:t>BasicQnAMakerDialog</a:t>
            </a:r>
            <a:r>
              <a:rPr lang="en-GB" sz="1400" dirty="0">
                <a:solidFill>
                  <a:schemeClr val="tx2"/>
                </a:solidFill>
                <a:latin typeface="Consolas" panose="020B0609020204030204" pitchFamily="49" charset="0"/>
              </a:rPr>
              <a:t>()</a:t>
            </a:r>
            <a:r>
              <a:rPr lang="en-GB" sz="1400" dirty="0">
                <a:latin typeface="Consolas" panose="020B0609020204030204" pitchFamily="49" charset="0"/>
              </a:rPr>
              <a:t>);</a:t>
            </a:r>
          </a:p>
          <a:p>
            <a:r>
              <a:rPr lang="en-GB" sz="1400" dirty="0">
                <a:latin typeface="Consolas" panose="020B0609020204030204" pitchFamily="49" charset="0"/>
              </a:rPr>
              <a:t>    break;</a:t>
            </a:r>
          </a:p>
          <a:p>
            <a:r>
              <a:rPr lang="en-GB" sz="1400" dirty="0">
                <a:latin typeface="Consolas" panose="020B0609020204030204" pitchFamily="49" charset="0"/>
              </a:rPr>
              <a:t>  ...</a:t>
            </a:r>
          </a:p>
          <a:p>
            <a:r>
              <a:rPr lang="en-GB" sz="1400" dirty="0">
                <a:latin typeface="Consolas" panose="020B0609020204030204" pitchFamily="49" charset="0"/>
              </a:rPr>
              <a:t>}</a:t>
            </a:r>
            <a:endParaRPr lang="en-GB" sz="2800" dirty="0">
              <a:latin typeface="Consolas" panose="020B0609020204030204" pitchFamily="49" charset="0"/>
            </a:endParaRPr>
          </a:p>
        </p:txBody>
      </p:sp>
      <p:sp>
        <p:nvSpPr>
          <p:cNvPr id="28" name="Funnel" title="Icon of a funnel">
            <a:extLst>
              <a:ext uri="{FF2B5EF4-FFF2-40B4-BE49-F238E27FC236}">
                <a16:creationId xmlns:a16="http://schemas.microsoft.com/office/drawing/2014/main" id="{5A81B441-34CF-40F7-9750-4AD82CADABFB}"/>
              </a:ext>
            </a:extLst>
          </p:cNvPr>
          <p:cNvSpPr>
            <a:spLocks noChangeAspect="1"/>
          </p:cNvSpPr>
          <p:nvPr/>
        </p:nvSpPr>
        <p:spPr bwMode="auto">
          <a:xfrm>
            <a:off x="6618797" y="1577338"/>
            <a:ext cx="414747" cy="358570"/>
          </a:xfrm>
          <a:custGeom>
            <a:avLst/>
            <a:gdLst>
              <a:gd name="T0" fmla="*/ 0 w 598"/>
              <a:gd name="T1" fmla="*/ 0 h 517"/>
              <a:gd name="T2" fmla="*/ 598 w 598"/>
              <a:gd name="T3" fmla="*/ 0 h 517"/>
              <a:gd name="T4" fmla="*/ 598 w 598"/>
              <a:gd name="T5" fmla="*/ 40 h 517"/>
              <a:gd name="T6" fmla="*/ 358 w 598"/>
              <a:gd name="T7" fmla="*/ 276 h 517"/>
              <a:gd name="T8" fmla="*/ 358 w 598"/>
              <a:gd name="T9" fmla="*/ 517 h 517"/>
              <a:gd name="T10" fmla="*/ 236 w 598"/>
              <a:gd name="T11" fmla="*/ 517 h 517"/>
              <a:gd name="T12" fmla="*/ 236 w 598"/>
              <a:gd name="T13" fmla="*/ 274 h 517"/>
              <a:gd name="T14" fmla="*/ 0 w 598"/>
              <a:gd name="T15" fmla="*/ 43 h 517"/>
              <a:gd name="T16" fmla="*/ 0 w 598"/>
              <a:gd name="T17"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517">
                <a:moveTo>
                  <a:pt x="0" y="0"/>
                </a:moveTo>
                <a:lnTo>
                  <a:pt x="598" y="0"/>
                </a:lnTo>
                <a:lnTo>
                  <a:pt x="598" y="40"/>
                </a:lnTo>
                <a:lnTo>
                  <a:pt x="358" y="276"/>
                </a:lnTo>
                <a:lnTo>
                  <a:pt x="358" y="517"/>
                </a:lnTo>
                <a:lnTo>
                  <a:pt x="236" y="517"/>
                </a:lnTo>
                <a:lnTo>
                  <a:pt x="236" y="274"/>
                </a:lnTo>
                <a:lnTo>
                  <a:pt x="0" y="43"/>
                </a:lnTo>
                <a:lnTo>
                  <a:pt x="0" y="0"/>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400"/>
          </a:p>
        </p:txBody>
      </p:sp>
      <p:sp>
        <p:nvSpPr>
          <p:cNvPr id="29" name="plug" title="Icon of a power plug showing an A to B connection">
            <a:extLst>
              <a:ext uri="{FF2B5EF4-FFF2-40B4-BE49-F238E27FC236}">
                <a16:creationId xmlns:a16="http://schemas.microsoft.com/office/drawing/2014/main" id="{DA61BF4C-A277-4AA3-83C6-C5023C382853}"/>
              </a:ext>
            </a:extLst>
          </p:cNvPr>
          <p:cNvSpPr>
            <a:spLocks noChangeAspect="1" noEditPoints="1"/>
          </p:cNvSpPr>
          <p:nvPr/>
        </p:nvSpPr>
        <p:spPr bwMode="auto">
          <a:xfrm>
            <a:off x="6637028" y="3517784"/>
            <a:ext cx="378285" cy="358570"/>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700">
              <a:gradFill>
                <a:gsLst>
                  <a:gs pos="0">
                    <a:srgbClr val="505050"/>
                  </a:gs>
                  <a:gs pos="100000">
                    <a:srgbClr val="505050"/>
                  </a:gs>
                </a:gsLst>
                <a:lin ang="5400000" scaled="1"/>
              </a:gradFill>
            </a:endParaRPr>
          </a:p>
        </p:txBody>
      </p:sp>
      <p:sp>
        <p:nvSpPr>
          <p:cNvPr id="30" name="Intelligence" title="Icon of circles connected by crossing lines">
            <a:extLst>
              <a:ext uri="{FF2B5EF4-FFF2-40B4-BE49-F238E27FC236}">
                <a16:creationId xmlns:a16="http://schemas.microsoft.com/office/drawing/2014/main" id="{12ACDF48-523C-4F75-9CC3-23B57530DC50}"/>
              </a:ext>
            </a:extLst>
          </p:cNvPr>
          <p:cNvSpPr>
            <a:spLocks noChangeAspect="1" noEditPoints="1"/>
          </p:cNvSpPr>
          <p:nvPr/>
        </p:nvSpPr>
        <p:spPr bwMode="auto">
          <a:xfrm>
            <a:off x="6637028" y="2525602"/>
            <a:ext cx="373155" cy="358570"/>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7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2938659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2" grpId="0"/>
      <p:bldP spid="23" grpId="0" animBg="1"/>
      <p:bldP spid="24" grpId="0"/>
      <p:bldP spid="25" grpId="0" animBg="1"/>
      <p:bldP spid="26" grpId="0"/>
      <p:bldP spid="27" grpId="0"/>
      <p:bldP spid="28" grpId="0" animBg="1"/>
      <p:bldP spid="29" grpId="0" animBg="1"/>
      <p:bldP spid="3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ell phone&#10;&#10;Description generated with high confidence">
            <a:extLst>
              <a:ext uri="{FF2B5EF4-FFF2-40B4-BE49-F238E27FC236}">
                <a16:creationId xmlns:a16="http://schemas.microsoft.com/office/drawing/2014/main" id="{60ADE875-6EC7-42B0-8D0F-31B99C6E0363}"/>
              </a:ext>
            </a:extLst>
          </p:cNvPr>
          <p:cNvPicPr>
            <a:picLocks noChangeAspect="1"/>
          </p:cNvPicPr>
          <p:nvPr/>
        </p:nvPicPr>
        <p:blipFill rotWithShape="1">
          <a:blip r:embed="rId2">
            <a:extLst>
              <a:ext uri="{28A0092B-C50C-407E-A947-70E740481C1C}">
                <a14:useLocalDpi xmlns:a14="http://schemas.microsoft.com/office/drawing/2010/main" val="0"/>
              </a:ext>
            </a:extLst>
          </a:blip>
          <a:srcRect t="2037"/>
          <a:stretch/>
        </p:blipFill>
        <p:spPr>
          <a:xfrm>
            <a:off x="-65340" y="0"/>
            <a:ext cx="12322679" cy="6946900"/>
          </a:xfrm>
          <a:prstGeom prst="rect">
            <a:avLst/>
          </a:prstGeom>
        </p:spPr>
      </p:pic>
    </p:spTree>
    <p:extLst>
      <p:ext uri="{BB962C8B-B14F-4D97-AF65-F5344CB8AC3E}">
        <p14:creationId xmlns:p14="http://schemas.microsoft.com/office/powerpoint/2010/main" val="1566190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I use then?</a:t>
            </a:r>
          </a:p>
        </p:txBody>
      </p:sp>
      <p:sp>
        <p:nvSpPr>
          <p:cNvPr id="22" name="Right Arrow 21"/>
          <p:cNvSpPr/>
          <p:nvPr/>
        </p:nvSpPr>
        <p:spPr>
          <a:xfrm>
            <a:off x="1" y="1673977"/>
            <a:ext cx="12157228" cy="279599"/>
          </a:xfrm>
          <a:prstGeom prst="rightArrow">
            <a:avLst/>
          </a:prstGeom>
          <a:solidFill>
            <a:schemeClr val="tx1">
              <a:lumMod val="40000"/>
              <a:lumOff val="60000"/>
            </a:schemeClr>
          </a:solidFill>
          <a:ln w="10795" cap="flat" cmpd="sng" algn="ctr">
            <a:noFill/>
            <a:prstDash val="solid"/>
          </a:ln>
          <a:effectLst/>
        </p:spPr>
        <p:txBody>
          <a:bodyPr rtlCol="0" anchor="ctr"/>
          <a:lstStyle/>
          <a:p>
            <a:pPr algn="ctr" defTabSz="896386">
              <a:defRPr/>
            </a:pPr>
            <a:endParaRPr lang="en-US" sz="1765" kern="0">
              <a:solidFill>
                <a:srgbClr val="FFFFFF"/>
              </a:solidFill>
              <a:latin typeface="Segoe UI"/>
            </a:endParaRPr>
          </a:p>
        </p:txBody>
      </p:sp>
      <p:sp>
        <p:nvSpPr>
          <p:cNvPr id="23" name="Oval 22"/>
          <p:cNvSpPr/>
          <p:nvPr/>
        </p:nvSpPr>
        <p:spPr>
          <a:xfrm>
            <a:off x="1008634" y="1645164"/>
            <a:ext cx="313749" cy="313749"/>
          </a:xfrm>
          <a:prstGeom prst="ellipse">
            <a:avLst/>
          </a:prstGeom>
          <a:solidFill>
            <a:srgbClr val="FFFFFF"/>
          </a:solidFill>
          <a:ln w="76200" cap="flat" cmpd="sng" algn="ctr">
            <a:solidFill>
              <a:srgbClr val="00B0F0"/>
            </a:solidFill>
            <a:prstDash val="solid"/>
          </a:ln>
          <a:effectLst/>
        </p:spPr>
        <p:txBody>
          <a:bodyPr rtlCol="0" anchor="ctr"/>
          <a:lstStyle/>
          <a:p>
            <a:pPr algn="ctr" defTabSz="896386"/>
            <a:endParaRPr lang="en-US" sz="1765" kern="0">
              <a:solidFill>
                <a:srgbClr val="FFFFFF"/>
              </a:solidFill>
              <a:latin typeface="Segoe UI"/>
            </a:endParaRPr>
          </a:p>
        </p:txBody>
      </p:sp>
      <p:sp>
        <p:nvSpPr>
          <p:cNvPr id="25" name="Oval 24"/>
          <p:cNvSpPr/>
          <p:nvPr/>
        </p:nvSpPr>
        <p:spPr>
          <a:xfrm>
            <a:off x="4827467" y="1645164"/>
            <a:ext cx="313749" cy="313749"/>
          </a:xfrm>
          <a:prstGeom prst="ellipse">
            <a:avLst/>
          </a:prstGeom>
          <a:solidFill>
            <a:srgbClr val="FFFFFF"/>
          </a:solidFill>
          <a:ln w="76200" cap="flat" cmpd="sng" algn="ctr">
            <a:solidFill>
              <a:srgbClr val="00B0F0"/>
            </a:solidFill>
            <a:prstDash val="solid"/>
          </a:ln>
          <a:effectLst/>
        </p:spPr>
        <p:txBody>
          <a:bodyPr rtlCol="0" anchor="ctr"/>
          <a:lstStyle/>
          <a:p>
            <a:pPr algn="ctr" defTabSz="896386"/>
            <a:endParaRPr lang="en-US" sz="1765" kern="0">
              <a:solidFill>
                <a:srgbClr val="FFFFFF"/>
              </a:solidFill>
              <a:latin typeface="Segoe UI"/>
            </a:endParaRPr>
          </a:p>
        </p:txBody>
      </p:sp>
      <p:sp>
        <p:nvSpPr>
          <p:cNvPr id="27" name="Oval 26"/>
          <p:cNvSpPr/>
          <p:nvPr/>
        </p:nvSpPr>
        <p:spPr>
          <a:xfrm>
            <a:off x="8646299" y="1645164"/>
            <a:ext cx="313749" cy="313749"/>
          </a:xfrm>
          <a:prstGeom prst="ellipse">
            <a:avLst/>
          </a:prstGeom>
          <a:solidFill>
            <a:srgbClr val="FFFFFF"/>
          </a:solidFill>
          <a:ln w="76200" cap="flat" cmpd="sng" algn="ctr">
            <a:solidFill>
              <a:srgbClr val="00B0F0"/>
            </a:solidFill>
            <a:prstDash val="solid"/>
          </a:ln>
          <a:effectLst/>
        </p:spPr>
        <p:txBody>
          <a:bodyPr rtlCol="0" anchor="ctr"/>
          <a:lstStyle/>
          <a:p>
            <a:pPr algn="ctr" defTabSz="896386"/>
            <a:endParaRPr lang="en-US" sz="1765" kern="0">
              <a:solidFill>
                <a:srgbClr val="FFFFFF"/>
              </a:solidFill>
              <a:latin typeface="Segoe UI"/>
            </a:endParaRPr>
          </a:p>
        </p:txBody>
      </p:sp>
      <p:sp>
        <p:nvSpPr>
          <p:cNvPr id="29" name="TextBox 28"/>
          <p:cNvSpPr txBox="1"/>
          <p:nvPr/>
        </p:nvSpPr>
        <p:spPr>
          <a:xfrm>
            <a:off x="812332" y="1194890"/>
            <a:ext cx="706354" cy="362072"/>
          </a:xfrm>
          <a:prstGeom prst="rect">
            <a:avLst/>
          </a:prstGeom>
          <a:noFill/>
        </p:spPr>
        <p:txBody>
          <a:bodyPr wrap="none" rtlCol="0">
            <a:spAutoFit/>
          </a:bodyPr>
          <a:lstStyle/>
          <a:p>
            <a:pPr algn="ctr"/>
            <a:r>
              <a:rPr lang="en-US" sz="1765" dirty="0">
                <a:gradFill>
                  <a:gsLst>
                    <a:gs pos="1770">
                      <a:schemeClr val="tx1"/>
                    </a:gs>
                    <a:gs pos="24000">
                      <a:schemeClr val="tx1"/>
                    </a:gs>
                  </a:gsLst>
                  <a:lin ang="5400000" scaled="0"/>
                </a:gradFill>
                <a:latin typeface="Segoe UI Semibold" panose="020B0702040204020203" pitchFamily="34" charset="0"/>
                <a:cs typeface="Segoe UI Semibold" panose="020B0702040204020203" pitchFamily="34" charset="0"/>
              </a:rPr>
              <a:t>EASY</a:t>
            </a:r>
          </a:p>
        </p:txBody>
      </p:sp>
      <p:sp>
        <p:nvSpPr>
          <p:cNvPr id="31" name="TextBox 30"/>
          <p:cNvSpPr txBox="1"/>
          <p:nvPr/>
        </p:nvSpPr>
        <p:spPr>
          <a:xfrm>
            <a:off x="4303793" y="1194890"/>
            <a:ext cx="1361100" cy="362072"/>
          </a:xfrm>
          <a:prstGeom prst="rect">
            <a:avLst/>
          </a:prstGeom>
          <a:noFill/>
        </p:spPr>
        <p:txBody>
          <a:bodyPr wrap="none" rtlCol="0">
            <a:spAutoFit/>
          </a:bodyPr>
          <a:lstStyle/>
          <a:p>
            <a:pPr algn="ctr"/>
            <a:r>
              <a:rPr lang="en-US" sz="1765" dirty="0">
                <a:gradFill>
                  <a:gsLst>
                    <a:gs pos="1770">
                      <a:schemeClr val="tx1"/>
                    </a:gs>
                    <a:gs pos="24000">
                      <a:schemeClr val="tx1"/>
                    </a:gs>
                  </a:gsLst>
                  <a:lin ang="5400000" scaled="0"/>
                </a:gradFill>
                <a:latin typeface="Segoe UI Semibold" panose="020B0702040204020203" pitchFamily="34" charset="0"/>
                <a:cs typeface="Segoe UI Semibold" panose="020B0702040204020203" pitchFamily="34" charset="0"/>
              </a:rPr>
              <a:t>MODERATE</a:t>
            </a:r>
          </a:p>
        </p:txBody>
      </p:sp>
      <p:sp>
        <p:nvSpPr>
          <p:cNvPr id="33" name="TextBox 32"/>
          <p:cNvSpPr txBox="1"/>
          <p:nvPr/>
        </p:nvSpPr>
        <p:spPr>
          <a:xfrm>
            <a:off x="8116873" y="1194890"/>
            <a:ext cx="1372604" cy="362072"/>
          </a:xfrm>
          <a:prstGeom prst="rect">
            <a:avLst/>
          </a:prstGeom>
          <a:noFill/>
        </p:spPr>
        <p:txBody>
          <a:bodyPr wrap="none" rtlCol="0">
            <a:spAutoFit/>
          </a:bodyPr>
          <a:lstStyle/>
          <a:p>
            <a:pPr algn="ctr"/>
            <a:r>
              <a:rPr lang="en-US" sz="1765" dirty="0">
                <a:gradFill>
                  <a:gsLst>
                    <a:gs pos="1770">
                      <a:schemeClr val="tx1"/>
                    </a:gs>
                    <a:gs pos="24000">
                      <a:schemeClr val="tx1"/>
                    </a:gs>
                  </a:gsLst>
                  <a:lin ang="5400000" scaled="0"/>
                </a:gradFill>
                <a:latin typeface="Segoe UI Semibold" panose="020B0702040204020203" pitchFamily="34" charset="0"/>
                <a:cs typeface="Segoe UI Semibold" panose="020B0702040204020203" pitchFamily="34" charset="0"/>
              </a:rPr>
              <a:t>ADVANCED</a:t>
            </a:r>
          </a:p>
        </p:txBody>
      </p:sp>
      <p:sp>
        <p:nvSpPr>
          <p:cNvPr id="35" name="TextBox 34"/>
          <p:cNvSpPr txBox="1"/>
          <p:nvPr/>
        </p:nvSpPr>
        <p:spPr>
          <a:xfrm>
            <a:off x="1008634" y="2279351"/>
            <a:ext cx="2553456" cy="4074385"/>
          </a:xfrm>
          <a:prstGeom prst="rect">
            <a:avLst/>
          </a:prstGeom>
          <a:noFill/>
        </p:spPr>
        <p:txBody>
          <a:bodyPr wrap="none" rtlCol="0">
            <a:spAutoFit/>
          </a:bodyPr>
          <a:lstStyle/>
          <a:p>
            <a:pPr defTabSz="896386"/>
            <a:r>
              <a:rPr lang="en-US" sz="1961" dirty="0">
                <a:solidFill>
                  <a:schemeClr val="accent1">
                    <a:lumMod val="50000"/>
                  </a:schemeClr>
                </a:solidFill>
                <a:latin typeface="Segoe UI Semibold" panose="020B0702040204020203" pitchFamily="34" charset="0"/>
                <a:cs typeface="Segoe UI Semibold" panose="020B0702040204020203" pitchFamily="34" charset="0"/>
              </a:rPr>
              <a:t>Text Analytics</a:t>
            </a:r>
          </a:p>
          <a:p>
            <a:pPr defTabSz="896386"/>
            <a:r>
              <a:rPr lang="en-US" sz="1568" dirty="0">
                <a:gradFill>
                  <a:gsLst>
                    <a:gs pos="78761">
                      <a:schemeClr val="tx1"/>
                    </a:gs>
                    <a:gs pos="61000">
                      <a:schemeClr val="tx1"/>
                    </a:gs>
                  </a:gsLst>
                  <a:lin ang="5400000" scaled="0"/>
                </a:gradFill>
                <a:cs typeface="Segoe UI" panose="020B0502040204020203" pitchFamily="34" charset="0"/>
              </a:rPr>
              <a:t>Start to understand </a:t>
            </a:r>
            <a:br>
              <a:rPr lang="en-US" sz="1568" dirty="0">
                <a:gradFill>
                  <a:gsLst>
                    <a:gs pos="78761">
                      <a:schemeClr val="tx1"/>
                    </a:gs>
                    <a:gs pos="61000">
                      <a:schemeClr val="tx1"/>
                    </a:gs>
                  </a:gsLst>
                  <a:lin ang="5400000" scaled="0"/>
                </a:gradFill>
                <a:cs typeface="Segoe UI" panose="020B0502040204020203" pitchFamily="34" charset="0"/>
              </a:rPr>
            </a:br>
            <a:r>
              <a:rPr lang="en-US" sz="1568" dirty="0">
                <a:gradFill>
                  <a:gsLst>
                    <a:gs pos="78761">
                      <a:schemeClr val="tx1"/>
                    </a:gs>
                    <a:gs pos="61000">
                      <a:schemeClr val="tx1"/>
                    </a:gs>
                  </a:gsLst>
                  <a:lin ang="5400000" scaled="0"/>
                </a:gradFill>
                <a:cs typeface="Segoe UI" panose="020B0502040204020203" pitchFamily="34" charset="0"/>
              </a:rPr>
              <a:t>unstructured content</a:t>
            </a:r>
          </a:p>
          <a:p>
            <a:pPr defTabSz="896386"/>
            <a:endParaRPr lang="en-US" sz="1961" dirty="0">
              <a:gradFill>
                <a:gsLst>
                  <a:gs pos="76623">
                    <a:srgbClr val="D83B01"/>
                  </a:gs>
                  <a:gs pos="61000">
                    <a:srgbClr val="D83B01"/>
                  </a:gs>
                </a:gsLst>
                <a:lin ang="5400000" scaled="0"/>
              </a:gradFill>
              <a:latin typeface="Segoe UI Semibold" panose="020B0702040204020203" pitchFamily="34" charset="0"/>
              <a:cs typeface="Segoe UI Semibold" panose="020B0702040204020203" pitchFamily="34" charset="0"/>
            </a:endParaRPr>
          </a:p>
          <a:p>
            <a:pPr defTabSz="896386"/>
            <a:r>
              <a:rPr lang="en-US" sz="1961" dirty="0">
                <a:solidFill>
                  <a:schemeClr val="accent1">
                    <a:lumMod val="50000"/>
                  </a:schemeClr>
                </a:solidFill>
                <a:latin typeface="Segoe UI Semibold" panose="020B0702040204020203" pitchFamily="34" charset="0"/>
                <a:cs typeface="Segoe UI Semibold" panose="020B0702040204020203" pitchFamily="34" charset="0"/>
              </a:rPr>
              <a:t>Translator</a:t>
            </a:r>
          </a:p>
          <a:p>
            <a:pPr defTabSz="896386"/>
            <a:r>
              <a:rPr lang="en-US" sz="1568" dirty="0">
                <a:gradFill>
                  <a:gsLst>
                    <a:gs pos="78761">
                      <a:schemeClr val="tx1"/>
                    </a:gs>
                    <a:gs pos="61000">
                      <a:schemeClr val="tx1"/>
                    </a:gs>
                  </a:gsLst>
                  <a:lin ang="5400000" scaled="0"/>
                </a:gradFill>
                <a:cs typeface="Segoe UI" panose="020B0502040204020203" pitchFamily="34" charset="0"/>
              </a:rPr>
              <a:t>Access languages of 95%</a:t>
            </a:r>
            <a:br>
              <a:rPr lang="en-US" sz="1568" dirty="0">
                <a:gradFill>
                  <a:gsLst>
                    <a:gs pos="78761">
                      <a:schemeClr val="tx1"/>
                    </a:gs>
                    <a:gs pos="61000">
                      <a:schemeClr val="tx1"/>
                    </a:gs>
                  </a:gsLst>
                  <a:lin ang="5400000" scaled="0"/>
                </a:gradFill>
                <a:cs typeface="Segoe UI" panose="020B0502040204020203" pitchFamily="34" charset="0"/>
              </a:rPr>
            </a:br>
            <a:r>
              <a:rPr lang="en-US" sz="1568" dirty="0">
                <a:gradFill>
                  <a:gsLst>
                    <a:gs pos="78761">
                      <a:schemeClr val="tx1"/>
                    </a:gs>
                    <a:gs pos="61000">
                      <a:schemeClr val="tx1"/>
                    </a:gs>
                  </a:gsLst>
                  <a:lin ang="5400000" scaled="0"/>
                </a:gradFill>
                <a:cs typeface="Segoe UI" panose="020B0502040204020203" pitchFamily="34" charset="0"/>
              </a:rPr>
              <a:t>of the world’s GDP</a:t>
            </a:r>
          </a:p>
          <a:p>
            <a:pPr defTabSz="896386"/>
            <a:endParaRPr lang="en-US" sz="1961" dirty="0">
              <a:gradFill>
                <a:gsLst>
                  <a:gs pos="76623">
                    <a:srgbClr val="D83B01"/>
                  </a:gs>
                  <a:gs pos="61000">
                    <a:srgbClr val="D83B01"/>
                  </a:gs>
                </a:gsLst>
                <a:lin ang="5400000" scaled="0"/>
              </a:gradFill>
              <a:latin typeface="Segoe UI Semibold" panose="020B0702040204020203" pitchFamily="34" charset="0"/>
              <a:cs typeface="Segoe UI Semibold" panose="020B0702040204020203" pitchFamily="34" charset="0"/>
            </a:endParaRPr>
          </a:p>
          <a:p>
            <a:pPr defTabSz="896386"/>
            <a:r>
              <a:rPr lang="en-US" sz="1961" dirty="0">
                <a:solidFill>
                  <a:schemeClr val="accent1">
                    <a:lumMod val="50000"/>
                  </a:schemeClr>
                </a:solidFill>
                <a:latin typeface="Segoe UI Semibold" panose="020B0702040204020203" pitchFamily="34" charset="0"/>
                <a:cs typeface="Segoe UI Semibold" panose="020B0702040204020203" pitchFamily="34" charset="0"/>
              </a:rPr>
              <a:t>Bing</a:t>
            </a:r>
            <a:r>
              <a:rPr lang="en-US" sz="1961" dirty="0">
                <a:gradFill>
                  <a:gsLst>
                    <a:gs pos="76623">
                      <a:srgbClr val="D83B01"/>
                    </a:gs>
                    <a:gs pos="61000">
                      <a:srgbClr val="D83B01"/>
                    </a:gs>
                  </a:gsLst>
                  <a:lin ang="5400000" scaled="0"/>
                </a:gradFill>
                <a:latin typeface="Segoe UI Semibold" panose="020B0702040204020203" pitchFamily="34" charset="0"/>
                <a:cs typeface="Segoe UI Semibold" panose="020B0702040204020203" pitchFamily="34" charset="0"/>
              </a:rPr>
              <a:t> </a:t>
            </a:r>
            <a:r>
              <a:rPr lang="en-US" sz="1961" dirty="0">
                <a:solidFill>
                  <a:schemeClr val="accent1">
                    <a:lumMod val="50000"/>
                  </a:schemeClr>
                </a:solidFill>
                <a:latin typeface="Segoe UI Semibold" panose="020B0702040204020203" pitchFamily="34" charset="0"/>
                <a:cs typeface="Segoe UI Semibold" panose="020B0702040204020203" pitchFamily="34" charset="0"/>
              </a:rPr>
              <a:t>Spell</a:t>
            </a:r>
            <a:r>
              <a:rPr lang="en-US" sz="1961" dirty="0">
                <a:gradFill>
                  <a:gsLst>
                    <a:gs pos="76623">
                      <a:srgbClr val="D83B01"/>
                    </a:gs>
                    <a:gs pos="61000">
                      <a:srgbClr val="D83B01"/>
                    </a:gs>
                  </a:gsLst>
                  <a:lin ang="5400000" scaled="0"/>
                </a:gradFill>
                <a:latin typeface="Segoe UI Semibold" panose="020B0702040204020203" pitchFamily="34" charset="0"/>
                <a:cs typeface="Segoe UI Semibold" panose="020B0702040204020203" pitchFamily="34" charset="0"/>
              </a:rPr>
              <a:t> </a:t>
            </a:r>
            <a:r>
              <a:rPr lang="en-US" sz="1961" dirty="0">
                <a:solidFill>
                  <a:schemeClr val="accent1">
                    <a:lumMod val="50000"/>
                  </a:schemeClr>
                </a:solidFill>
                <a:latin typeface="Segoe UI Semibold" panose="020B0702040204020203" pitchFamily="34" charset="0"/>
                <a:cs typeface="Segoe UI Semibold" panose="020B0702040204020203" pitchFamily="34" charset="0"/>
              </a:rPr>
              <a:t>Check</a:t>
            </a:r>
          </a:p>
          <a:p>
            <a:pPr defTabSz="896386"/>
            <a:r>
              <a:rPr lang="en-US" sz="1568" dirty="0">
                <a:gradFill>
                  <a:gsLst>
                    <a:gs pos="78761">
                      <a:schemeClr val="tx1"/>
                    </a:gs>
                    <a:gs pos="61000">
                      <a:schemeClr val="tx1"/>
                    </a:gs>
                  </a:gsLst>
                  <a:lin ang="5400000" scaled="0"/>
                </a:gradFill>
                <a:cs typeface="Segoe UI" panose="020B0502040204020203" pitchFamily="34" charset="0"/>
              </a:rPr>
              <a:t>Make better NLP pipelines</a:t>
            </a:r>
            <a:br>
              <a:rPr lang="en-US" sz="1568" dirty="0">
                <a:gradFill>
                  <a:gsLst>
                    <a:gs pos="78761">
                      <a:schemeClr val="tx1"/>
                    </a:gs>
                    <a:gs pos="61000">
                      <a:schemeClr val="tx1"/>
                    </a:gs>
                  </a:gsLst>
                  <a:lin ang="5400000" scaled="0"/>
                </a:gradFill>
                <a:cs typeface="Segoe UI" panose="020B0502040204020203" pitchFamily="34" charset="0"/>
              </a:rPr>
            </a:br>
            <a:r>
              <a:rPr lang="en-US" sz="1568" dirty="0">
                <a:gradFill>
                  <a:gsLst>
                    <a:gs pos="78761">
                      <a:schemeClr val="tx1"/>
                    </a:gs>
                    <a:gs pos="61000">
                      <a:schemeClr val="tx1"/>
                    </a:gs>
                  </a:gsLst>
                  <a:lin ang="5400000" scaled="0"/>
                </a:gradFill>
                <a:cs typeface="Segoe UI" panose="020B0502040204020203" pitchFamily="34" charset="0"/>
              </a:rPr>
              <a:t>with cleaner data</a:t>
            </a:r>
          </a:p>
          <a:p>
            <a:pPr defTabSz="896386"/>
            <a:endParaRPr lang="en-US" sz="1568" dirty="0">
              <a:gradFill>
                <a:gsLst>
                  <a:gs pos="78761">
                    <a:schemeClr val="tx1"/>
                  </a:gs>
                  <a:gs pos="61000">
                    <a:schemeClr val="tx1"/>
                  </a:gs>
                </a:gsLst>
                <a:lin ang="5400000" scaled="0"/>
              </a:gradFill>
              <a:cs typeface="Segoe UI" panose="020B0502040204020203" pitchFamily="34" charset="0"/>
            </a:endParaRPr>
          </a:p>
          <a:p>
            <a:pPr defTabSz="896386"/>
            <a:r>
              <a:rPr lang="en-US" sz="1961" dirty="0" err="1">
                <a:solidFill>
                  <a:schemeClr val="accent1">
                    <a:lumMod val="50000"/>
                  </a:schemeClr>
                </a:solidFill>
                <a:latin typeface="Segoe UI Semibold" panose="020B0702040204020203" pitchFamily="34" charset="0"/>
                <a:cs typeface="Segoe UI Semibold" panose="020B0702040204020203" pitchFamily="34" charset="0"/>
              </a:rPr>
              <a:t>QnAMaker</a:t>
            </a:r>
            <a:endParaRPr lang="en-US" sz="1961" dirty="0">
              <a:solidFill>
                <a:schemeClr val="accent1">
                  <a:lumMod val="50000"/>
                </a:schemeClr>
              </a:solidFill>
              <a:latin typeface="Segoe UI Semibold" panose="020B0702040204020203" pitchFamily="34" charset="0"/>
              <a:cs typeface="Segoe UI Semibold" panose="020B0702040204020203" pitchFamily="34" charset="0"/>
            </a:endParaRPr>
          </a:p>
          <a:p>
            <a:pPr defTabSz="896386"/>
            <a:r>
              <a:rPr lang="en-US" sz="1568" dirty="0">
                <a:gradFill>
                  <a:gsLst>
                    <a:gs pos="78761">
                      <a:schemeClr val="tx1"/>
                    </a:gs>
                    <a:gs pos="61000">
                      <a:schemeClr val="tx1"/>
                    </a:gs>
                  </a:gsLst>
                  <a:lin ang="5400000" scaled="0"/>
                </a:gradFill>
                <a:cs typeface="Segoe UI" panose="020B0502040204020203" pitchFamily="34" charset="0"/>
              </a:rPr>
              <a:t>Add question &amp; answer pairs</a:t>
            </a:r>
          </a:p>
          <a:p>
            <a:pPr defTabSz="896386"/>
            <a:r>
              <a:rPr lang="en-US" sz="1568" dirty="0">
                <a:gradFill>
                  <a:gsLst>
                    <a:gs pos="78761">
                      <a:schemeClr val="tx1"/>
                    </a:gs>
                    <a:gs pos="61000">
                      <a:schemeClr val="tx1"/>
                    </a:gs>
                  </a:gsLst>
                  <a:lin ang="5400000" scaled="0"/>
                </a:gradFill>
                <a:cs typeface="Segoe UI" panose="020B0502040204020203" pitchFamily="34" charset="0"/>
              </a:rPr>
              <a:t>to a KB and consume it easily</a:t>
            </a:r>
          </a:p>
        </p:txBody>
      </p:sp>
      <p:sp>
        <p:nvSpPr>
          <p:cNvPr id="37" name="TextBox 36"/>
          <p:cNvSpPr txBox="1"/>
          <p:nvPr/>
        </p:nvSpPr>
        <p:spPr>
          <a:xfrm>
            <a:off x="4827467" y="2279350"/>
            <a:ext cx="2242473" cy="1117935"/>
          </a:xfrm>
          <a:prstGeom prst="rect">
            <a:avLst/>
          </a:prstGeom>
          <a:noFill/>
        </p:spPr>
        <p:txBody>
          <a:bodyPr wrap="none" rtlCol="0">
            <a:spAutoFit/>
          </a:bodyPr>
          <a:lstStyle/>
          <a:p>
            <a:pPr defTabSz="896386"/>
            <a:r>
              <a:rPr lang="en-US" sz="1961" dirty="0">
                <a:solidFill>
                  <a:schemeClr val="accent1">
                    <a:lumMod val="50000"/>
                  </a:schemeClr>
                </a:solidFill>
                <a:latin typeface="Segoe UI Semibold" panose="020B0702040204020203" pitchFamily="34" charset="0"/>
                <a:cs typeface="Segoe UI Semibold" panose="020B0702040204020203" pitchFamily="34" charset="0"/>
              </a:rPr>
              <a:t>LUIS</a:t>
            </a:r>
          </a:p>
          <a:p>
            <a:pPr defTabSz="896386"/>
            <a:r>
              <a:rPr lang="en-US" sz="1568" dirty="0">
                <a:gradFill>
                  <a:gsLst>
                    <a:gs pos="78761">
                      <a:schemeClr val="tx1"/>
                    </a:gs>
                    <a:gs pos="61000">
                      <a:schemeClr val="tx1"/>
                    </a:gs>
                  </a:gsLst>
                  <a:lin ang="5400000" scaled="0"/>
                </a:gradFill>
                <a:cs typeface="Segoe UI" panose="020B0502040204020203" pitchFamily="34" charset="0"/>
              </a:rPr>
              <a:t>Some assembly required:</a:t>
            </a:r>
            <a:br>
              <a:rPr lang="en-US" sz="1568" dirty="0">
                <a:gradFill>
                  <a:gsLst>
                    <a:gs pos="78761">
                      <a:schemeClr val="tx1"/>
                    </a:gs>
                    <a:gs pos="61000">
                      <a:schemeClr val="tx1"/>
                    </a:gs>
                  </a:gsLst>
                  <a:lin ang="5400000" scaled="0"/>
                </a:gradFill>
                <a:cs typeface="Segoe UI" panose="020B0502040204020203" pitchFamily="34" charset="0"/>
              </a:rPr>
            </a:br>
            <a:r>
              <a:rPr lang="en-US" sz="1568" dirty="0">
                <a:gradFill>
                  <a:gsLst>
                    <a:gs pos="78761">
                      <a:schemeClr val="tx1"/>
                    </a:gs>
                    <a:gs pos="61000">
                      <a:schemeClr val="tx1"/>
                    </a:gs>
                  </a:gsLst>
                  <a:lin ang="5400000" scaled="0"/>
                </a:gradFill>
                <a:cs typeface="Segoe UI" panose="020B0502040204020203" pitchFamily="34" charset="0"/>
              </a:rPr>
              <a:t>train and improve your </a:t>
            </a:r>
            <a:br>
              <a:rPr lang="en-US" sz="1568" dirty="0">
                <a:gradFill>
                  <a:gsLst>
                    <a:gs pos="78761">
                      <a:schemeClr val="tx1"/>
                    </a:gs>
                    <a:gs pos="61000">
                      <a:schemeClr val="tx1"/>
                    </a:gs>
                  </a:gsLst>
                  <a:lin ang="5400000" scaled="0"/>
                </a:gradFill>
                <a:cs typeface="Segoe UI" panose="020B0502040204020203" pitchFamily="34" charset="0"/>
              </a:rPr>
            </a:br>
            <a:r>
              <a:rPr lang="en-US" sz="1568" dirty="0">
                <a:gradFill>
                  <a:gsLst>
                    <a:gs pos="78761">
                      <a:schemeClr val="tx1"/>
                    </a:gs>
                    <a:gs pos="61000">
                      <a:schemeClr val="tx1"/>
                    </a:gs>
                  </a:gsLst>
                  <a:lin ang="5400000" scaled="0"/>
                </a:gradFill>
                <a:cs typeface="Segoe UI" panose="020B0502040204020203" pitchFamily="34" charset="0"/>
              </a:rPr>
              <a:t>models</a:t>
            </a:r>
          </a:p>
        </p:txBody>
      </p:sp>
      <p:sp>
        <p:nvSpPr>
          <p:cNvPr id="39" name="TextBox 38"/>
          <p:cNvSpPr txBox="1"/>
          <p:nvPr/>
        </p:nvSpPr>
        <p:spPr>
          <a:xfrm>
            <a:off x="8646300" y="2279350"/>
            <a:ext cx="2689136" cy="2443983"/>
          </a:xfrm>
          <a:prstGeom prst="rect">
            <a:avLst/>
          </a:prstGeom>
          <a:noFill/>
        </p:spPr>
        <p:txBody>
          <a:bodyPr wrap="none" rtlCol="0">
            <a:spAutoFit/>
          </a:bodyPr>
          <a:lstStyle/>
          <a:p>
            <a:pPr defTabSz="896386"/>
            <a:r>
              <a:rPr lang="en-US" sz="1961" dirty="0">
                <a:solidFill>
                  <a:schemeClr val="accent1">
                    <a:lumMod val="50000"/>
                  </a:schemeClr>
                </a:solidFill>
                <a:latin typeface="Segoe UI Semibold" panose="020B0702040204020203" pitchFamily="34" charset="0"/>
                <a:cs typeface="Segoe UI Semibold" panose="020B0702040204020203" pitchFamily="34" charset="0"/>
              </a:rPr>
              <a:t>Web Language Model</a:t>
            </a:r>
          </a:p>
          <a:p>
            <a:pPr defTabSz="896386"/>
            <a:r>
              <a:rPr lang="en-US" sz="1568" dirty="0">
                <a:gradFill>
                  <a:gsLst>
                    <a:gs pos="78761">
                      <a:schemeClr val="tx1"/>
                    </a:gs>
                    <a:gs pos="61000">
                      <a:schemeClr val="tx1"/>
                    </a:gs>
                  </a:gsLst>
                  <a:lin ang="5400000" scaled="0"/>
                </a:gradFill>
                <a:cs typeface="Segoe UI" panose="020B0502040204020203" pitchFamily="34" charset="0"/>
              </a:rPr>
              <a:t>Word breaking is easy;</a:t>
            </a:r>
            <a:br>
              <a:rPr lang="en-US" sz="1568" dirty="0">
                <a:gradFill>
                  <a:gsLst>
                    <a:gs pos="78761">
                      <a:schemeClr val="tx1"/>
                    </a:gs>
                    <a:gs pos="61000">
                      <a:schemeClr val="tx1"/>
                    </a:gs>
                  </a:gsLst>
                  <a:lin ang="5400000" scaled="0"/>
                </a:gradFill>
                <a:cs typeface="Segoe UI" panose="020B0502040204020203" pitchFamily="34" charset="0"/>
              </a:rPr>
            </a:br>
            <a:r>
              <a:rPr lang="en-US" sz="1568" dirty="0">
                <a:gradFill>
                  <a:gsLst>
                    <a:gs pos="78761">
                      <a:schemeClr val="tx1"/>
                    </a:gs>
                    <a:gs pos="61000">
                      <a:schemeClr val="tx1"/>
                    </a:gs>
                  </a:gsLst>
                  <a:lin ang="5400000" scaled="0"/>
                </a:gradFill>
                <a:cs typeface="Segoe UI" panose="020B0502040204020203" pitchFamily="34" charset="0"/>
              </a:rPr>
              <a:t>probabilities are for more</a:t>
            </a:r>
            <a:br>
              <a:rPr lang="en-US" sz="1568" dirty="0">
                <a:gradFill>
                  <a:gsLst>
                    <a:gs pos="78761">
                      <a:schemeClr val="tx1"/>
                    </a:gs>
                    <a:gs pos="61000">
                      <a:schemeClr val="tx1"/>
                    </a:gs>
                  </a:gsLst>
                  <a:lin ang="5400000" scaled="0"/>
                </a:gradFill>
                <a:cs typeface="Segoe UI" panose="020B0502040204020203" pitchFamily="34" charset="0"/>
              </a:rPr>
            </a:br>
            <a:r>
              <a:rPr lang="en-US" sz="1568" dirty="0">
                <a:gradFill>
                  <a:gsLst>
                    <a:gs pos="78761">
                      <a:schemeClr val="tx1"/>
                    </a:gs>
                    <a:gs pos="61000">
                      <a:schemeClr val="tx1"/>
                    </a:gs>
                  </a:gsLst>
                  <a:lin ang="5400000" scaled="0"/>
                </a:gradFill>
                <a:cs typeface="Segoe UI" panose="020B0502040204020203" pitchFamily="34" charset="0"/>
              </a:rPr>
              <a:t>sophisticated pipelines</a:t>
            </a:r>
          </a:p>
          <a:p>
            <a:pPr defTabSz="896386"/>
            <a:endParaRPr lang="en-US" sz="1961" dirty="0">
              <a:gradFill>
                <a:gsLst>
                  <a:gs pos="76623">
                    <a:srgbClr val="D83B01"/>
                  </a:gs>
                  <a:gs pos="61000">
                    <a:srgbClr val="D83B01"/>
                  </a:gs>
                </a:gsLst>
                <a:lin ang="5400000" scaled="0"/>
              </a:gradFill>
              <a:latin typeface="Segoe UI Semibold" panose="020B0702040204020203" pitchFamily="34" charset="0"/>
              <a:cs typeface="Segoe UI Semibold" panose="020B0702040204020203" pitchFamily="34" charset="0"/>
            </a:endParaRPr>
          </a:p>
          <a:p>
            <a:pPr defTabSz="896386"/>
            <a:r>
              <a:rPr lang="en-US" sz="1961" dirty="0">
                <a:solidFill>
                  <a:schemeClr val="accent1">
                    <a:lumMod val="50000"/>
                  </a:schemeClr>
                </a:solidFill>
                <a:latin typeface="Segoe UI Semibold" panose="020B0702040204020203" pitchFamily="34" charset="0"/>
                <a:cs typeface="Segoe UI Semibold" panose="020B0702040204020203" pitchFamily="34" charset="0"/>
              </a:rPr>
              <a:t>Linguistic Analysis</a:t>
            </a:r>
          </a:p>
          <a:p>
            <a:pPr defTabSz="896386"/>
            <a:r>
              <a:rPr lang="en-US" sz="1568" dirty="0">
                <a:gradFill>
                  <a:gsLst>
                    <a:gs pos="78761">
                      <a:schemeClr val="tx1"/>
                    </a:gs>
                    <a:gs pos="61000">
                      <a:schemeClr val="tx1"/>
                    </a:gs>
                  </a:gsLst>
                  <a:lin ang="5400000" scaled="0"/>
                </a:gradFill>
                <a:cs typeface="Segoe UI" panose="020B0502040204020203" pitchFamily="34" charset="0"/>
              </a:rPr>
              <a:t>Go beyond Text Analytics to</a:t>
            </a:r>
            <a:br>
              <a:rPr lang="en-US" sz="1568" dirty="0">
                <a:gradFill>
                  <a:gsLst>
                    <a:gs pos="78761">
                      <a:schemeClr val="tx1"/>
                    </a:gs>
                    <a:gs pos="61000">
                      <a:schemeClr val="tx1"/>
                    </a:gs>
                  </a:gsLst>
                  <a:lin ang="5400000" scaled="0"/>
                </a:gradFill>
                <a:cs typeface="Segoe UI" panose="020B0502040204020203" pitchFamily="34" charset="0"/>
              </a:rPr>
            </a:br>
            <a:r>
              <a:rPr lang="en-US" sz="1568" dirty="0">
                <a:gradFill>
                  <a:gsLst>
                    <a:gs pos="78761">
                      <a:schemeClr val="tx1"/>
                    </a:gs>
                    <a:gs pos="61000">
                      <a:schemeClr val="tx1"/>
                    </a:gs>
                  </a:gsLst>
                  <a:lin ang="5400000" scaled="0"/>
                </a:gradFill>
                <a:cs typeface="Segoe UI" panose="020B0502040204020203" pitchFamily="34" charset="0"/>
              </a:rPr>
              <a:t>pull out key aspects or even</a:t>
            </a:r>
            <a:br>
              <a:rPr lang="en-US" sz="1568" dirty="0">
                <a:gradFill>
                  <a:gsLst>
                    <a:gs pos="78761">
                      <a:schemeClr val="tx1"/>
                    </a:gs>
                    <a:gs pos="61000">
                      <a:schemeClr val="tx1"/>
                    </a:gs>
                  </a:gsLst>
                  <a:lin ang="5400000" scaled="0"/>
                </a:gradFill>
                <a:cs typeface="Segoe UI" panose="020B0502040204020203" pitchFamily="34" charset="0"/>
              </a:rPr>
            </a:br>
            <a:r>
              <a:rPr lang="en-US" sz="1568" dirty="0">
                <a:gradFill>
                  <a:gsLst>
                    <a:gs pos="78761">
                      <a:schemeClr val="tx1"/>
                    </a:gs>
                    <a:gs pos="61000">
                      <a:schemeClr val="tx1"/>
                    </a:gs>
                  </a:gsLst>
                  <a:lin ang="5400000" scaled="0"/>
                </a:gradFill>
                <a:cs typeface="Segoe UI" panose="020B0502040204020203" pitchFamily="34" charset="0"/>
              </a:rPr>
              <a:t>derive meaning</a:t>
            </a:r>
          </a:p>
        </p:txBody>
      </p:sp>
    </p:spTree>
    <p:extLst>
      <p:ext uri="{BB962C8B-B14F-4D97-AF65-F5344CB8AC3E}">
        <p14:creationId xmlns:p14="http://schemas.microsoft.com/office/powerpoint/2010/main" val="3051801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1000"/>
                                        <p:tgtEl>
                                          <p:spTgt spid="29"/>
                                        </p:tgtEl>
                                      </p:cBhvr>
                                    </p:animEffect>
                                    <p:anim calcmode="lin" valueType="num">
                                      <p:cBhvr>
                                        <p:cTn id="16" dur="1000" fill="hold"/>
                                        <p:tgtEl>
                                          <p:spTgt spid="29"/>
                                        </p:tgtEl>
                                        <p:attrNameLst>
                                          <p:attrName>ppt_x</p:attrName>
                                        </p:attrNameLst>
                                      </p:cBhvr>
                                      <p:tavLst>
                                        <p:tav tm="0">
                                          <p:val>
                                            <p:strVal val="#ppt_x"/>
                                          </p:val>
                                        </p:tav>
                                        <p:tav tm="100000">
                                          <p:val>
                                            <p:strVal val="#ppt_x"/>
                                          </p:val>
                                        </p:tav>
                                      </p:tavLst>
                                    </p:anim>
                                    <p:anim calcmode="lin" valueType="num">
                                      <p:cBhvr>
                                        <p:cTn id="17" dur="1000" fill="hold"/>
                                        <p:tgtEl>
                                          <p:spTgt spid="29"/>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childTnLst>
                          </p:cTn>
                        </p:par>
                        <p:par>
                          <p:cTn id="22" fill="hold">
                            <p:stCondLst>
                              <p:cond delay="2500"/>
                            </p:stCondLst>
                            <p:childTnLst>
                              <p:par>
                                <p:cTn id="23" presetID="42" presetClass="entr" presetSubtype="0" fill="hold" grpId="0" nodeType="after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1000"/>
                                        <p:tgtEl>
                                          <p:spTgt spid="31"/>
                                        </p:tgtEl>
                                      </p:cBhvr>
                                    </p:animEffect>
                                    <p:anim calcmode="lin" valueType="num">
                                      <p:cBhvr>
                                        <p:cTn id="26" dur="1000" fill="hold"/>
                                        <p:tgtEl>
                                          <p:spTgt spid="31"/>
                                        </p:tgtEl>
                                        <p:attrNameLst>
                                          <p:attrName>ppt_x</p:attrName>
                                        </p:attrNameLst>
                                      </p:cBhvr>
                                      <p:tavLst>
                                        <p:tav tm="0">
                                          <p:val>
                                            <p:strVal val="#ppt_x"/>
                                          </p:val>
                                        </p:tav>
                                        <p:tav tm="100000">
                                          <p:val>
                                            <p:strVal val="#ppt_x"/>
                                          </p:val>
                                        </p:tav>
                                      </p:tavLst>
                                    </p:anim>
                                    <p:anim calcmode="lin" valueType="num">
                                      <p:cBhvr>
                                        <p:cTn id="27" dur="1000" fill="hold"/>
                                        <p:tgtEl>
                                          <p:spTgt spid="31"/>
                                        </p:tgtEl>
                                        <p:attrNameLst>
                                          <p:attrName>ppt_y</p:attrName>
                                        </p:attrNameLst>
                                      </p:cBhvr>
                                      <p:tavLst>
                                        <p:tav tm="0">
                                          <p:val>
                                            <p:strVal val="#ppt_y+.1"/>
                                          </p:val>
                                        </p:tav>
                                        <p:tav tm="100000">
                                          <p:val>
                                            <p:strVal val="#ppt_y"/>
                                          </p:val>
                                        </p:tav>
                                      </p:tavLst>
                                    </p:anim>
                                  </p:childTnLst>
                                </p:cTn>
                              </p:par>
                            </p:childTnLst>
                          </p:cTn>
                        </p:par>
                        <p:par>
                          <p:cTn id="28" fill="hold">
                            <p:stCondLst>
                              <p:cond delay="3500"/>
                            </p:stCondLst>
                            <p:childTnLst>
                              <p:par>
                                <p:cTn id="29" presetID="10" presetClass="entr" presetSubtype="0"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childTnLst>
                          </p:cTn>
                        </p:par>
                        <p:par>
                          <p:cTn id="32" fill="hold">
                            <p:stCondLst>
                              <p:cond delay="4000"/>
                            </p:stCondLst>
                            <p:childTnLst>
                              <p:par>
                                <p:cTn id="33" presetID="42" presetClass="entr" presetSubtype="0" fill="hold" grpId="0"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1000"/>
                                        <p:tgtEl>
                                          <p:spTgt spid="33"/>
                                        </p:tgtEl>
                                      </p:cBhvr>
                                    </p:animEffect>
                                    <p:anim calcmode="lin" valueType="num">
                                      <p:cBhvr>
                                        <p:cTn id="36" dur="1000" fill="hold"/>
                                        <p:tgtEl>
                                          <p:spTgt spid="33"/>
                                        </p:tgtEl>
                                        <p:attrNameLst>
                                          <p:attrName>ppt_x</p:attrName>
                                        </p:attrNameLst>
                                      </p:cBhvr>
                                      <p:tavLst>
                                        <p:tav tm="0">
                                          <p:val>
                                            <p:strVal val="#ppt_x"/>
                                          </p:val>
                                        </p:tav>
                                        <p:tav tm="100000">
                                          <p:val>
                                            <p:strVal val="#ppt_x"/>
                                          </p:val>
                                        </p:tav>
                                      </p:tavLst>
                                    </p:anim>
                                    <p:anim calcmode="lin" valueType="num">
                                      <p:cBhvr>
                                        <p:cTn id="37"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5" grpId="0" animBg="1"/>
      <p:bldP spid="27" grpId="0" animBg="1"/>
      <p:bldP spid="29" grpId="0"/>
      <p:bldP spid="31" grpId="0"/>
      <p:bldP spid="33" grpId="0"/>
      <p:bldP spid="35" grpId="0"/>
      <p:bldP spid="37" grpId="0"/>
      <p:bldP spid="3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atBot_F08B" title="Icon of a robotic chat bubble with a smiley face">
            <a:extLst>
              <a:ext uri="{FF2B5EF4-FFF2-40B4-BE49-F238E27FC236}">
                <a16:creationId xmlns:a16="http://schemas.microsoft.com/office/drawing/2014/main" id="{EF2FC808-2563-48A5-ACE1-F9490220C9D8}"/>
              </a:ext>
            </a:extLst>
          </p:cNvPr>
          <p:cNvSpPr>
            <a:spLocks noChangeAspect="1" noEditPoints="1"/>
          </p:cNvSpPr>
          <p:nvPr/>
        </p:nvSpPr>
        <p:spPr bwMode="auto">
          <a:xfrm>
            <a:off x="2586925" y="2825196"/>
            <a:ext cx="562736" cy="726852"/>
          </a:xfrm>
          <a:custGeom>
            <a:avLst/>
            <a:gdLst>
              <a:gd name="T0" fmla="*/ 871 w 2742"/>
              <a:gd name="T1" fmla="*/ 1541 h 3541"/>
              <a:gd name="T2" fmla="*/ 871 w 2742"/>
              <a:gd name="T3" fmla="*/ 1791 h 3541"/>
              <a:gd name="T4" fmla="*/ 1871 w 2742"/>
              <a:gd name="T5" fmla="*/ 1541 h 3541"/>
              <a:gd name="T6" fmla="*/ 1871 w 2742"/>
              <a:gd name="T7" fmla="*/ 1791 h 3541"/>
              <a:gd name="T8" fmla="*/ 0 w 2742"/>
              <a:gd name="T9" fmla="*/ 1541 h 3541"/>
              <a:gd name="T10" fmla="*/ 0 w 2742"/>
              <a:gd name="T11" fmla="*/ 2041 h 3541"/>
              <a:gd name="T12" fmla="*/ 2742 w 2742"/>
              <a:gd name="T13" fmla="*/ 1541 h 3541"/>
              <a:gd name="T14" fmla="*/ 2742 w 2742"/>
              <a:gd name="T15" fmla="*/ 2041 h 3541"/>
              <a:gd name="T16" fmla="*/ 1371 w 2742"/>
              <a:gd name="T17" fmla="*/ 339 h 3541"/>
              <a:gd name="T18" fmla="*/ 1371 w 2742"/>
              <a:gd name="T19" fmla="*/ 916 h 3541"/>
              <a:gd name="T20" fmla="*/ 1121 w 2742"/>
              <a:gd name="T21" fmla="*/ 2916 h 3541"/>
              <a:gd name="T22" fmla="*/ 1121 w 2742"/>
              <a:gd name="T23" fmla="*/ 3541 h 3541"/>
              <a:gd name="T24" fmla="*/ 1809 w 2742"/>
              <a:gd name="T25" fmla="*/ 2916 h 3541"/>
              <a:gd name="T26" fmla="*/ 2371 w 2742"/>
              <a:gd name="T27" fmla="*/ 2916 h 3541"/>
              <a:gd name="T28" fmla="*/ 2621 w 2742"/>
              <a:gd name="T29" fmla="*/ 2666 h 3541"/>
              <a:gd name="T30" fmla="*/ 2621 w 2742"/>
              <a:gd name="T31" fmla="*/ 1166 h 3541"/>
              <a:gd name="T32" fmla="*/ 2371 w 2742"/>
              <a:gd name="T33" fmla="*/ 916 h 3541"/>
              <a:gd name="T34" fmla="*/ 371 w 2742"/>
              <a:gd name="T35" fmla="*/ 916 h 3541"/>
              <a:gd name="T36" fmla="*/ 121 w 2742"/>
              <a:gd name="T37" fmla="*/ 1166 h 3541"/>
              <a:gd name="T38" fmla="*/ 121 w 2742"/>
              <a:gd name="T39" fmla="*/ 2666 h 3541"/>
              <a:gd name="T40" fmla="*/ 371 w 2742"/>
              <a:gd name="T41" fmla="*/ 2916 h 3541"/>
              <a:gd name="T42" fmla="*/ 1121 w 2742"/>
              <a:gd name="T43" fmla="*/ 2916 h 3541"/>
              <a:gd name="T44" fmla="*/ 1371 w 2742"/>
              <a:gd name="T45" fmla="*/ 0 h 3541"/>
              <a:gd name="T46" fmla="*/ 1205 w 2742"/>
              <a:gd name="T47" fmla="*/ 166 h 3541"/>
              <a:gd name="T48" fmla="*/ 1371 w 2742"/>
              <a:gd name="T49" fmla="*/ 332 h 3541"/>
              <a:gd name="T50" fmla="*/ 1537 w 2742"/>
              <a:gd name="T51" fmla="*/ 166 h 3541"/>
              <a:gd name="T52" fmla="*/ 1371 w 2742"/>
              <a:gd name="T53" fmla="*/ 0 h 3541"/>
              <a:gd name="T54" fmla="*/ 746 w 2742"/>
              <a:gd name="T55" fmla="*/ 2157 h 3541"/>
              <a:gd name="T56" fmla="*/ 1996 w 2742"/>
              <a:gd name="T57" fmla="*/ 2157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42" h="3541">
                <a:moveTo>
                  <a:pt x="871" y="1541"/>
                </a:moveTo>
                <a:cubicBezTo>
                  <a:pt x="871" y="1791"/>
                  <a:pt x="871" y="1791"/>
                  <a:pt x="871" y="1791"/>
                </a:cubicBezTo>
                <a:moveTo>
                  <a:pt x="1871" y="1541"/>
                </a:moveTo>
                <a:cubicBezTo>
                  <a:pt x="1871" y="1791"/>
                  <a:pt x="1871" y="1791"/>
                  <a:pt x="1871" y="1791"/>
                </a:cubicBezTo>
                <a:moveTo>
                  <a:pt x="0" y="1541"/>
                </a:moveTo>
                <a:cubicBezTo>
                  <a:pt x="0" y="2041"/>
                  <a:pt x="0" y="2041"/>
                  <a:pt x="0" y="2041"/>
                </a:cubicBezTo>
                <a:moveTo>
                  <a:pt x="2742" y="1541"/>
                </a:moveTo>
                <a:cubicBezTo>
                  <a:pt x="2742" y="2041"/>
                  <a:pt x="2742" y="2041"/>
                  <a:pt x="2742" y="2041"/>
                </a:cubicBezTo>
                <a:moveTo>
                  <a:pt x="1371" y="339"/>
                </a:moveTo>
                <a:cubicBezTo>
                  <a:pt x="1371" y="916"/>
                  <a:pt x="1371" y="916"/>
                  <a:pt x="1371" y="916"/>
                </a:cubicBezTo>
                <a:moveTo>
                  <a:pt x="1121" y="2916"/>
                </a:moveTo>
                <a:cubicBezTo>
                  <a:pt x="1121" y="3541"/>
                  <a:pt x="1121" y="3541"/>
                  <a:pt x="1121" y="3541"/>
                </a:cubicBezTo>
                <a:cubicBezTo>
                  <a:pt x="1809" y="2916"/>
                  <a:pt x="1809" y="2916"/>
                  <a:pt x="1809" y="2916"/>
                </a:cubicBezTo>
                <a:cubicBezTo>
                  <a:pt x="2371" y="2916"/>
                  <a:pt x="2371" y="2916"/>
                  <a:pt x="2371" y="2916"/>
                </a:cubicBezTo>
                <a:cubicBezTo>
                  <a:pt x="2509" y="2916"/>
                  <a:pt x="2621" y="2804"/>
                  <a:pt x="2621" y="2666"/>
                </a:cubicBezTo>
                <a:cubicBezTo>
                  <a:pt x="2621" y="1166"/>
                  <a:pt x="2621" y="1166"/>
                  <a:pt x="2621" y="1166"/>
                </a:cubicBezTo>
                <a:cubicBezTo>
                  <a:pt x="2621" y="1028"/>
                  <a:pt x="2509" y="916"/>
                  <a:pt x="2371" y="916"/>
                </a:cubicBezTo>
                <a:cubicBezTo>
                  <a:pt x="371" y="916"/>
                  <a:pt x="371" y="916"/>
                  <a:pt x="371" y="916"/>
                </a:cubicBezTo>
                <a:cubicBezTo>
                  <a:pt x="233" y="916"/>
                  <a:pt x="121" y="1028"/>
                  <a:pt x="121" y="1166"/>
                </a:cubicBezTo>
                <a:cubicBezTo>
                  <a:pt x="121" y="2666"/>
                  <a:pt x="121" y="2666"/>
                  <a:pt x="121" y="2666"/>
                </a:cubicBezTo>
                <a:cubicBezTo>
                  <a:pt x="121" y="2804"/>
                  <a:pt x="233" y="2916"/>
                  <a:pt x="371" y="2916"/>
                </a:cubicBezTo>
                <a:lnTo>
                  <a:pt x="1121" y="2916"/>
                </a:lnTo>
                <a:close/>
                <a:moveTo>
                  <a:pt x="1371" y="0"/>
                </a:moveTo>
                <a:cubicBezTo>
                  <a:pt x="1279" y="0"/>
                  <a:pt x="1205" y="74"/>
                  <a:pt x="1205" y="166"/>
                </a:cubicBezTo>
                <a:cubicBezTo>
                  <a:pt x="1205" y="258"/>
                  <a:pt x="1279" y="332"/>
                  <a:pt x="1371" y="332"/>
                </a:cubicBezTo>
                <a:cubicBezTo>
                  <a:pt x="1463" y="332"/>
                  <a:pt x="1537" y="258"/>
                  <a:pt x="1537" y="166"/>
                </a:cubicBezTo>
                <a:cubicBezTo>
                  <a:pt x="1537" y="74"/>
                  <a:pt x="1463" y="0"/>
                  <a:pt x="1371" y="0"/>
                </a:cubicBezTo>
                <a:close/>
                <a:moveTo>
                  <a:pt x="746" y="2157"/>
                </a:moveTo>
                <a:cubicBezTo>
                  <a:pt x="1091" y="2502"/>
                  <a:pt x="1651" y="2502"/>
                  <a:pt x="1996" y="2157"/>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gradFill>
              <a:latin typeface="Segoe UI Light" panose="020B0502040204020203" pitchFamily="34" charset="0"/>
              <a:cs typeface="Segoe UI Light" panose="020B0502040204020203" pitchFamily="34" charset="0"/>
            </a:endParaRPr>
          </a:p>
        </p:txBody>
      </p:sp>
      <p:sp>
        <p:nvSpPr>
          <p:cNvPr id="5" name="Oval 4"/>
          <p:cNvSpPr/>
          <p:nvPr/>
        </p:nvSpPr>
        <p:spPr bwMode="auto">
          <a:xfrm>
            <a:off x="2232961" y="2553289"/>
            <a:ext cx="1270665" cy="1270665"/>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grpSp>
        <p:nvGrpSpPr>
          <p:cNvPr id="6" name="Group 4"/>
          <p:cNvGrpSpPr>
            <a:grpSpLocks noChangeAspect="1"/>
          </p:cNvGrpSpPr>
          <p:nvPr/>
        </p:nvGrpSpPr>
        <p:grpSpPr bwMode="auto">
          <a:xfrm>
            <a:off x="4900504" y="830263"/>
            <a:ext cx="420174" cy="679556"/>
            <a:chOff x="3476" y="1492"/>
            <a:chExt cx="878" cy="1420"/>
          </a:xfrm>
          <a:solidFill>
            <a:schemeClr val="tx2"/>
          </a:solidFill>
        </p:grpSpPr>
        <p:sp>
          <p:nvSpPr>
            <p:cNvPr id="7" name="Freeform 5"/>
            <p:cNvSpPr>
              <a:spLocks/>
            </p:cNvSpPr>
            <p:nvPr/>
          </p:nvSpPr>
          <p:spPr bwMode="auto">
            <a:xfrm>
              <a:off x="3476" y="2014"/>
              <a:ext cx="878" cy="898"/>
            </a:xfrm>
            <a:custGeom>
              <a:avLst/>
              <a:gdLst>
                <a:gd name="T0" fmla="*/ 0 w 878"/>
                <a:gd name="T1" fmla="*/ 898 h 898"/>
                <a:gd name="T2" fmla="*/ 0 w 878"/>
                <a:gd name="T3" fmla="*/ 898 h 898"/>
                <a:gd name="T4" fmla="*/ 878 w 878"/>
                <a:gd name="T5" fmla="*/ 397 h 898"/>
                <a:gd name="T6" fmla="*/ 878 w 878"/>
                <a:gd name="T7" fmla="*/ 0 h 898"/>
                <a:gd name="T8" fmla="*/ 0 w 878"/>
                <a:gd name="T9" fmla="*/ 898 h 898"/>
              </a:gdLst>
              <a:ahLst/>
              <a:cxnLst>
                <a:cxn ang="0">
                  <a:pos x="T0" y="T1"/>
                </a:cxn>
                <a:cxn ang="0">
                  <a:pos x="T2" y="T3"/>
                </a:cxn>
                <a:cxn ang="0">
                  <a:pos x="T4" y="T5"/>
                </a:cxn>
                <a:cxn ang="0">
                  <a:pos x="T6" y="T7"/>
                </a:cxn>
                <a:cxn ang="0">
                  <a:pos x="T8" y="T9"/>
                </a:cxn>
              </a:cxnLst>
              <a:rect l="0" t="0" r="r" b="b"/>
              <a:pathLst>
                <a:path w="878" h="898">
                  <a:moveTo>
                    <a:pt x="0" y="898"/>
                  </a:moveTo>
                  <a:lnTo>
                    <a:pt x="0" y="898"/>
                  </a:lnTo>
                  <a:lnTo>
                    <a:pt x="878" y="397"/>
                  </a:lnTo>
                  <a:lnTo>
                    <a:pt x="878" y="0"/>
                  </a:lnTo>
                  <a:lnTo>
                    <a:pt x="0"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Light" panose="020B0502040204020203" pitchFamily="34" charset="0"/>
                <a:cs typeface="Segoe UI Light" panose="020B0502040204020203" pitchFamily="34" charset="0"/>
              </a:endParaRPr>
            </a:p>
          </p:txBody>
        </p:sp>
        <p:sp>
          <p:nvSpPr>
            <p:cNvPr id="8" name="Freeform 6"/>
            <p:cNvSpPr>
              <a:spLocks/>
            </p:cNvSpPr>
            <p:nvPr/>
          </p:nvSpPr>
          <p:spPr bwMode="auto">
            <a:xfrm>
              <a:off x="3476" y="1492"/>
              <a:ext cx="836" cy="689"/>
            </a:xfrm>
            <a:custGeom>
              <a:avLst/>
              <a:gdLst>
                <a:gd name="T0" fmla="*/ 0 w 836"/>
                <a:gd name="T1" fmla="*/ 0 h 689"/>
                <a:gd name="T2" fmla="*/ 0 w 836"/>
                <a:gd name="T3" fmla="*/ 376 h 689"/>
                <a:gd name="T4" fmla="*/ 564 w 836"/>
                <a:gd name="T5" fmla="*/ 689 h 689"/>
                <a:gd name="T6" fmla="*/ 836 w 836"/>
                <a:gd name="T7" fmla="*/ 480 h 689"/>
                <a:gd name="T8" fmla="*/ 0 w 836"/>
                <a:gd name="T9" fmla="*/ 0 h 689"/>
              </a:gdLst>
              <a:ahLst/>
              <a:cxnLst>
                <a:cxn ang="0">
                  <a:pos x="T0" y="T1"/>
                </a:cxn>
                <a:cxn ang="0">
                  <a:pos x="T2" y="T3"/>
                </a:cxn>
                <a:cxn ang="0">
                  <a:pos x="T4" y="T5"/>
                </a:cxn>
                <a:cxn ang="0">
                  <a:pos x="T6" y="T7"/>
                </a:cxn>
                <a:cxn ang="0">
                  <a:pos x="T8" y="T9"/>
                </a:cxn>
              </a:cxnLst>
              <a:rect l="0" t="0" r="r" b="b"/>
              <a:pathLst>
                <a:path w="836" h="689">
                  <a:moveTo>
                    <a:pt x="0" y="0"/>
                  </a:moveTo>
                  <a:lnTo>
                    <a:pt x="0" y="376"/>
                  </a:lnTo>
                  <a:lnTo>
                    <a:pt x="564" y="689"/>
                  </a:lnTo>
                  <a:lnTo>
                    <a:pt x="836" y="48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Light" panose="020B0502040204020203" pitchFamily="34" charset="0"/>
                <a:cs typeface="Segoe UI Light" panose="020B0502040204020203" pitchFamily="34" charset="0"/>
              </a:endParaRPr>
            </a:p>
          </p:txBody>
        </p:sp>
        <p:sp>
          <p:nvSpPr>
            <p:cNvPr id="9" name="Freeform 7"/>
            <p:cNvSpPr>
              <a:spLocks/>
            </p:cNvSpPr>
            <p:nvPr/>
          </p:nvSpPr>
          <p:spPr bwMode="auto">
            <a:xfrm>
              <a:off x="3476" y="1931"/>
              <a:ext cx="293" cy="981"/>
            </a:xfrm>
            <a:custGeom>
              <a:avLst/>
              <a:gdLst>
                <a:gd name="T0" fmla="*/ 0 w 293"/>
                <a:gd name="T1" fmla="*/ 0 h 981"/>
                <a:gd name="T2" fmla="*/ 293 w 293"/>
                <a:gd name="T3" fmla="*/ 208 h 981"/>
                <a:gd name="T4" fmla="*/ 0 w 293"/>
                <a:gd name="T5" fmla="*/ 981 h 981"/>
                <a:gd name="T6" fmla="*/ 0 w 293"/>
                <a:gd name="T7" fmla="*/ 0 h 981"/>
              </a:gdLst>
              <a:ahLst/>
              <a:cxnLst>
                <a:cxn ang="0">
                  <a:pos x="T0" y="T1"/>
                </a:cxn>
                <a:cxn ang="0">
                  <a:pos x="T2" y="T3"/>
                </a:cxn>
                <a:cxn ang="0">
                  <a:pos x="T4" y="T5"/>
                </a:cxn>
                <a:cxn ang="0">
                  <a:pos x="T6" y="T7"/>
                </a:cxn>
              </a:cxnLst>
              <a:rect l="0" t="0" r="r" b="b"/>
              <a:pathLst>
                <a:path w="293" h="981">
                  <a:moveTo>
                    <a:pt x="0" y="0"/>
                  </a:moveTo>
                  <a:lnTo>
                    <a:pt x="293" y="208"/>
                  </a:lnTo>
                  <a:lnTo>
                    <a:pt x="0" y="98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Light" panose="020B0502040204020203" pitchFamily="34" charset="0"/>
                <a:cs typeface="Segoe UI Light" panose="020B0502040204020203" pitchFamily="34" charset="0"/>
              </a:endParaRPr>
            </a:p>
          </p:txBody>
        </p:sp>
      </p:grpSp>
      <p:sp>
        <p:nvSpPr>
          <p:cNvPr id="10" name="Oval 9"/>
          <p:cNvSpPr/>
          <p:nvPr/>
        </p:nvSpPr>
        <p:spPr bwMode="auto">
          <a:xfrm>
            <a:off x="4475259" y="534708"/>
            <a:ext cx="1270665" cy="1270665"/>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11" name="Oval 10"/>
          <p:cNvSpPr/>
          <p:nvPr/>
        </p:nvSpPr>
        <p:spPr bwMode="auto">
          <a:xfrm>
            <a:off x="4464012" y="2552121"/>
            <a:ext cx="1270665" cy="1270665"/>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12" name="brain_2" title="Icon of a brain with circles and connection lines inside">
            <a:extLst>
              <a:ext uri="{FF2B5EF4-FFF2-40B4-BE49-F238E27FC236}">
                <a16:creationId xmlns:a16="http://schemas.microsoft.com/office/drawing/2014/main" id="{43831704-DBA6-45CF-8A80-E22CC7AFCAE9}"/>
              </a:ext>
            </a:extLst>
          </p:cNvPr>
          <p:cNvSpPr>
            <a:spLocks noChangeAspect="1" noEditPoints="1"/>
          </p:cNvSpPr>
          <p:nvPr/>
        </p:nvSpPr>
        <p:spPr bwMode="auto">
          <a:xfrm>
            <a:off x="4716992" y="2931440"/>
            <a:ext cx="767098" cy="514362"/>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gradFill>
              <a:latin typeface="Segoe UI Light" panose="020B0502040204020203" pitchFamily="34" charset="0"/>
              <a:cs typeface="Segoe UI Light" panose="020B0502040204020203" pitchFamily="34" charset="0"/>
            </a:endParaRPr>
          </a:p>
        </p:txBody>
      </p:sp>
      <p:sp>
        <p:nvSpPr>
          <p:cNvPr id="13" name="Oval 12"/>
          <p:cNvSpPr/>
          <p:nvPr/>
        </p:nvSpPr>
        <p:spPr bwMode="auto">
          <a:xfrm>
            <a:off x="4475259" y="4558479"/>
            <a:ext cx="1270665" cy="1270665"/>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14" name="Oval 13"/>
          <p:cNvSpPr/>
          <p:nvPr/>
        </p:nvSpPr>
        <p:spPr bwMode="auto">
          <a:xfrm>
            <a:off x="2517242" y="4416031"/>
            <a:ext cx="729579" cy="729579"/>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15" name="globe_2" title="Icon of a sphere made of lines">
            <a:extLst>
              <a:ext uri="{FF2B5EF4-FFF2-40B4-BE49-F238E27FC236}">
                <a16:creationId xmlns:a16="http://schemas.microsoft.com/office/drawing/2014/main" id="{7D3E6722-9215-472A-9F24-9CE853781041}"/>
              </a:ext>
            </a:extLst>
          </p:cNvPr>
          <p:cNvSpPr>
            <a:spLocks noChangeAspect="1" noEditPoints="1"/>
          </p:cNvSpPr>
          <p:nvPr/>
        </p:nvSpPr>
        <p:spPr bwMode="auto">
          <a:xfrm>
            <a:off x="2702746" y="4601534"/>
            <a:ext cx="358570" cy="35857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latin typeface="Segoe UI Light" panose="020B0502040204020203" pitchFamily="34" charset="0"/>
              <a:cs typeface="Segoe UI Light" panose="020B0502040204020203" pitchFamily="34" charset="0"/>
            </a:endParaRPr>
          </a:p>
        </p:txBody>
      </p:sp>
      <p:sp>
        <p:nvSpPr>
          <p:cNvPr id="16" name="TextBox 15"/>
          <p:cNvSpPr txBox="1"/>
          <p:nvPr/>
        </p:nvSpPr>
        <p:spPr>
          <a:xfrm>
            <a:off x="4167547" y="1834264"/>
            <a:ext cx="1832026" cy="561207"/>
          </a:xfrm>
          <a:prstGeom prst="rect">
            <a:avLst/>
          </a:prstGeom>
          <a:noFill/>
        </p:spPr>
        <p:txBody>
          <a:bodyPr wrap="non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Dynamics 365</a:t>
            </a:r>
          </a:p>
        </p:txBody>
      </p:sp>
      <p:sp>
        <p:nvSpPr>
          <p:cNvPr id="17" name="TextBox 16"/>
          <p:cNvSpPr txBox="1"/>
          <p:nvPr/>
        </p:nvSpPr>
        <p:spPr>
          <a:xfrm>
            <a:off x="3974197" y="3831907"/>
            <a:ext cx="2273749" cy="561207"/>
          </a:xfrm>
          <a:prstGeom prst="rect">
            <a:avLst/>
          </a:prstGeom>
          <a:noFill/>
        </p:spPr>
        <p:txBody>
          <a:bodyPr wrap="none" lIns="179285" tIns="143428" rIns="179285" bIns="143428" rtlCol="0">
            <a:spAutoFit/>
          </a:bodyPr>
          <a:lstStyle/>
          <a:p>
            <a:pPr algn="ctr">
              <a:lnSpc>
                <a:spcPct val="90000"/>
              </a:lnSpc>
              <a:spcAft>
                <a:spcPts val="588"/>
              </a:spcAft>
            </a:pPr>
            <a:r>
              <a:rPr lang="en-US" sz="196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Cognitive Services</a:t>
            </a:r>
          </a:p>
        </p:txBody>
      </p:sp>
      <p:sp>
        <p:nvSpPr>
          <p:cNvPr id="18" name="TextBox 17"/>
          <p:cNvSpPr txBox="1"/>
          <p:nvPr/>
        </p:nvSpPr>
        <p:spPr>
          <a:xfrm>
            <a:off x="4414687" y="5829144"/>
            <a:ext cx="1371708" cy="561207"/>
          </a:xfrm>
          <a:prstGeom prst="rect">
            <a:avLst/>
          </a:prstGeom>
          <a:noFill/>
        </p:spPr>
        <p:txBody>
          <a:bodyPr wrap="none" lIns="179285" tIns="143428" rIns="179285" bIns="143428" rtlCol="0">
            <a:spAutoFit/>
          </a:bodyPr>
          <a:lstStyle/>
          <a:p>
            <a:pPr algn="ctr">
              <a:lnSpc>
                <a:spcPct val="90000"/>
              </a:lnSpc>
              <a:spcAft>
                <a:spcPts val="588"/>
              </a:spcAft>
            </a:pPr>
            <a:r>
              <a:rPr lang="en-US" sz="196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Azure ML</a:t>
            </a:r>
          </a:p>
        </p:txBody>
      </p:sp>
      <p:sp>
        <p:nvSpPr>
          <p:cNvPr id="19" name="TextBox 18"/>
          <p:cNvSpPr txBox="1"/>
          <p:nvPr/>
        </p:nvSpPr>
        <p:spPr>
          <a:xfrm>
            <a:off x="1757204" y="3851032"/>
            <a:ext cx="2222196" cy="561207"/>
          </a:xfrm>
          <a:prstGeom prst="rect">
            <a:avLst/>
          </a:prstGeom>
          <a:noFill/>
        </p:spPr>
        <p:txBody>
          <a:bodyPr wrap="none" lIns="179285" tIns="143428" rIns="179285" bIns="143428" rtlCol="0">
            <a:spAutoFit/>
          </a:bodyPr>
          <a:lstStyle/>
          <a:p>
            <a:pPr algn="ctr">
              <a:lnSpc>
                <a:spcPct val="90000"/>
              </a:lnSpc>
              <a:spcAft>
                <a:spcPts val="588"/>
              </a:spcAft>
            </a:pPr>
            <a:r>
              <a:rPr lang="en-US" sz="196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Azure Bot Service</a:t>
            </a:r>
          </a:p>
        </p:txBody>
      </p:sp>
      <p:sp>
        <p:nvSpPr>
          <p:cNvPr id="20" name="TextBox 19"/>
          <p:cNvSpPr txBox="1"/>
          <p:nvPr/>
        </p:nvSpPr>
        <p:spPr>
          <a:xfrm>
            <a:off x="2502170" y="5145609"/>
            <a:ext cx="759723" cy="506901"/>
          </a:xfrm>
          <a:prstGeom prst="rect">
            <a:avLst/>
          </a:prstGeom>
          <a:noFill/>
        </p:spPr>
        <p:txBody>
          <a:bodyPr wrap="none" lIns="179285" tIns="143428" rIns="179285" bIns="143428" rtlCol="0">
            <a:spAutoFit/>
          </a:bodyPr>
          <a:lstStyle/>
          <a:p>
            <a:pPr algn="ctr">
              <a:lnSpc>
                <a:spcPct val="90000"/>
              </a:lnSpc>
              <a:spcAft>
                <a:spcPts val="588"/>
              </a:spcAft>
            </a:pPr>
            <a:r>
              <a:rPr lang="en-US" sz="1568"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Web</a:t>
            </a:r>
          </a:p>
        </p:txBody>
      </p:sp>
      <p:cxnSp>
        <p:nvCxnSpPr>
          <p:cNvPr id="21" name="Straight Arrow Connector 24"/>
          <p:cNvCxnSpPr>
            <a:stCxn id="5" idx="6"/>
            <a:endCxn id="10" idx="2"/>
          </p:cNvCxnSpPr>
          <p:nvPr/>
        </p:nvCxnSpPr>
        <p:spPr>
          <a:xfrm flipV="1">
            <a:off x="3503626" y="1170041"/>
            <a:ext cx="971634" cy="2018580"/>
          </a:xfrm>
          <a:prstGeom prst="bentConnector3">
            <a:avLst>
              <a:gd name="adj1" fmla="val 50000"/>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4"/>
          <p:cNvCxnSpPr>
            <a:stCxn id="5" idx="6"/>
            <a:endCxn id="11" idx="2"/>
          </p:cNvCxnSpPr>
          <p:nvPr/>
        </p:nvCxnSpPr>
        <p:spPr>
          <a:xfrm flipV="1">
            <a:off x="3503626" y="3187454"/>
            <a:ext cx="960386" cy="1168"/>
          </a:xfrm>
          <a:prstGeom prst="bentConnector3">
            <a:avLst>
              <a:gd name="adj1" fmla="val 50000"/>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4"/>
          <p:cNvCxnSpPr>
            <a:stCxn id="5" idx="6"/>
            <a:endCxn id="13" idx="2"/>
          </p:cNvCxnSpPr>
          <p:nvPr/>
        </p:nvCxnSpPr>
        <p:spPr>
          <a:xfrm>
            <a:off x="3503626" y="3188621"/>
            <a:ext cx="971634" cy="2005191"/>
          </a:xfrm>
          <a:prstGeom prst="bentConnector3">
            <a:avLst>
              <a:gd name="adj1" fmla="val 50000"/>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Beaker_F196" title="Icon of a scientific flask with liquid in it">
            <a:extLst>
              <a:ext uri="{FF2B5EF4-FFF2-40B4-BE49-F238E27FC236}">
                <a16:creationId xmlns:a16="http://schemas.microsoft.com/office/drawing/2014/main" id="{2BA98208-A342-4DC4-8776-7A4CCA48F63C}"/>
              </a:ext>
            </a:extLst>
          </p:cNvPr>
          <p:cNvSpPr>
            <a:spLocks noChangeAspect="1" noEditPoints="1"/>
          </p:cNvSpPr>
          <p:nvPr/>
        </p:nvSpPr>
        <p:spPr bwMode="auto">
          <a:xfrm>
            <a:off x="4868242" y="4940821"/>
            <a:ext cx="473450" cy="547043"/>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latin typeface="Segoe UI Light" panose="020B0502040204020203" pitchFamily="34" charset="0"/>
              <a:cs typeface="Segoe UI Light" panose="020B0502040204020203" pitchFamily="34" charset="0"/>
            </a:endParaRPr>
          </a:p>
        </p:txBody>
      </p:sp>
      <p:sp>
        <p:nvSpPr>
          <p:cNvPr id="25" name="Laptop_E770" title="Icon of a laptop">
            <a:extLst>
              <a:ext uri="{FF2B5EF4-FFF2-40B4-BE49-F238E27FC236}">
                <a16:creationId xmlns:a16="http://schemas.microsoft.com/office/drawing/2014/main" id="{B26D4F93-AEF4-4836-BA68-3EFBAD2D1194}"/>
              </a:ext>
            </a:extLst>
          </p:cNvPr>
          <p:cNvSpPr>
            <a:spLocks noChangeAspect="1" noEditPoints="1"/>
          </p:cNvSpPr>
          <p:nvPr/>
        </p:nvSpPr>
        <p:spPr bwMode="auto">
          <a:xfrm>
            <a:off x="814128" y="2963043"/>
            <a:ext cx="672618" cy="448822"/>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gradFill>
              <a:latin typeface="Segoe UI Light" panose="020B0502040204020203" pitchFamily="34" charset="0"/>
              <a:cs typeface="Segoe UI Light" panose="020B0502040204020203" pitchFamily="34" charset="0"/>
            </a:endParaRPr>
          </a:p>
        </p:txBody>
      </p:sp>
      <p:sp>
        <p:nvSpPr>
          <p:cNvPr id="26" name="Oval 25"/>
          <p:cNvSpPr/>
          <p:nvPr/>
        </p:nvSpPr>
        <p:spPr bwMode="auto">
          <a:xfrm>
            <a:off x="515104" y="2557748"/>
            <a:ext cx="1270665" cy="1270665"/>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27" name="TextBox 26"/>
          <p:cNvSpPr txBox="1"/>
          <p:nvPr/>
        </p:nvSpPr>
        <p:spPr>
          <a:xfrm>
            <a:off x="540445" y="3850768"/>
            <a:ext cx="1219981" cy="561211"/>
          </a:xfrm>
          <a:prstGeom prst="rect">
            <a:avLst/>
          </a:prstGeom>
          <a:noFill/>
        </p:spPr>
        <p:txBody>
          <a:bodyPr wrap="none" lIns="179285" tIns="143428" rIns="179285" bIns="143428" rtlCol="0">
            <a:spAutoFit/>
          </a:bodyPr>
          <a:lstStyle/>
          <a:p>
            <a:pPr algn="ctr">
              <a:lnSpc>
                <a:spcPct val="90000"/>
              </a:lnSpc>
              <a:spcAft>
                <a:spcPts val="588"/>
              </a:spcAft>
            </a:pPr>
            <a:r>
              <a:rPr lang="en-US" sz="196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Browser</a:t>
            </a:r>
          </a:p>
        </p:txBody>
      </p:sp>
      <p:cxnSp>
        <p:nvCxnSpPr>
          <p:cNvPr id="28" name="Straight Arrow Connector 24"/>
          <p:cNvCxnSpPr>
            <a:stCxn id="26" idx="6"/>
            <a:endCxn id="5" idx="2"/>
          </p:cNvCxnSpPr>
          <p:nvPr/>
        </p:nvCxnSpPr>
        <p:spPr>
          <a:xfrm flipV="1">
            <a:off x="1785770" y="3188621"/>
            <a:ext cx="447192" cy="446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Oval 28"/>
          <p:cNvSpPr/>
          <p:nvPr/>
        </p:nvSpPr>
        <p:spPr bwMode="auto">
          <a:xfrm>
            <a:off x="779537" y="4416031"/>
            <a:ext cx="729579" cy="729579"/>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30" name="TextBox 29"/>
          <p:cNvSpPr txBox="1"/>
          <p:nvPr/>
        </p:nvSpPr>
        <p:spPr>
          <a:xfrm>
            <a:off x="624642" y="5145609"/>
            <a:ext cx="1039373" cy="506833"/>
          </a:xfrm>
          <a:prstGeom prst="rect">
            <a:avLst/>
          </a:prstGeom>
          <a:noFill/>
        </p:spPr>
        <p:txBody>
          <a:bodyPr wrap="none" lIns="179285" tIns="143428" rIns="179285" bIns="143428" rtlCol="0">
            <a:spAutoFit/>
          </a:bodyPr>
          <a:lstStyle/>
          <a:p>
            <a:pPr algn="ctr">
              <a:lnSpc>
                <a:spcPct val="90000"/>
              </a:lnSpc>
              <a:spcAft>
                <a:spcPts val="588"/>
              </a:spcAft>
            </a:pPr>
            <a:r>
              <a:rPr lang="en-US" sz="1568"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Cortana</a:t>
            </a:r>
          </a:p>
        </p:txBody>
      </p:sp>
      <p:sp>
        <p:nvSpPr>
          <p:cNvPr id="31" name="Oval 30"/>
          <p:cNvSpPr/>
          <p:nvPr/>
        </p:nvSpPr>
        <p:spPr bwMode="auto">
          <a:xfrm>
            <a:off x="777663" y="1310016"/>
            <a:ext cx="729579" cy="729579"/>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32" name="TextBox 31"/>
          <p:cNvSpPr txBox="1"/>
          <p:nvPr/>
        </p:nvSpPr>
        <p:spPr>
          <a:xfrm>
            <a:off x="714554" y="2039594"/>
            <a:ext cx="855798" cy="506833"/>
          </a:xfrm>
          <a:prstGeom prst="rect">
            <a:avLst/>
          </a:prstGeom>
          <a:noFill/>
        </p:spPr>
        <p:txBody>
          <a:bodyPr wrap="none" lIns="179285" tIns="143428" rIns="179285" bIns="143428" rtlCol="0">
            <a:spAutoFit/>
          </a:bodyPr>
          <a:lstStyle/>
          <a:p>
            <a:pPr algn="ctr">
              <a:lnSpc>
                <a:spcPct val="90000"/>
              </a:lnSpc>
              <a:spcAft>
                <a:spcPts val="588"/>
              </a:spcAft>
            </a:pPr>
            <a:r>
              <a:rPr lang="en-US" sz="1568"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Skype</a:t>
            </a:r>
          </a:p>
        </p:txBody>
      </p:sp>
      <p:grpSp>
        <p:nvGrpSpPr>
          <p:cNvPr id="33" name="Group 32"/>
          <p:cNvGrpSpPr/>
          <p:nvPr/>
        </p:nvGrpSpPr>
        <p:grpSpPr>
          <a:xfrm>
            <a:off x="946208" y="4576591"/>
            <a:ext cx="408456" cy="408456"/>
            <a:chOff x="7279575" y="4867910"/>
            <a:chExt cx="2242504" cy="2242502"/>
          </a:xfrm>
        </p:grpSpPr>
        <p:sp>
          <p:nvSpPr>
            <p:cNvPr id="34" name="Freeform: Shape 47"/>
            <p:cNvSpPr/>
            <p:nvPr/>
          </p:nvSpPr>
          <p:spPr bwMode="auto">
            <a:xfrm>
              <a:off x="7279575" y="4867910"/>
              <a:ext cx="2242504" cy="2242502"/>
            </a:xfrm>
            <a:custGeom>
              <a:avLst/>
              <a:gdLst>
                <a:gd name="connsiteX0" fmla="*/ 1121252 w 2242504"/>
                <a:gd name="connsiteY0" fmla="*/ 224314 h 2242502"/>
                <a:gd name="connsiteX1" fmla="*/ 224314 w 2242504"/>
                <a:gd name="connsiteY1" fmla="*/ 1121251 h 2242502"/>
                <a:gd name="connsiteX2" fmla="*/ 1121252 w 2242504"/>
                <a:gd name="connsiteY2" fmla="*/ 2018188 h 2242502"/>
                <a:gd name="connsiteX3" fmla="*/ 2018190 w 2242504"/>
                <a:gd name="connsiteY3" fmla="*/ 1121251 h 2242502"/>
                <a:gd name="connsiteX4" fmla="*/ 1121252 w 2242504"/>
                <a:gd name="connsiteY4" fmla="*/ 224314 h 2242502"/>
                <a:gd name="connsiteX5" fmla="*/ 1121252 w 2242504"/>
                <a:gd name="connsiteY5" fmla="*/ 0 h 2242502"/>
                <a:gd name="connsiteX6" fmla="*/ 2242504 w 2242504"/>
                <a:gd name="connsiteY6" fmla="*/ 1121251 h 2242502"/>
                <a:gd name="connsiteX7" fmla="*/ 1121252 w 2242504"/>
                <a:gd name="connsiteY7" fmla="*/ 2242502 h 2242502"/>
                <a:gd name="connsiteX8" fmla="*/ 0 w 2242504"/>
                <a:gd name="connsiteY8" fmla="*/ 1121251 h 2242502"/>
                <a:gd name="connsiteX9" fmla="*/ 1121252 w 2242504"/>
                <a:gd name="connsiteY9" fmla="*/ 0 h 2242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2504" h="2242502">
                  <a:moveTo>
                    <a:pt x="1121252" y="224314"/>
                  </a:moveTo>
                  <a:cubicBezTo>
                    <a:pt x="625887" y="224314"/>
                    <a:pt x="224314" y="625886"/>
                    <a:pt x="224314" y="1121251"/>
                  </a:cubicBezTo>
                  <a:cubicBezTo>
                    <a:pt x="224314" y="1616616"/>
                    <a:pt x="625887" y="2018188"/>
                    <a:pt x="1121252" y="2018188"/>
                  </a:cubicBezTo>
                  <a:cubicBezTo>
                    <a:pt x="1616617" y="2018188"/>
                    <a:pt x="2018190" y="1616616"/>
                    <a:pt x="2018190" y="1121251"/>
                  </a:cubicBezTo>
                  <a:cubicBezTo>
                    <a:pt x="2018190" y="625886"/>
                    <a:pt x="1616617" y="224314"/>
                    <a:pt x="1121252" y="224314"/>
                  </a:cubicBezTo>
                  <a:close/>
                  <a:moveTo>
                    <a:pt x="1121252" y="0"/>
                  </a:moveTo>
                  <a:cubicBezTo>
                    <a:pt x="1740502" y="0"/>
                    <a:pt x="2242504" y="502001"/>
                    <a:pt x="2242504" y="1121251"/>
                  </a:cubicBezTo>
                  <a:cubicBezTo>
                    <a:pt x="2242504" y="1740501"/>
                    <a:pt x="1740502" y="2242502"/>
                    <a:pt x="1121252" y="2242502"/>
                  </a:cubicBezTo>
                  <a:cubicBezTo>
                    <a:pt x="502002" y="2242502"/>
                    <a:pt x="0" y="1740501"/>
                    <a:pt x="0" y="1121251"/>
                  </a:cubicBezTo>
                  <a:cubicBezTo>
                    <a:pt x="0" y="502001"/>
                    <a:pt x="502002" y="0"/>
                    <a:pt x="112125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35" name="Freeform: Shape 48"/>
            <p:cNvSpPr/>
            <p:nvPr/>
          </p:nvSpPr>
          <p:spPr bwMode="auto">
            <a:xfrm>
              <a:off x="7503889" y="5092224"/>
              <a:ext cx="1793876" cy="1793874"/>
            </a:xfrm>
            <a:custGeom>
              <a:avLst/>
              <a:gdLst>
                <a:gd name="connsiteX0" fmla="*/ 896938 w 1793876"/>
                <a:gd name="connsiteY0" fmla="*/ 146526 h 1793874"/>
                <a:gd name="connsiteX1" fmla="*/ 146525 w 1793876"/>
                <a:gd name="connsiteY1" fmla="*/ 896937 h 1793874"/>
                <a:gd name="connsiteX2" fmla="*/ 896938 w 1793876"/>
                <a:gd name="connsiteY2" fmla="*/ 1647348 h 1793874"/>
                <a:gd name="connsiteX3" fmla="*/ 1647351 w 1793876"/>
                <a:gd name="connsiteY3" fmla="*/ 896937 h 1793874"/>
                <a:gd name="connsiteX4" fmla="*/ 896938 w 1793876"/>
                <a:gd name="connsiteY4" fmla="*/ 146526 h 1793874"/>
                <a:gd name="connsiteX5" fmla="*/ 896938 w 1793876"/>
                <a:gd name="connsiteY5" fmla="*/ 0 h 1793874"/>
                <a:gd name="connsiteX6" fmla="*/ 1793876 w 1793876"/>
                <a:gd name="connsiteY6" fmla="*/ 896937 h 1793874"/>
                <a:gd name="connsiteX7" fmla="*/ 896938 w 1793876"/>
                <a:gd name="connsiteY7" fmla="*/ 1793874 h 1793874"/>
                <a:gd name="connsiteX8" fmla="*/ 0 w 1793876"/>
                <a:gd name="connsiteY8" fmla="*/ 896937 h 1793874"/>
                <a:gd name="connsiteX9" fmla="*/ 896938 w 1793876"/>
                <a:gd name="connsiteY9" fmla="*/ 0 h 179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93876" h="1793874">
                  <a:moveTo>
                    <a:pt x="896938" y="146526"/>
                  </a:moveTo>
                  <a:cubicBezTo>
                    <a:pt x="482496" y="146526"/>
                    <a:pt x="146525" y="482496"/>
                    <a:pt x="146525" y="896937"/>
                  </a:cubicBezTo>
                  <a:cubicBezTo>
                    <a:pt x="146525" y="1311378"/>
                    <a:pt x="482496" y="1647348"/>
                    <a:pt x="896938" y="1647348"/>
                  </a:cubicBezTo>
                  <a:cubicBezTo>
                    <a:pt x="1311380" y="1647348"/>
                    <a:pt x="1647351" y="1311378"/>
                    <a:pt x="1647351" y="896937"/>
                  </a:cubicBezTo>
                  <a:cubicBezTo>
                    <a:pt x="1647351" y="482496"/>
                    <a:pt x="1311380" y="146526"/>
                    <a:pt x="896938" y="146526"/>
                  </a:cubicBezTo>
                  <a:close/>
                  <a:moveTo>
                    <a:pt x="896938" y="0"/>
                  </a:moveTo>
                  <a:cubicBezTo>
                    <a:pt x="1392303" y="0"/>
                    <a:pt x="1793876" y="401572"/>
                    <a:pt x="1793876" y="896937"/>
                  </a:cubicBezTo>
                  <a:cubicBezTo>
                    <a:pt x="1793876" y="1392302"/>
                    <a:pt x="1392303" y="1793874"/>
                    <a:pt x="896938" y="1793874"/>
                  </a:cubicBezTo>
                  <a:cubicBezTo>
                    <a:pt x="401573" y="1793874"/>
                    <a:pt x="0" y="1392302"/>
                    <a:pt x="0" y="896937"/>
                  </a:cubicBezTo>
                  <a:cubicBezTo>
                    <a:pt x="0" y="401572"/>
                    <a:pt x="401573" y="0"/>
                    <a:pt x="896938" y="0"/>
                  </a:cubicBezTo>
                  <a:close/>
                </a:path>
              </a:pathLst>
            </a:custGeom>
            <a:solidFill>
              <a:schemeClr val="tx2">
                <a:alpha val="4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grpSp>
      <p:sp>
        <p:nvSpPr>
          <p:cNvPr id="36" name="Freeform 13"/>
          <p:cNvSpPr>
            <a:spLocks noChangeAspect="1" noEditPoints="1"/>
          </p:cNvSpPr>
          <p:nvPr/>
        </p:nvSpPr>
        <p:spPr bwMode="black">
          <a:xfrm>
            <a:off x="946207" y="1468204"/>
            <a:ext cx="408456" cy="413201"/>
          </a:xfrm>
          <a:custGeom>
            <a:avLst/>
            <a:gdLst>
              <a:gd name="T0" fmla="*/ 747 w 769"/>
              <a:gd name="T1" fmla="*/ 473 h 780"/>
              <a:gd name="T2" fmla="*/ 756 w 769"/>
              <a:gd name="T3" fmla="*/ 394 h 780"/>
              <a:gd name="T4" fmla="*/ 389 w 769"/>
              <a:gd name="T5" fmla="*/ 27 h 780"/>
              <a:gd name="T6" fmla="*/ 326 w 769"/>
              <a:gd name="T7" fmla="*/ 33 h 780"/>
              <a:gd name="T8" fmla="*/ 213 w 769"/>
              <a:gd name="T9" fmla="*/ 0 h 780"/>
              <a:gd name="T10" fmla="*/ 0 w 769"/>
              <a:gd name="T11" fmla="*/ 213 h 780"/>
              <a:gd name="T12" fmla="*/ 29 w 769"/>
              <a:gd name="T13" fmla="*/ 320 h 780"/>
              <a:gd name="T14" fmla="*/ 22 w 769"/>
              <a:gd name="T15" fmla="*/ 394 h 780"/>
              <a:gd name="T16" fmla="*/ 389 w 769"/>
              <a:gd name="T17" fmla="*/ 761 h 780"/>
              <a:gd name="T18" fmla="*/ 456 w 769"/>
              <a:gd name="T19" fmla="*/ 755 h 780"/>
              <a:gd name="T20" fmla="*/ 556 w 769"/>
              <a:gd name="T21" fmla="*/ 780 h 780"/>
              <a:gd name="T22" fmla="*/ 769 w 769"/>
              <a:gd name="T23" fmla="*/ 567 h 780"/>
              <a:gd name="T24" fmla="*/ 747 w 769"/>
              <a:gd name="T25" fmla="*/ 473 h 780"/>
              <a:gd name="T26" fmla="*/ 577 w 769"/>
              <a:gd name="T27" fmla="*/ 570 h 780"/>
              <a:gd name="T28" fmla="*/ 502 w 769"/>
              <a:gd name="T29" fmla="*/ 626 h 780"/>
              <a:gd name="T30" fmla="*/ 388 w 769"/>
              <a:gd name="T31" fmla="*/ 646 h 780"/>
              <a:gd name="T32" fmla="*/ 256 w 769"/>
              <a:gd name="T33" fmla="*/ 619 h 780"/>
              <a:gd name="T34" fmla="*/ 196 w 769"/>
              <a:gd name="T35" fmla="*/ 565 h 780"/>
              <a:gd name="T36" fmla="*/ 172 w 769"/>
              <a:gd name="T37" fmla="*/ 499 h 780"/>
              <a:gd name="T38" fmla="*/ 188 w 769"/>
              <a:gd name="T39" fmla="*/ 464 h 780"/>
              <a:gd name="T40" fmla="*/ 226 w 769"/>
              <a:gd name="T41" fmla="*/ 450 h 780"/>
              <a:gd name="T42" fmla="*/ 258 w 769"/>
              <a:gd name="T43" fmla="*/ 461 h 780"/>
              <a:gd name="T44" fmla="*/ 280 w 769"/>
              <a:gd name="T45" fmla="*/ 493 h 780"/>
              <a:gd name="T46" fmla="*/ 301 w 769"/>
              <a:gd name="T47" fmla="*/ 530 h 780"/>
              <a:gd name="T48" fmla="*/ 332 w 769"/>
              <a:gd name="T49" fmla="*/ 554 h 780"/>
              <a:gd name="T50" fmla="*/ 385 w 769"/>
              <a:gd name="T51" fmla="*/ 563 h 780"/>
              <a:gd name="T52" fmla="*/ 459 w 769"/>
              <a:gd name="T53" fmla="*/ 544 h 780"/>
              <a:gd name="T54" fmla="*/ 486 w 769"/>
              <a:gd name="T55" fmla="*/ 498 h 780"/>
              <a:gd name="T56" fmla="*/ 472 w 769"/>
              <a:gd name="T57" fmla="*/ 463 h 780"/>
              <a:gd name="T58" fmla="*/ 433 w 769"/>
              <a:gd name="T59" fmla="*/ 442 h 780"/>
              <a:gd name="T60" fmla="*/ 365 w 769"/>
              <a:gd name="T61" fmla="*/ 425 h 780"/>
              <a:gd name="T62" fmla="*/ 269 w 769"/>
              <a:gd name="T63" fmla="*/ 396 h 780"/>
              <a:gd name="T64" fmla="*/ 206 w 769"/>
              <a:gd name="T65" fmla="*/ 350 h 780"/>
              <a:gd name="T66" fmla="*/ 182 w 769"/>
              <a:gd name="T67" fmla="*/ 277 h 780"/>
              <a:gd name="T68" fmla="*/ 207 w 769"/>
              <a:gd name="T69" fmla="*/ 202 h 780"/>
              <a:gd name="T70" fmla="*/ 279 w 769"/>
              <a:gd name="T71" fmla="*/ 153 h 780"/>
              <a:gd name="T72" fmla="*/ 386 w 769"/>
              <a:gd name="T73" fmla="*/ 136 h 780"/>
              <a:gd name="T74" fmla="*/ 472 w 769"/>
              <a:gd name="T75" fmla="*/ 147 h 780"/>
              <a:gd name="T76" fmla="*/ 532 w 769"/>
              <a:gd name="T77" fmla="*/ 178 h 780"/>
              <a:gd name="T78" fmla="*/ 568 w 769"/>
              <a:gd name="T79" fmla="*/ 218 h 780"/>
              <a:gd name="T80" fmla="*/ 580 w 769"/>
              <a:gd name="T81" fmla="*/ 259 h 780"/>
              <a:gd name="T82" fmla="*/ 565 w 769"/>
              <a:gd name="T83" fmla="*/ 295 h 780"/>
              <a:gd name="T84" fmla="*/ 527 w 769"/>
              <a:gd name="T85" fmla="*/ 311 h 780"/>
              <a:gd name="T86" fmla="*/ 495 w 769"/>
              <a:gd name="T87" fmla="*/ 301 h 780"/>
              <a:gd name="T88" fmla="*/ 473 w 769"/>
              <a:gd name="T89" fmla="*/ 272 h 780"/>
              <a:gd name="T90" fmla="*/ 440 w 769"/>
              <a:gd name="T91" fmla="*/ 231 h 780"/>
              <a:gd name="T92" fmla="*/ 379 w 769"/>
              <a:gd name="T93" fmla="*/ 217 h 780"/>
              <a:gd name="T94" fmla="*/ 316 w 769"/>
              <a:gd name="T95" fmla="*/ 232 h 780"/>
              <a:gd name="T96" fmla="*/ 293 w 769"/>
              <a:gd name="T97" fmla="*/ 268 h 780"/>
              <a:gd name="T98" fmla="*/ 300 w 769"/>
              <a:gd name="T99" fmla="*/ 289 h 780"/>
              <a:gd name="T100" fmla="*/ 322 w 769"/>
              <a:gd name="T101" fmla="*/ 306 h 780"/>
              <a:gd name="T102" fmla="*/ 352 w 769"/>
              <a:gd name="T103" fmla="*/ 317 h 780"/>
              <a:gd name="T104" fmla="*/ 402 w 769"/>
              <a:gd name="T105" fmla="*/ 329 h 780"/>
              <a:gd name="T106" fmla="*/ 483 w 769"/>
              <a:gd name="T107" fmla="*/ 351 h 780"/>
              <a:gd name="T108" fmla="*/ 546 w 769"/>
              <a:gd name="T109" fmla="*/ 379 h 780"/>
              <a:gd name="T110" fmla="*/ 588 w 769"/>
              <a:gd name="T111" fmla="*/ 423 h 780"/>
              <a:gd name="T112" fmla="*/ 603 w 769"/>
              <a:gd name="T113" fmla="*/ 488 h 780"/>
              <a:gd name="T114" fmla="*/ 577 w 769"/>
              <a:gd name="T115" fmla="*/ 57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69" h="780">
                <a:moveTo>
                  <a:pt x="747" y="473"/>
                </a:moveTo>
                <a:cubicBezTo>
                  <a:pt x="753" y="448"/>
                  <a:pt x="756" y="421"/>
                  <a:pt x="756" y="394"/>
                </a:cubicBezTo>
                <a:cubicBezTo>
                  <a:pt x="756" y="192"/>
                  <a:pt x="591" y="27"/>
                  <a:pt x="389" y="27"/>
                </a:cubicBezTo>
                <a:cubicBezTo>
                  <a:pt x="367" y="27"/>
                  <a:pt x="346" y="29"/>
                  <a:pt x="326" y="33"/>
                </a:cubicBezTo>
                <a:cubicBezTo>
                  <a:pt x="293" y="12"/>
                  <a:pt x="254" y="0"/>
                  <a:pt x="213" y="0"/>
                </a:cubicBezTo>
                <a:cubicBezTo>
                  <a:pt x="95" y="0"/>
                  <a:pt x="0" y="95"/>
                  <a:pt x="0" y="213"/>
                </a:cubicBezTo>
                <a:cubicBezTo>
                  <a:pt x="0" y="252"/>
                  <a:pt x="11" y="289"/>
                  <a:pt x="29" y="320"/>
                </a:cubicBezTo>
                <a:cubicBezTo>
                  <a:pt x="24" y="344"/>
                  <a:pt x="22" y="369"/>
                  <a:pt x="22" y="394"/>
                </a:cubicBezTo>
                <a:cubicBezTo>
                  <a:pt x="22" y="597"/>
                  <a:pt x="186" y="761"/>
                  <a:pt x="389" y="761"/>
                </a:cubicBezTo>
                <a:cubicBezTo>
                  <a:pt x="412" y="761"/>
                  <a:pt x="434" y="759"/>
                  <a:pt x="456" y="755"/>
                </a:cubicBezTo>
                <a:cubicBezTo>
                  <a:pt x="486" y="771"/>
                  <a:pt x="520" y="780"/>
                  <a:pt x="556" y="780"/>
                </a:cubicBezTo>
                <a:cubicBezTo>
                  <a:pt x="674" y="780"/>
                  <a:pt x="769" y="685"/>
                  <a:pt x="769" y="567"/>
                </a:cubicBezTo>
                <a:cubicBezTo>
                  <a:pt x="769" y="534"/>
                  <a:pt x="761" y="501"/>
                  <a:pt x="747" y="473"/>
                </a:cubicBezTo>
                <a:close/>
                <a:moveTo>
                  <a:pt x="577" y="570"/>
                </a:moveTo>
                <a:cubicBezTo>
                  <a:pt x="560" y="594"/>
                  <a:pt x="535" y="613"/>
                  <a:pt x="502" y="626"/>
                </a:cubicBezTo>
                <a:cubicBezTo>
                  <a:pt x="470" y="640"/>
                  <a:pt x="432" y="646"/>
                  <a:pt x="388" y="646"/>
                </a:cubicBezTo>
                <a:cubicBezTo>
                  <a:pt x="335" y="646"/>
                  <a:pt x="291" y="637"/>
                  <a:pt x="256" y="619"/>
                </a:cubicBezTo>
                <a:cubicBezTo>
                  <a:pt x="232" y="605"/>
                  <a:pt x="211" y="587"/>
                  <a:pt x="196" y="565"/>
                </a:cubicBezTo>
                <a:cubicBezTo>
                  <a:pt x="180" y="543"/>
                  <a:pt x="172" y="520"/>
                  <a:pt x="172" y="499"/>
                </a:cubicBezTo>
                <a:cubicBezTo>
                  <a:pt x="172" y="485"/>
                  <a:pt x="177" y="474"/>
                  <a:pt x="188" y="464"/>
                </a:cubicBezTo>
                <a:cubicBezTo>
                  <a:pt x="198" y="455"/>
                  <a:pt x="211" y="450"/>
                  <a:pt x="226" y="450"/>
                </a:cubicBezTo>
                <a:cubicBezTo>
                  <a:pt x="239" y="450"/>
                  <a:pt x="249" y="454"/>
                  <a:pt x="258" y="461"/>
                </a:cubicBezTo>
                <a:cubicBezTo>
                  <a:pt x="267" y="468"/>
                  <a:pt x="274" y="479"/>
                  <a:pt x="280" y="493"/>
                </a:cubicBezTo>
                <a:cubicBezTo>
                  <a:pt x="286" y="508"/>
                  <a:pt x="293" y="520"/>
                  <a:pt x="301" y="530"/>
                </a:cubicBezTo>
                <a:cubicBezTo>
                  <a:pt x="308" y="540"/>
                  <a:pt x="318" y="548"/>
                  <a:pt x="332" y="554"/>
                </a:cubicBezTo>
                <a:cubicBezTo>
                  <a:pt x="345" y="560"/>
                  <a:pt x="363" y="563"/>
                  <a:pt x="385" y="563"/>
                </a:cubicBezTo>
                <a:cubicBezTo>
                  <a:pt x="415" y="563"/>
                  <a:pt x="440" y="557"/>
                  <a:pt x="459" y="544"/>
                </a:cubicBezTo>
                <a:cubicBezTo>
                  <a:pt x="477" y="532"/>
                  <a:pt x="486" y="517"/>
                  <a:pt x="486" y="498"/>
                </a:cubicBezTo>
                <a:cubicBezTo>
                  <a:pt x="486" y="484"/>
                  <a:pt x="481" y="472"/>
                  <a:pt x="472" y="463"/>
                </a:cubicBezTo>
                <a:cubicBezTo>
                  <a:pt x="462" y="454"/>
                  <a:pt x="449" y="447"/>
                  <a:pt x="433" y="442"/>
                </a:cubicBezTo>
                <a:cubicBezTo>
                  <a:pt x="416" y="437"/>
                  <a:pt x="393" y="431"/>
                  <a:pt x="365" y="425"/>
                </a:cubicBezTo>
                <a:cubicBezTo>
                  <a:pt x="327" y="417"/>
                  <a:pt x="295" y="407"/>
                  <a:pt x="269" y="396"/>
                </a:cubicBezTo>
                <a:cubicBezTo>
                  <a:pt x="243" y="385"/>
                  <a:pt x="222" y="370"/>
                  <a:pt x="206" y="350"/>
                </a:cubicBezTo>
                <a:cubicBezTo>
                  <a:pt x="190" y="331"/>
                  <a:pt x="182" y="306"/>
                  <a:pt x="182" y="277"/>
                </a:cubicBezTo>
                <a:cubicBezTo>
                  <a:pt x="182" y="249"/>
                  <a:pt x="191" y="224"/>
                  <a:pt x="207" y="202"/>
                </a:cubicBezTo>
                <a:cubicBezTo>
                  <a:pt x="224" y="181"/>
                  <a:pt x="248" y="164"/>
                  <a:pt x="279" y="153"/>
                </a:cubicBezTo>
                <a:cubicBezTo>
                  <a:pt x="309" y="142"/>
                  <a:pt x="345" y="136"/>
                  <a:pt x="386" y="136"/>
                </a:cubicBezTo>
                <a:cubicBezTo>
                  <a:pt x="419" y="136"/>
                  <a:pt x="448" y="140"/>
                  <a:pt x="472" y="147"/>
                </a:cubicBezTo>
                <a:cubicBezTo>
                  <a:pt x="496" y="155"/>
                  <a:pt x="516" y="165"/>
                  <a:pt x="532" y="178"/>
                </a:cubicBezTo>
                <a:cubicBezTo>
                  <a:pt x="549" y="190"/>
                  <a:pt x="561" y="204"/>
                  <a:pt x="568" y="218"/>
                </a:cubicBezTo>
                <a:cubicBezTo>
                  <a:pt x="576" y="232"/>
                  <a:pt x="580" y="246"/>
                  <a:pt x="580" y="259"/>
                </a:cubicBezTo>
                <a:cubicBezTo>
                  <a:pt x="580" y="273"/>
                  <a:pt x="575" y="284"/>
                  <a:pt x="565" y="295"/>
                </a:cubicBezTo>
                <a:cubicBezTo>
                  <a:pt x="555" y="305"/>
                  <a:pt x="542" y="311"/>
                  <a:pt x="527" y="311"/>
                </a:cubicBezTo>
                <a:cubicBezTo>
                  <a:pt x="513" y="311"/>
                  <a:pt x="503" y="307"/>
                  <a:pt x="495" y="301"/>
                </a:cubicBezTo>
                <a:cubicBezTo>
                  <a:pt x="488" y="295"/>
                  <a:pt x="481" y="285"/>
                  <a:pt x="473" y="272"/>
                </a:cubicBezTo>
                <a:cubicBezTo>
                  <a:pt x="464" y="254"/>
                  <a:pt x="453" y="241"/>
                  <a:pt x="440" y="231"/>
                </a:cubicBezTo>
                <a:cubicBezTo>
                  <a:pt x="428" y="221"/>
                  <a:pt x="407" y="217"/>
                  <a:pt x="379" y="217"/>
                </a:cubicBezTo>
                <a:cubicBezTo>
                  <a:pt x="353" y="217"/>
                  <a:pt x="331" y="222"/>
                  <a:pt x="316" y="232"/>
                </a:cubicBezTo>
                <a:cubicBezTo>
                  <a:pt x="300" y="242"/>
                  <a:pt x="293" y="254"/>
                  <a:pt x="293" y="268"/>
                </a:cubicBezTo>
                <a:cubicBezTo>
                  <a:pt x="293" y="276"/>
                  <a:pt x="295" y="283"/>
                  <a:pt x="300" y="289"/>
                </a:cubicBezTo>
                <a:cubicBezTo>
                  <a:pt x="305" y="295"/>
                  <a:pt x="313" y="301"/>
                  <a:pt x="322" y="306"/>
                </a:cubicBezTo>
                <a:cubicBezTo>
                  <a:pt x="332" y="310"/>
                  <a:pt x="342" y="314"/>
                  <a:pt x="352" y="317"/>
                </a:cubicBezTo>
                <a:cubicBezTo>
                  <a:pt x="362" y="320"/>
                  <a:pt x="379" y="324"/>
                  <a:pt x="402" y="329"/>
                </a:cubicBezTo>
                <a:cubicBezTo>
                  <a:pt x="432" y="336"/>
                  <a:pt x="459" y="343"/>
                  <a:pt x="483" y="351"/>
                </a:cubicBezTo>
                <a:cubicBezTo>
                  <a:pt x="508" y="359"/>
                  <a:pt x="529" y="368"/>
                  <a:pt x="546" y="379"/>
                </a:cubicBezTo>
                <a:cubicBezTo>
                  <a:pt x="564" y="391"/>
                  <a:pt x="578" y="406"/>
                  <a:pt x="588" y="423"/>
                </a:cubicBezTo>
                <a:cubicBezTo>
                  <a:pt x="598" y="441"/>
                  <a:pt x="603" y="462"/>
                  <a:pt x="603" y="488"/>
                </a:cubicBezTo>
                <a:cubicBezTo>
                  <a:pt x="603" y="518"/>
                  <a:pt x="594" y="545"/>
                  <a:pt x="577" y="570"/>
                </a:cubicBezTo>
                <a:close/>
              </a:path>
            </a:pathLst>
          </a:custGeom>
          <a:solidFill>
            <a:schemeClr val="tx2"/>
          </a:solidFill>
          <a:ln>
            <a:noFill/>
          </a:ln>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Light" panose="020B0502040204020203" pitchFamily="34" charset="0"/>
              <a:cs typeface="Segoe UI Light" panose="020B0502040204020203" pitchFamily="34" charset="0"/>
            </a:endParaRPr>
          </a:p>
        </p:txBody>
      </p:sp>
      <p:grpSp>
        <p:nvGrpSpPr>
          <p:cNvPr id="64" name="Group 63"/>
          <p:cNvGrpSpPr/>
          <p:nvPr/>
        </p:nvGrpSpPr>
        <p:grpSpPr>
          <a:xfrm>
            <a:off x="6326937" y="5454034"/>
            <a:ext cx="1736295" cy="1255646"/>
            <a:chOff x="7825420" y="5586350"/>
            <a:chExt cx="1771111" cy="1280825"/>
          </a:xfrm>
        </p:grpSpPr>
        <p:grpSp>
          <p:nvGrpSpPr>
            <p:cNvPr id="56" name="Group 55"/>
            <p:cNvGrpSpPr/>
            <p:nvPr/>
          </p:nvGrpSpPr>
          <p:grpSpPr>
            <a:xfrm>
              <a:off x="7825420" y="5586350"/>
              <a:ext cx="1771111" cy="1280825"/>
              <a:chOff x="7800165" y="544934"/>
              <a:chExt cx="1771111" cy="1280825"/>
            </a:xfrm>
          </p:grpSpPr>
          <p:sp>
            <p:nvSpPr>
              <p:cNvPr id="57" name="Oval 56"/>
              <p:cNvSpPr/>
              <p:nvPr/>
            </p:nvSpPr>
            <p:spPr bwMode="auto">
              <a:xfrm>
                <a:off x="8319090" y="544934"/>
                <a:ext cx="744209" cy="744209"/>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58" name="TextBox 57"/>
              <p:cNvSpPr txBox="1"/>
              <p:nvPr/>
            </p:nvSpPr>
            <p:spPr>
              <a:xfrm>
                <a:off x="7800165" y="1308763"/>
                <a:ext cx="1771111" cy="516996"/>
              </a:xfrm>
              <a:prstGeom prst="rect">
                <a:avLst/>
              </a:prstGeom>
              <a:noFill/>
            </p:spPr>
            <p:txBody>
              <a:bodyPr wrap="none" lIns="179285" tIns="143428" rIns="179285" bIns="143428" rtlCol="0">
                <a:spAutoFit/>
              </a:bodyPr>
              <a:lstStyle/>
              <a:p>
                <a:pPr algn="ctr">
                  <a:lnSpc>
                    <a:spcPct val="90000"/>
                  </a:lnSpc>
                  <a:spcAft>
                    <a:spcPts val="588"/>
                  </a:spcAft>
                </a:pPr>
                <a:r>
                  <a:rPr lang="en-US" sz="1568"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Cognitive Toolkit</a:t>
                </a:r>
              </a:p>
            </p:txBody>
          </p:sp>
        </p:grpSp>
        <p:sp>
          <p:nvSpPr>
            <p:cNvPr id="59" name="Data &amp; AI" title="Icon of several circles connected to eachother by lines">
              <a:extLst>
                <a:ext uri="{FF2B5EF4-FFF2-40B4-BE49-F238E27FC236}">
                  <a16:creationId xmlns:a16="http://schemas.microsoft.com/office/drawing/2014/main" id="{58AD02C3-4CBE-4ADB-B300-2FBB03A077D6}"/>
                </a:ext>
              </a:extLst>
            </p:cNvPr>
            <p:cNvSpPr>
              <a:spLocks noChangeAspect="1" noEditPoints="1"/>
            </p:cNvSpPr>
            <p:nvPr/>
          </p:nvSpPr>
          <p:spPr bwMode="auto">
            <a:xfrm>
              <a:off x="8461990" y="5756652"/>
              <a:ext cx="500033" cy="39983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latin typeface="Segoe UI Light" panose="020B0502040204020203" pitchFamily="34" charset="0"/>
                <a:cs typeface="Segoe UI Light" panose="020B0502040204020203" pitchFamily="34" charset="0"/>
              </a:endParaRPr>
            </a:p>
          </p:txBody>
        </p:sp>
      </p:grpSp>
      <p:grpSp>
        <p:nvGrpSpPr>
          <p:cNvPr id="65" name="Group 64"/>
          <p:cNvGrpSpPr/>
          <p:nvPr/>
        </p:nvGrpSpPr>
        <p:grpSpPr>
          <a:xfrm>
            <a:off x="6753963" y="4170665"/>
            <a:ext cx="882235" cy="1255714"/>
            <a:chOff x="8261009" y="4277245"/>
            <a:chExt cx="899926" cy="1280894"/>
          </a:xfrm>
        </p:grpSpPr>
        <p:grpSp>
          <p:nvGrpSpPr>
            <p:cNvPr id="53" name="Group 52"/>
            <p:cNvGrpSpPr/>
            <p:nvPr/>
          </p:nvGrpSpPr>
          <p:grpSpPr>
            <a:xfrm>
              <a:off x="8261009" y="4277245"/>
              <a:ext cx="899926" cy="1280894"/>
              <a:chOff x="8235754" y="544934"/>
              <a:chExt cx="899926" cy="1280894"/>
            </a:xfrm>
          </p:grpSpPr>
          <p:sp>
            <p:nvSpPr>
              <p:cNvPr id="54" name="Oval 53"/>
              <p:cNvSpPr/>
              <p:nvPr/>
            </p:nvSpPr>
            <p:spPr bwMode="auto">
              <a:xfrm>
                <a:off x="8319090" y="544934"/>
                <a:ext cx="744209" cy="744209"/>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55" name="TextBox 54"/>
              <p:cNvSpPr txBox="1"/>
              <p:nvPr/>
            </p:nvSpPr>
            <p:spPr>
              <a:xfrm>
                <a:off x="8235754" y="1308763"/>
                <a:ext cx="899926" cy="517065"/>
              </a:xfrm>
              <a:prstGeom prst="rect">
                <a:avLst/>
              </a:prstGeom>
              <a:noFill/>
            </p:spPr>
            <p:txBody>
              <a:bodyPr wrap="none" lIns="179285" tIns="143428" rIns="179285" bIns="143428" rtlCol="0">
                <a:spAutoFit/>
              </a:bodyPr>
              <a:lstStyle/>
              <a:p>
                <a:pPr algn="ctr">
                  <a:lnSpc>
                    <a:spcPct val="90000"/>
                  </a:lnSpc>
                  <a:spcAft>
                    <a:spcPts val="588"/>
                  </a:spcAft>
                </a:pPr>
                <a:r>
                  <a:rPr lang="en-US" sz="1568"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Vision</a:t>
                </a:r>
              </a:p>
            </p:txBody>
          </p:sp>
        </p:grpSp>
        <p:sp>
          <p:nvSpPr>
            <p:cNvPr id="60" name="Eye" title="Icon of an eye">
              <a:extLst>
                <a:ext uri="{FF2B5EF4-FFF2-40B4-BE49-F238E27FC236}">
                  <a16:creationId xmlns:a16="http://schemas.microsoft.com/office/drawing/2014/main" id="{26938F20-F7DA-44B2-A13A-ACCAE9513258}"/>
                </a:ext>
              </a:extLst>
            </p:cNvPr>
            <p:cNvSpPr>
              <a:spLocks noChangeAspect="1" noEditPoints="1"/>
            </p:cNvSpPr>
            <p:nvPr/>
          </p:nvSpPr>
          <p:spPr bwMode="auto">
            <a:xfrm>
              <a:off x="8471481" y="4497171"/>
              <a:ext cx="502920" cy="277671"/>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latin typeface="Segoe UI Light" panose="020B0502040204020203" pitchFamily="34" charset="0"/>
                <a:cs typeface="Segoe UI Light" panose="020B0502040204020203" pitchFamily="34" charset="0"/>
              </a:endParaRPr>
            </a:p>
          </p:txBody>
        </p:sp>
      </p:grpSp>
      <p:grpSp>
        <p:nvGrpSpPr>
          <p:cNvPr id="66" name="Group 65"/>
          <p:cNvGrpSpPr/>
          <p:nvPr/>
        </p:nvGrpSpPr>
        <p:grpSpPr>
          <a:xfrm>
            <a:off x="6708671" y="2851483"/>
            <a:ext cx="972816" cy="1255646"/>
            <a:chOff x="8214810" y="2968140"/>
            <a:chExt cx="992323" cy="1280825"/>
          </a:xfrm>
        </p:grpSpPr>
        <p:grpSp>
          <p:nvGrpSpPr>
            <p:cNvPr id="50" name="Group 49"/>
            <p:cNvGrpSpPr/>
            <p:nvPr/>
          </p:nvGrpSpPr>
          <p:grpSpPr>
            <a:xfrm>
              <a:off x="8214810" y="2968140"/>
              <a:ext cx="992323" cy="1280825"/>
              <a:chOff x="8189555" y="544934"/>
              <a:chExt cx="992323" cy="1280825"/>
            </a:xfrm>
          </p:grpSpPr>
          <p:sp>
            <p:nvSpPr>
              <p:cNvPr id="51" name="Oval 50"/>
              <p:cNvSpPr/>
              <p:nvPr/>
            </p:nvSpPr>
            <p:spPr bwMode="auto">
              <a:xfrm>
                <a:off x="8319090" y="544934"/>
                <a:ext cx="744209" cy="744209"/>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52" name="TextBox 51"/>
              <p:cNvSpPr txBox="1"/>
              <p:nvPr/>
            </p:nvSpPr>
            <p:spPr>
              <a:xfrm>
                <a:off x="8189555" y="1308763"/>
                <a:ext cx="992323" cy="516996"/>
              </a:xfrm>
              <a:prstGeom prst="rect">
                <a:avLst/>
              </a:prstGeom>
              <a:noFill/>
            </p:spPr>
            <p:txBody>
              <a:bodyPr wrap="none" lIns="179285" tIns="143428" rIns="179285" bIns="143428" rtlCol="0">
                <a:spAutoFit/>
              </a:bodyPr>
              <a:lstStyle/>
              <a:p>
                <a:pPr algn="ctr">
                  <a:lnSpc>
                    <a:spcPct val="90000"/>
                  </a:lnSpc>
                  <a:spcAft>
                    <a:spcPts val="588"/>
                  </a:spcAft>
                </a:pPr>
                <a:r>
                  <a:rPr lang="en-US" sz="1568"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Speech</a:t>
                </a:r>
              </a:p>
            </p:txBody>
          </p:sp>
        </p:grpSp>
        <p:sp>
          <p:nvSpPr>
            <p:cNvPr id="61" name="Microsoft_E720" title="Icon of a microphone">
              <a:extLst>
                <a:ext uri="{FF2B5EF4-FFF2-40B4-BE49-F238E27FC236}">
                  <a16:creationId xmlns:a16="http://schemas.microsoft.com/office/drawing/2014/main" id="{1D800E4A-CBB8-41CC-ADB2-D40BAD9E402A}"/>
                </a:ext>
              </a:extLst>
            </p:cNvPr>
            <p:cNvSpPr>
              <a:spLocks noChangeAspect="1" noEditPoints="1"/>
            </p:cNvSpPr>
            <p:nvPr/>
          </p:nvSpPr>
          <p:spPr bwMode="auto">
            <a:xfrm>
              <a:off x="8588189" y="3173845"/>
              <a:ext cx="243722" cy="365760"/>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latin typeface="Segoe UI Light" panose="020B0502040204020203" pitchFamily="34" charset="0"/>
                <a:cs typeface="Segoe UI Light" panose="020B0502040204020203" pitchFamily="34" charset="0"/>
              </a:endParaRPr>
            </a:p>
          </p:txBody>
        </p:sp>
      </p:grpSp>
      <p:grpSp>
        <p:nvGrpSpPr>
          <p:cNvPr id="68" name="Group 67"/>
          <p:cNvGrpSpPr/>
          <p:nvPr/>
        </p:nvGrpSpPr>
        <p:grpSpPr>
          <a:xfrm>
            <a:off x="6598067" y="297568"/>
            <a:ext cx="1194031" cy="1255646"/>
            <a:chOff x="8101986" y="349930"/>
            <a:chExt cx="1217974" cy="1280825"/>
          </a:xfrm>
        </p:grpSpPr>
        <p:grpSp>
          <p:nvGrpSpPr>
            <p:cNvPr id="46" name="Group 45"/>
            <p:cNvGrpSpPr/>
            <p:nvPr/>
          </p:nvGrpSpPr>
          <p:grpSpPr>
            <a:xfrm>
              <a:off x="8101986" y="349930"/>
              <a:ext cx="1217974" cy="1280825"/>
              <a:chOff x="8076731" y="544934"/>
              <a:chExt cx="1217974" cy="1280825"/>
            </a:xfrm>
          </p:grpSpPr>
          <p:sp>
            <p:nvSpPr>
              <p:cNvPr id="38" name="Oval 37"/>
              <p:cNvSpPr/>
              <p:nvPr/>
            </p:nvSpPr>
            <p:spPr bwMode="auto">
              <a:xfrm>
                <a:off x="8319090" y="544934"/>
                <a:ext cx="744209" cy="744209"/>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43" name="TextBox 42"/>
              <p:cNvSpPr txBox="1"/>
              <p:nvPr/>
            </p:nvSpPr>
            <p:spPr>
              <a:xfrm>
                <a:off x="8076731" y="1308763"/>
                <a:ext cx="1217974" cy="516996"/>
              </a:xfrm>
              <a:prstGeom prst="rect">
                <a:avLst/>
              </a:prstGeom>
              <a:noFill/>
            </p:spPr>
            <p:txBody>
              <a:bodyPr wrap="none" lIns="179285" tIns="143428" rIns="179285" bIns="143428" rtlCol="0">
                <a:spAutoFit/>
              </a:bodyPr>
              <a:lstStyle/>
              <a:p>
                <a:pPr algn="ctr">
                  <a:lnSpc>
                    <a:spcPct val="90000"/>
                  </a:lnSpc>
                  <a:spcAft>
                    <a:spcPts val="588"/>
                  </a:spcAft>
                </a:pPr>
                <a:r>
                  <a:rPr lang="en-US" sz="1568" b="1" dirty="0">
                    <a:solidFill>
                      <a:schemeClr val="accent2"/>
                    </a:solidFill>
                    <a:latin typeface="Segoe UI Light" panose="020B0502040204020203" pitchFamily="34" charset="0"/>
                    <a:cs typeface="Segoe UI Light" panose="020B0502040204020203" pitchFamily="34" charset="0"/>
                  </a:rPr>
                  <a:t>Language</a:t>
                </a:r>
              </a:p>
            </p:txBody>
          </p:sp>
        </p:grpSp>
        <p:sp>
          <p:nvSpPr>
            <p:cNvPr id="62" name="Characters_E8C1" title="Icon of the letter A and a letter in another language">
              <a:extLst>
                <a:ext uri="{FF2B5EF4-FFF2-40B4-BE49-F238E27FC236}">
                  <a16:creationId xmlns:a16="http://schemas.microsoft.com/office/drawing/2014/main" id="{DD9EFE0F-BFF2-4EDD-8749-842AAF378516}"/>
                </a:ext>
              </a:extLst>
            </p:cNvPr>
            <p:cNvSpPr>
              <a:spLocks noChangeAspect="1" noEditPoints="1"/>
            </p:cNvSpPr>
            <p:nvPr/>
          </p:nvSpPr>
          <p:spPr bwMode="auto">
            <a:xfrm>
              <a:off x="8521286" y="534280"/>
              <a:ext cx="354584" cy="365760"/>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chemeClr val="accent2"/>
            </a:solidFill>
            <a:ln cap="sq">
              <a:solidFill>
                <a:schemeClr val="accent2"/>
              </a:solidFill>
            </a:ln>
          </p:spPr>
          <p:txBody>
            <a:bodyPr vert="horz" wrap="square" lIns="89642" tIns="44821" rIns="89642" bIns="44821" numCol="1" anchor="t" anchorCtr="0" compatLnSpc="1">
              <a:prstTxWarp prst="textNoShape">
                <a:avLst/>
              </a:prstTxWarp>
            </a:bodyPr>
            <a:lstStyle/>
            <a:p>
              <a:endParaRPr lang="en-US" sz="1765">
                <a:latin typeface="Segoe UI Light" panose="020B0502040204020203" pitchFamily="34" charset="0"/>
                <a:cs typeface="Segoe UI Light" panose="020B0502040204020203" pitchFamily="34" charset="0"/>
              </a:endParaRPr>
            </a:p>
          </p:txBody>
        </p:sp>
      </p:grpSp>
      <p:grpSp>
        <p:nvGrpSpPr>
          <p:cNvPr id="67" name="Group 66"/>
          <p:cNvGrpSpPr/>
          <p:nvPr/>
        </p:nvGrpSpPr>
        <p:grpSpPr>
          <a:xfrm>
            <a:off x="6549173" y="1580938"/>
            <a:ext cx="1291814" cy="1255646"/>
            <a:chOff x="8052114" y="1659035"/>
            <a:chExt cx="1317718" cy="1280825"/>
          </a:xfrm>
        </p:grpSpPr>
        <p:grpSp>
          <p:nvGrpSpPr>
            <p:cNvPr id="47" name="Group 46"/>
            <p:cNvGrpSpPr/>
            <p:nvPr/>
          </p:nvGrpSpPr>
          <p:grpSpPr>
            <a:xfrm>
              <a:off x="8052114" y="1659035"/>
              <a:ext cx="1317718" cy="1280825"/>
              <a:chOff x="8026859" y="544934"/>
              <a:chExt cx="1317718" cy="1280825"/>
            </a:xfrm>
          </p:grpSpPr>
          <p:sp>
            <p:nvSpPr>
              <p:cNvPr id="48" name="Oval 47"/>
              <p:cNvSpPr/>
              <p:nvPr/>
            </p:nvSpPr>
            <p:spPr bwMode="auto">
              <a:xfrm>
                <a:off x="8319090" y="544934"/>
                <a:ext cx="744209" cy="744209"/>
              </a:xfrm>
              <a:prstGeom prst="ellipse">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49" name="TextBox 48"/>
              <p:cNvSpPr txBox="1"/>
              <p:nvPr/>
            </p:nvSpPr>
            <p:spPr>
              <a:xfrm>
                <a:off x="8026859" y="1308763"/>
                <a:ext cx="1317718" cy="516996"/>
              </a:xfrm>
              <a:prstGeom prst="rect">
                <a:avLst/>
              </a:prstGeom>
              <a:noFill/>
            </p:spPr>
            <p:txBody>
              <a:bodyPr wrap="none" lIns="179285" tIns="143428" rIns="179285" bIns="143428" rtlCol="0">
                <a:spAutoFit/>
              </a:bodyPr>
              <a:lstStyle/>
              <a:p>
                <a:pPr algn="ctr">
                  <a:lnSpc>
                    <a:spcPct val="90000"/>
                  </a:lnSpc>
                  <a:spcAft>
                    <a:spcPts val="588"/>
                  </a:spcAft>
                </a:pPr>
                <a:r>
                  <a:rPr lang="en-US" sz="1568" dirty="0">
                    <a:solidFill>
                      <a:schemeClr val="accent2"/>
                    </a:solidFill>
                    <a:latin typeface="Segoe UI Light" panose="020B0502040204020203" pitchFamily="34" charset="0"/>
                    <a:cs typeface="Segoe UI Light" panose="020B0502040204020203" pitchFamily="34" charset="0"/>
                  </a:rPr>
                  <a:t>Knowledge</a:t>
                </a:r>
              </a:p>
            </p:txBody>
          </p:sp>
        </p:grpSp>
        <p:sp>
          <p:nvSpPr>
            <p:cNvPr id="63" name="Dictionary_E82D" title="Icon of a book">
              <a:extLst>
                <a:ext uri="{FF2B5EF4-FFF2-40B4-BE49-F238E27FC236}">
                  <a16:creationId xmlns:a16="http://schemas.microsoft.com/office/drawing/2014/main" id="{D1CB3D68-DA6B-4803-A514-A78C66C7D4C2}"/>
                </a:ext>
              </a:extLst>
            </p:cNvPr>
            <p:cNvSpPr>
              <a:spLocks noChangeAspect="1" noEditPoints="1"/>
            </p:cNvSpPr>
            <p:nvPr/>
          </p:nvSpPr>
          <p:spPr bwMode="auto">
            <a:xfrm>
              <a:off x="8576637" y="1848171"/>
              <a:ext cx="292608" cy="365760"/>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solidFill>
              <a:srgbClr val="FFFFFF"/>
            </a:solidFill>
            <a:ln w="28575" cap="sq">
              <a:solidFill>
                <a:schemeClr val="accent2"/>
              </a:solidFill>
              <a:prstDash val="solid"/>
              <a:miter lim="800000"/>
              <a:headEnd/>
              <a:tailEnd/>
            </a:ln>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latin typeface="Segoe UI Light" panose="020B0502040204020203" pitchFamily="34" charset="0"/>
                <a:cs typeface="Segoe UI Light" panose="020B0502040204020203" pitchFamily="34" charset="0"/>
              </a:endParaRPr>
            </a:p>
          </p:txBody>
        </p:sp>
      </p:grpSp>
      <p:sp>
        <p:nvSpPr>
          <p:cNvPr id="71" name="Oval 70"/>
          <p:cNvSpPr/>
          <p:nvPr/>
        </p:nvSpPr>
        <p:spPr bwMode="auto">
          <a:xfrm>
            <a:off x="4983186" y="2847112"/>
            <a:ext cx="729579" cy="729579"/>
          </a:xfrm>
          <a:prstGeom prst="ellipse">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cxnSp>
        <p:nvCxnSpPr>
          <p:cNvPr id="73" name="Straight Arrow Connector 72"/>
          <p:cNvCxnSpPr>
            <a:stCxn id="71" idx="6"/>
            <a:endCxn id="51" idx="2"/>
          </p:cNvCxnSpPr>
          <p:nvPr/>
        </p:nvCxnSpPr>
        <p:spPr>
          <a:xfrm>
            <a:off x="5712764" y="3211901"/>
            <a:ext cx="1122896" cy="4372"/>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71" idx="6"/>
            <a:endCxn id="48" idx="2"/>
          </p:cNvCxnSpPr>
          <p:nvPr/>
        </p:nvCxnSpPr>
        <p:spPr>
          <a:xfrm flipV="1">
            <a:off x="5712764" y="1945728"/>
            <a:ext cx="1122896" cy="1266173"/>
          </a:xfrm>
          <a:prstGeom prst="bentConnector3">
            <a:avLst>
              <a:gd name="adj1" fmla="val 50000"/>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3"/>
          <p:cNvCxnSpPr>
            <a:stCxn id="71" idx="6"/>
            <a:endCxn id="38" idx="2"/>
          </p:cNvCxnSpPr>
          <p:nvPr/>
        </p:nvCxnSpPr>
        <p:spPr>
          <a:xfrm flipV="1">
            <a:off x="5712764" y="662359"/>
            <a:ext cx="1122896" cy="2549543"/>
          </a:xfrm>
          <a:prstGeom prst="bentConnector3">
            <a:avLst>
              <a:gd name="adj1" fmla="val 50000"/>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3"/>
          <p:cNvCxnSpPr>
            <a:stCxn id="71" idx="6"/>
            <a:endCxn id="54" idx="2"/>
          </p:cNvCxnSpPr>
          <p:nvPr/>
        </p:nvCxnSpPr>
        <p:spPr>
          <a:xfrm>
            <a:off x="5712764" y="3211901"/>
            <a:ext cx="1122896" cy="1323554"/>
          </a:xfrm>
          <a:prstGeom prst="bentConnector3">
            <a:avLst>
              <a:gd name="adj1" fmla="val 50000"/>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73"/>
          <p:cNvCxnSpPr>
            <a:stCxn id="71" idx="6"/>
            <a:endCxn id="57" idx="2"/>
          </p:cNvCxnSpPr>
          <p:nvPr/>
        </p:nvCxnSpPr>
        <p:spPr>
          <a:xfrm>
            <a:off x="5712764" y="3211902"/>
            <a:ext cx="1122896" cy="2606925"/>
          </a:xfrm>
          <a:prstGeom prst="bentConnector3">
            <a:avLst>
              <a:gd name="adj1" fmla="val 50000"/>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8085505" y="4466"/>
            <a:ext cx="4106496" cy="6853048"/>
          </a:xfrm>
          <a:prstGeom prst="rect">
            <a:avLst/>
          </a:prstGeom>
          <a:solidFill>
            <a:schemeClr val="tx2"/>
          </a:solidFill>
        </p:spPr>
        <p:txBody>
          <a:bodyPr wrap="square" lIns="282339" tIns="143428" rIns="282339" bIns="143428" rtlCol="0" anchor="ctr" anchorCtr="0">
            <a:noAutofit/>
          </a:bodyPr>
          <a:lstStyle/>
          <a:p>
            <a:pPr>
              <a:lnSpc>
                <a:spcPct val="90000"/>
              </a:lnSpc>
              <a:spcAft>
                <a:spcPts val="588"/>
              </a:spcAft>
            </a:pPr>
            <a:r>
              <a:rPr lang="en-US" sz="2745" dirty="0">
                <a:solidFill>
                  <a:schemeClr val="bg1"/>
                </a:solidFill>
                <a:latin typeface="Segoe UI Light" panose="020B0502040204020203" pitchFamily="34" charset="0"/>
                <a:cs typeface="Segoe UI Light" panose="020B0502040204020203" pitchFamily="34" charset="0"/>
              </a:rPr>
              <a:t>How do I interact with my users in other languages?</a:t>
            </a:r>
            <a:br>
              <a:rPr lang="en-US" sz="2745" dirty="0">
                <a:solidFill>
                  <a:schemeClr val="bg1"/>
                </a:solidFill>
                <a:latin typeface="Segoe UI Light" panose="020B0502040204020203" pitchFamily="34" charset="0"/>
                <a:cs typeface="Segoe UI Light" panose="020B0502040204020203" pitchFamily="34" charset="0"/>
              </a:rPr>
            </a:br>
            <a:r>
              <a:rPr lang="en-US" sz="2745" b="1" i="1" dirty="0">
                <a:solidFill>
                  <a:schemeClr val="bg1"/>
                </a:solidFill>
                <a:latin typeface="Segoe UI Light" panose="020B0502040204020203" pitchFamily="34" charset="0"/>
                <a:cs typeface="Segoe UI Light" panose="020B0502040204020203" pitchFamily="34" charset="0"/>
              </a:rPr>
              <a:t>Translator (Text)</a:t>
            </a:r>
          </a:p>
          <a:p>
            <a:pPr>
              <a:lnSpc>
                <a:spcPct val="90000"/>
              </a:lnSpc>
              <a:spcAft>
                <a:spcPts val="588"/>
              </a:spcAft>
            </a:pPr>
            <a:endParaRPr lang="en-US" sz="2745" dirty="0">
              <a:solidFill>
                <a:schemeClr val="bg1"/>
              </a:solidFill>
              <a:latin typeface="Segoe UI Light" panose="020B0502040204020203" pitchFamily="34" charset="0"/>
              <a:cs typeface="Segoe UI Light" panose="020B0502040204020203" pitchFamily="34" charset="0"/>
            </a:endParaRPr>
          </a:p>
          <a:p>
            <a:pPr>
              <a:lnSpc>
                <a:spcPct val="90000"/>
              </a:lnSpc>
              <a:spcAft>
                <a:spcPts val="588"/>
              </a:spcAft>
            </a:pPr>
            <a:r>
              <a:rPr lang="en-US" sz="2745" dirty="0">
                <a:solidFill>
                  <a:schemeClr val="bg1"/>
                </a:solidFill>
                <a:latin typeface="Segoe UI Light" panose="020B0502040204020203" pitchFamily="34" charset="0"/>
                <a:cs typeface="Segoe UI Light" panose="020B0502040204020203" pitchFamily="34" charset="0"/>
              </a:rPr>
              <a:t>How do I setup a FAQ service?</a:t>
            </a:r>
          </a:p>
          <a:p>
            <a:pPr>
              <a:lnSpc>
                <a:spcPct val="90000"/>
              </a:lnSpc>
              <a:spcAft>
                <a:spcPts val="588"/>
              </a:spcAft>
            </a:pPr>
            <a:r>
              <a:rPr lang="en-US" sz="2745" b="1" i="1" dirty="0" err="1">
                <a:solidFill>
                  <a:schemeClr val="bg1"/>
                </a:solidFill>
                <a:latin typeface="Segoe UI Light" panose="020B0502040204020203" pitchFamily="34" charset="0"/>
                <a:cs typeface="Segoe UI Light" panose="020B0502040204020203" pitchFamily="34" charset="0"/>
              </a:rPr>
              <a:t>QnAMaker</a:t>
            </a:r>
            <a:endParaRPr lang="en-US" sz="2745" b="1" i="1" dirty="0">
              <a:solidFill>
                <a:schemeClr val="bg1"/>
              </a:solidFill>
              <a:latin typeface="Segoe UI Light" panose="020B0502040204020203" pitchFamily="34" charset="0"/>
              <a:cs typeface="Segoe UI Light" panose="020B0502040204020203" pitchFamily="34" charset="0"/>
            </a:endParaRPr>
          </a:p>
          <a:p>
            <a:pPr>
              <a:lnSpc>
                <a:spcPct val="90000"/>
              </a:lnSpc>
              <a:spcAft>
                <a:spcPts val="588"/>
              </a:spcAft>
            </a:pPr>
            <a:endParaRPr lang="en-US" sz="2745" dirty="0">
              <a:solidFill>
                <a:schemeClr val="bg1"/>
              </a:solidFill>
              <a:latin typeface="Segoe UI Light" panose="020B0502040204020203" pitchFamily="34" charset="0"/>
              <a:cs typeface="Segoe UI Light" panose="020B0502040204020203" pitchFamily="34" charset="0"/>
            </a:endParaRPr>
          </a:p>
          <a:p>
            <a:pPr>
              <a:lnSpc>
                <a:spcPct val="90000"/>
              </a:lnSpc>
              <a:spcAft>
                <a:spcPts val="588"/>
              </a:spcAft>
            </a:pPr>
            <a:r>
              <a:rPr lang="en-US" sz="2745" dirty="0">
                <a:solidFill>
                  <a:schemeClr val="bg1"/>
                </a:solidFill>
                <a:latin typeface="Segoe UI Light" panose="020B0502040204020203" pitchFamily="34" charset="0"/>
                <a:cs typeface="Segoe UI Light" panose="020B0502040204020203" pitchFamily="34" charset="0"/>
              </a:rPr>
              <a:t>How do I detect the users’ intents?</a:t>
            </a:r>
            <a:endParaRPr lang="en-US" sz="2745" i="1" dirty="0">
              <a:solidFill>
                <a:schemeClr val="bg1"/>
              </a:solidFill>
              <a:latin typeface="Segoe UI Light" panose="020B0502040204020203" pitchFamily="34" charset="0"/>
              <a:cs typeface="Segoe UI Light" panose="020B0502040204020203" pitchFamily="34" charset="0"/>
            </a:endParaRPr>
          </a:p>
          <a:p>
            <a:pPr>
              <a:lnSpc>
                <a:spcPct val="90000"/>
              </a:lnSpc>
              <a:spcAft>
                <a:spcPts val="588"/>
              </a:spcAft>
            </a:pPr>
            <a:r>
              <a:rPr lang="en-US" sz="2745" b="1" i="1" dirty="0">
                <a:solidFill>
                  <a:schemeClr val="bg1"/>
                </a:solidFill>
                <a:latin typeface="Segoe UI Light" panose="020B0502040204020203" pitchFamily="34" charset="0"/>
                <a:cs typeface="Segoe UI Light" panose="020B0502040204020203" pitchFamily="34" charset="0"/>
              </a:rPr>
              <a:t>Language Understanding (LUIS)</a:t>
            </a:r>
          </a:p>
        </p:txBody>
      </p:sp>
    </p:spTree>
    <p:extLst>
      <p:ext uri="{BB962C8B-B14F-4D97-AF65-F5344CB8AC3E}">
        <p14:creationId xmlns:p14="http://schemas.microsoft.com/office/powerpoint/2010/main" val="1859174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500"/>
                            </p:stCondLst>
                            <p:childTnLst>
                              <p:par>
                                <p:cTn id="15" presetID="21" presetClass="entr" presetSubtype="1" fill="hold" grpId="0"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heel(1)">
                                      <p:cBhvr>
                                        <p:cTn id="17" dur="500"/>
                                        <p:tgtEl>
                                          <p:spTgt spid="2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left)">
                                      <p:cBhvr>
                                        <p:cTn id="27" dur="500"/>
                                        <p:tgtEl>
                                          <p:spTgt spid="28"/>
                                        </p:tgtEl>
                                      </p:cBhvr>
                                    </p:animEffect>
                                  </p:childTnLst>
                                </p:cTn>
                              </p:par>
                            </p:childTnLst>
                          </p:cTn>
                        </p:par>
                        <p:par>
                          <p:cTn id="28" fill="hold">
                            <p:stCondLst>
                              <p:cond delay="1500"/>
                            </p:stCondLst>
                            <p:childTnLst>
                              <p:par>
                                <p:cTn id="29" presetID="21" presetClass="entr" presetSubtype="1"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heel(1)">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par>
                          <p:cTn id="38" fill="hold">
                            <p:stCondLst>
                              <p:cond delay="2000"/>
                            </p:stCondLst>
                            <p:childTnLst>
                              <p:par>
                                <p:cTn id="39" presetID="22" presetClass="entr" presetSubtype="8"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left)">
                                      <p:cBhvr>
                                        <p:cTn id="41" dur="500"/>
                                        <p:tgtEl>
                                          <p:spTgt spid="22"/>
                                        </p:tgtEl>
                                      </p:cBhvr>
                                    </p:animEffect>
                                  </p:childTnLst>
                                </p:cTn>
                              </p:par>
                            </p:childTnLst>
                          </p:cTn>
                        </p:par>
                        <p:par>
                          <p:cTn id="42" fill="hold">
                            <p:stCondLst>
                              <p:cond delay="2500"/>
                            </p:stCondLst>
                            <p:childTnLst>
                              <p:par>
                                <p:cTn id="43" presetID="10" presetClass="entr" presetSubtype="0" fill="hold" nodeType="after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par>
                                <p:cTn id="61" presetID="21" presetClass="entr" presetSubtype="1" fill="hold" grpId="0" nodeType="with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wheel(1)">
                                      <p:cBhvr>
                                        <p:cTn id="63" dur="500"/>
                                        <p:tgtEl>
                                          <p:spTgt spid="10"/>
                                        </p:tgtEl>
                                      </p:cBhvr>
                                    </p:animEffect>
                                  </p:childTnLst>
                                </p:cTn>
                              </p:par>
                              <p:par>
                                <p:cTn id="64" presetID="21" presetClass="entr" presetSubtype="1" fill="hold" grpId="0" nodeType="with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wheel(1)">
                                      <p:cBhvr>
                                        <p:cTn id="66" dur="500"/>
                                        <p:tgtEl>
                                          <p:spTgt spid="13"/>
                                        </p:tgtEl>
                                      </p:cBhvr>
                                    </p:animEffect>
                                  </p:childTnLst>
                                </p:cTn>
                              </p:par>
                              <p:par>
                                <p:cTn id="67" presetID="21" presetClass="entr" presetSubtype="1" fill="hold" grpId="0" nodeType="with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wheel(1)">
                                      <p:cBhvr>
                                        <p:cTn id="69" dur="500"/>
                                        <p:tgtEl>
                                          <p:spTgt spid="14"/>
                                        </p:tgtEl>
                                      </p:cBhvr>
                                    </p:animEffect>
                                  </p:childTnLst>
                                </p:cTn>
                              </p:par>
                            </p:childTnLst>
                          </p:cTn>
                        </p:par>
                        <p:par>
                          <p:cTn id="70" fill="hold">
                            <p:stCondLst>
                              <p:cond delay="3000"/>
                            </p:stCondLst>
                            <p:childTnLst>
                              <p:par>
                                <p:cTn id="71" presetID="22" presetClass="entr" presetSubtype="8" fill="hold" nodeType="after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wipe(left)">
                                      <p:cBhvr>
                                        <p:cTn id="73" dur="500"/>
                                        <p:tgtEl>
                                          <p:spTgt spid="21"/>
                                        </p:tgtEl>
                                      </p:cBhvr>
                                    </p:animEffect>
                                  </p:childTnLst>
                                </p:cTn>
                              </p:par>
                              <p:par>
                                <p:cTn id="74" presetID="22" presetClass="entr" presetSubtype="8" fill="hold" nodeType="with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wipe(left)">
                                      <p:cBhvr>
                                        <p:cTn id="76" dur="500"/>
                                        <p:tgtEl>
                                          <p:spTgt spid="23"/>
                                        </p:tgtEl>
                                      </p:cBhvr>
                                    </p:animEffect>
                                  </p:childTnLst>
                                </p:cTn>
                              </p:par>
                            </p:childTnLst>
                          </p:cTn>
                        </p:par>
                        <p:par>
                          <p:cTn id="77" fill="hold">
                            <p:stCondLst>
                              <p:cond delay="3500"/>
                            </p:stCondLst>
                            <p:childTnLst>
                              <p:par>
                                <p:cTn id="78" presetID="10" presetClass="entr" presetSubtype="0" fill="hold" grpId="0" nodeType="afterEffect">
                                  <p:stCondLst>
                                    <p:cond delay="0"/>
                                  </p:stCondLst>
                                  <p:childTnLst>
                                    <p:set>
                                      <p:cBhvr>
                                        <p:cTn id="79" dur="1" fill="hold">
                                          <p:stCondLst>
                                            <p:cond delay="0"/>
                                          </p:stCondLst>
                                        </p:cTn>
                                        <p:tgtEl>
                                          <p:spTgt spid="36"/>
                                        </p:tgtEl>
                                        <p:attrNameLst>
                                          <p:attrName>style.visibility</p:attrName>
                                        </p:attrNameLst>
                                      </p:cBhvr>
                                      <p:to>
                                        <p:strVal val="visible"/>
                                      </p:to>
                                    </p:set>
                                    <p:animEffect transition="in" filter="fade">
                                      <p:cBhvr>
                                        <p:cTn id="80" dur="500"/>
                                        <p:tgtEl>
                                          <p:spTgt spid="3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2"/>
                                        </p:tgtEl>
                                        <p:attrNameLst>
                                          <p:attrName>style.visibility</p:attrName>
                                        </p:attrNameLst>
                                      </p:cBhvr>
                                      <p:to>
                                        <p:strVal val="visible"/>
                                      </p:to>
                                    </p:set>
                                    <p:animEffect transition="in" filter="fade">
                                      <p:cBhvr>
                                        <p:cTn id="83" dur="500"/>
                                        <p:tgtEl>
                                          <p:spTgt spid="32"/>
                                        </p:tgtEl>
                                      </p:cBhvr>
                                    </p:animEffect>
                                  </p:childTnLst>
                                </p:cTn>
                              </p:par>
                              <p:par>
                                <p:cTn id="84" presetID="10" presetClass="entr" presetSubtype="0" fill="hold" nodeType="withEffect">
                                  <p:stCondLst>
                                    <p:cond delay="0"/>
                                  </p:stCondLst>
                                  <p:childTnLst>
                                    <p:set>
                                      <p:cBhvr>
                                        <p:cTn id="85" dur="1" fill="hold">
                                          <p:stCondLst>
                                            <p:cond delay="0"/>
                                          </p:stCondLst>
                                        </p:cTn>
                                        <p:tgtEl>
                                          <p:spTgt spid="33"/>
                                        </p:tgtEl>
                                        <p:attrNameLst>
                                          <p:attrName>style.visibility</p:attrName>
                                        </p:attrNameLst>
                                      </p:cBhvr>
                                      <p:to>
                                        <p:strVal val="visible"/>
                                      </p:to>
                                    </p:set>
                                    <p:animEffect transition="in" filter="fade">
                                      <p:cBhvr>
                                        <p:cTn id="86" dur="500"/>
                                        <p:tgtEl>
                                          <p:spTgt spid="33"/>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fade">
                                      <p:cBhvr>
                                        <p:cTn id="89" dur="500"/>
                                        <p:tgtEl>
                                          <p:spTgt spid="30"/>
                                        </p:tgtEl>
                                      </p:cBhvr>
                                    </p:animEffect>
                                  </p:childTnLst>
                                </p:cTn>
                              </p:par>
                              <p:par>
                                <p:cTn id="90" presetID="21" presetClass="entr" presetSubtype="1" fill="hold" grpId="0" nodeType="withEffect">
                                  <p:stCondLst>
                                    <p:cond delay="0"/>
                                  </p:stCondLst>
                                  <p:childTnLst>
                                    <p:set>
                                      <p:cBhvr>
                                        <p:cTn id="91" dur="1" fill="hold">
                                          <p:stCondLst>
                                            <p:cond delay="0"/>
                                          </p:stCondLst>
                                        </p:cTn>
                                        <p:tgtEl>
                                          <p:spTgt spid="29"/>
                                        </p:tgtEl>
                                        <p:attrNameLst>
                                          <p:attrName>style.visibility</p:attrName>
                                        </p:attrNameLst>
                                      </p:cBhvr>
                                      <p:to>
                                        <p:strVal val="visible"/>
                                      </p:to>
                                    </p:set>
                                    <p:animEffect transition="in" filter="wheel(1)">
                                      <p:cBhvr>
                                        <p:cTn id="92" dur="500"/>
                                        <p:tgtEl>
                                          <p:spTgt spid="29"/>
                                        </p:tgtEl>
                                      </p:cBhvr>
                                    </p:animEffect>
                                  </p:childTnLst>
                                </p:cTn>
                              </p:par>
                              <p:par>
                                <p:cTn id="93" presetID="21" presetClass="entr" presetSubtype="1" fill="hold" grpId="0" nodeType="with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wheel(1)">
                                      <p:cBhvr>
                                        <p:cTn id="95" dur="500"/>
                                        <p:tgtEl>
                                          <p:spTgt spid="31"/>
                                        </p:tgtEl>
                                      </p:cBhvr>
                                    </p:animEffect>
                                  </p:childTnLst>
                                </p:cTn>
                              </p:par>
                            </p:childTnLst>
                          </p:cTn>
                        </p:par>
                        <p:par>
                          <p:cTn id="96" fill="hold">
                            <p:stCondLst>
                              <p:cond delay="4000"/>
                            </p:stCondLst>
                            <p:childTnLst>
                              <p:par>
                                <p:cTn id="97" presetID="10" presetClass="entr" presetSubtype="0" fill="hold" nodeType="afterEffect">
                                  <p:stCondLst>
                                    <p:cond delay="0"/>
                                  </p:stCondLst>
                                  <p:childTnLst>
                                    <p:set>
                                      <p:cBhvr>
                                        <p:cTn id="98" dur="1" fill="hold">
                                          <p:stCondLst>
                                            <p:cond delay="0"/>
                                          </p:stCondLst>
                                        </p:cTn>
                                        <p:tgtEl>
                                          <p:spTgt spid="68"/>
                                        </p:tgtEl>
                                        <p:attrNameLst>
                                          <p:attrName>style.visibility</p:attrName>
                                        </p:attrNameLst>
                                      </p:cBhvr>
                                      <p:to>
                                        <p:strVal val="visible"/>
                                      </p:to>
                                    </p:set>
                                    <p:animEffect transition="in" filter="fade">
                                      <p:cBhvr>
                                        <p:cTn id="99" dur="500"/>
                                        <p:tgtEl>
                                          <p:spTgt spid="68"/>
                                        </p:tgtEl>
                                      </p:cBhvr>
                                    </p:animEffect>
                                  </p:childTnLst>
                                </p:cTn>
                              </p:par>
                              <p:par>
                                <p:cTn id="100" presetID="22" presetClass="entr" presetSubtype="8" fill="hold" nodeType="withEffect">
                                  <p:stCondLst>
                                    <p:cond delay="0"/>
                                  </p:stCondLst>
                                  <p:childTnLst>
                                    <p:set>
                                      <p:cBhvr>
                                        <p:cTn id="101" dur="1" fill="hold">
                                          <p:stCondLst>
                                            <p:cond delay="0"/>
                                          </p:stCondLst>
                                        </p:cTn>
                                        <p:tgtEl>
                                          <p:spTgt spid="77"/>
                                        </p:tgtEl>
                                        <p:attrNameLst>
                                          <p:attrName>style.visibility</p:attrName>
                                        </p:attrNameLst>
                                      </p:cBhvr>
                                      <p:to>
                                        <p:strVal val="visible"/>
                                      </p:to>
                                    </p:set>
                                    <p:animEffect transition="in" filter="wipe(left)">
                                      <p:cBhvr>
                                        <p:cTn id="102" dur="500"/>
                                        <p:tgtEl>
                                          <p:spTgt spid="77"/>
                                        </p:tgtEl>
                                      </p:cBhvr>
                                    </p:animEffect>
                                  </p:childTnLst>
                                </p:cTn>
                              </p:par>
                            </p:childTnLst>
                          </p:cTn>
                        </p:par>
                        <p:par>
                          <p:cTn id="103" fill="hold">
                            <p:stCondLst>
                              <p:cond delay="4500"/>
                            </p:stCondLst>
                            <p:childTnLst>
                              <p:par>
                                <p:cTn id="104" presetID="10" presetClass="entr" presetSubtype="0" fill="hold" nodeType="afterEffect">
                                  <p:stCondLst>
                                    <p:cond delay="0"/>
                                  </p:stCondLst>
                                  <p:childTnLst>
                                    <p:set>
                                      <p:cBhvr>
                                        <p:cTn id="105" dur="1" fill="hold">
                                          <p:stCondLst>
                                            <p:cond delay="0"/>
                                          </p:stCondLst>
                                        </p:cTn>
                                        <p:tgtEl>
                                          <p:spTgt spid="67"/>
                                        </p:tgtEl>
                                        <p:attrNameLst>
                                          <p:attrName>style.visibility</p:attrName>
                                        </p:attrNameLst>
                                      </p:cBhvr>
                                      <p:to>
                                        <p:strVal val="visible"/>
                                      </p:to>
                                    </p:set>
                                    <p:animEffect transition="in" filter="fade">
                                      <p:cBhvr>
                                        <p:cTn id="106" dur="500"/>
                                        <p:tgtEl>
                                          <p:spTgt spid="67"/>
                                        </p:tgtEl>
                                      </p:cBhvr>
                                    </p:animEffect>
                                  </p:childTnLst>
                                </p:cTn>
                              </p:par>
                              <p:par>
                                <p:cTn id="107" presetID="22" presetClass="entr" presetSubtype="8" fill="hold" nodeType="withEffect">
                                  <p:stCondLst>
                                    <p:cond delay="0"/>
                                  </p:stCondLst>
                                  <p:childTnLst>
                                    <p:set>
                                      <p:cBhvr>
                                        <p:cTn id="108" dur="1" fill="hold">
                                          <p:stCondLst>
                                            <p:cond delay="0"/>
                                          </p:stCondLst>
                                        </p:cTn>
                                        <p:tgtEl>
                                          <p:spTgt spid="74"/>
                                        </p:tgtEl>
                                        <p:attrNameLst>
                                          <p:attrName>style.visibility</p:attrName>
                                        </p:attrNameLst>
                                      </p:cBhvr>
                                      <p:to>
                                        <p:strVal val="visible"/>
                                      </p:to>
                                    </p:set>
                                    <p:animEffect transition="in" filter="wipe(left)">
                                      <p:cBhvr>
                                        <p:cTn id="109" dur="500"/>
                                        <p:tgtEl>
                                          <p:spTgt spid="74"/>
                                        </p:tgtEl>
                                      </p:cBhvr>
                                    </p:animEffect>
                                  </p:childTnLst>
                                </p:cTn>
                              </p:par>
                            </p:childTnLst>
                          </p:cTn>
                        </p:par>
                        <p:par>
                          <p:cTn id="110" fill="hold">
                            <p:stCondLst>
                              <p:cond delay="5000"/>
                            </p:stCondLst>
                            <p:childTnLst>
                              <p:par>
                                <p:cTn id="111" presetID="10" presetClass="entr" presetSubtype="0" fill="hold" nodeType="afterEffect">
                                  <p:stCondLst>
                                    <p:cond delay="0"/>
                                  </p:stCondLst>
                                  <p:childTnLst>
                                    <p:set>
                                      <p:cBhvr>
                                        <p:cTn id="112" dur="1" fill="hold">
                                          <p:stCondLst>
                                            <p:cond delay="0"/>
                                          </p:stCondLst>
                                        </p:cTn>
                                        <p:tgtEl>
                                          <p:spTgt spid="66"/>
                                        </p:tgtEl>
                                        <p:attrNameLst>
                                          <p:attrName>style.visibility</p:attrName>
                                        </p:attrNameLst>
                                      </p:cBhvr>
                                      <p:to>
                                        <p:strVal val="visible"/>
                                      </p:to>
                                    </p:set>
                                    <p:animEffect transition="in" filter="fade">
                                      <p:cBhvr>
                                        <p:cTn id="113" dur="500"/>
                                        <p:tgtEl>
                                          <p:spTgt spid="66"/>
                                        </p:tgtEl>
                                      </p:cBhvr>
                                    </p:animEffect>
                                  </p:childTnLst>
                                </p:cTn>
                              </p:par>
                              <p:par>
                                <p:cTn id="114" presetID="22" presetClass="entr" presetSubtype="8" fill="hold" nodeType="withEffect">
                                  <p:stCondLst>
                                    <p:cond delay="0"/>
                                  </p:stCondLst>
                                  <p:childTnLst>
                                    <p:set>
                                      <p:cBhvr>
                                        <p:cTn id="115" dur="1" fill="hold">
                                          <p:stCondLst>
                                            <p:cond delay="0"/>
                                          </p:stCondLst>
                                        </p:cTn>
                                        <p:tgtEl>
                                          <p:spTgt spid="73"/>
                                        </p:tgtEl>
                                        <p:attrNameLst>
                                          <p:attrName>style.visibility</p:attrName>
                                        </p:attrNameLst>
                                      </p:cBhvr>
                                      <p:to>
                                        <p:strVal val="visible"/>
                                      </p:to>
                                    </p:set>
                                    <p:animEffect transition="in" filter="wipe(left)">
                                      <p:cBhvr>
                                        <p:cTn id="116" dur="500"/>
                                        <p:tgtEl>
                                          <p:spTgt spid="73"/>
                                        </p:tgtEl>
                                      </p:cBhvr>
                                    </p:animEffect>
                                  </p:childTnLst>
                                </p:cTn>
                              </p:par>
                            </p:childTnLst>
                          </p:cTn>
                        </p:par>
                        <p:par>
                          <p:cTn id="117" fill="hold">
                            <p:stCondLst>
                              <p:cond delay="5500"/>
                            </p:stCondLst>
                            <p:childTnLst>
                              <p:par>
                                <p:cTn id="118" presetID="10" presetClass="entr" presetSubtype="0" fill="hold" nodeType="afterEffect">
                                  <p:stCondLst>
                                    <p:cond delay="0"/>
                                  </p:stCondLst>
                                  <p:childTnLst>
                                    <p:set>
                                      <p:cBhvr>
                                        <p:cTn id="119" dur="1" fill="hold">
                                          <p:stCondLst>
                                            <p:cond delay="0"/>
                                          </p:stCondLst>
                                        </p:cTn>
                                        <p:tgtEl>
                                          <p:spTgt spid="65"/>
                                        </p:tgtEl>
                                        <p:attrNameLst>
                                          <p:attrName>style.visibility</p:attrName>
                                        </p:attrNameLst>
                                      </p:cBhvr>
                                      <p:to>
                                        <p:strVal val="visible"/>
                                      </p:to>
                                    </p:set>
                                    <p:animEffect transition="in" filter="fade">
                                      <p:cBhvr>
                                        <p:cTn id="120" dur="500"/>
                                        <p:tgtEl>
                                          <p:spTgt spid="65"/>
                                        </p:tgtEl>
                                      </p:cBhvr>
                                    </p:animEffect>
                                  </p:childTnLst>
                                </p:cTn>
                              </p:par>
                              <p:par>
                                <p:cTn id="121" presetID="22" presetClass="entr" presetSubtype="8" fill="hold" nodeType="withEffect">
                                  <p:stCondLst>
                                    <p:cond delay="0"/>
                                  </p:stCondLst>
                                  <p:childTnLst>
                                    <p:set>
                                      <p:cBhvr>
                                        <p:cTn id="122" dur="1" fill="hold">
                                          <p:stCondLst>
                                            <p:cond delay="0"/>
                                          </p:stCondLst>
                                        </p:cTn>
                                        <p:tgtEl>
                                          <p:spTgt spid="80"/>
                                        </p:tgtEl>
                                        <p:attrNameLst>
                                          <p:attrName>style.visibility</p:attrName>
                                        </p:attrNameLst>
                                      </p:cBhvr>
                                      <p:to>
                                        <p:strVal val="visible"/>
                                      </p:to>
                                    </p:set>
                                    <p:animEffect transition="in" filter="wipe(left)">
                                      <p:cBhvr>
                                        <p:cTn id="123" dur="500"/>
                                        <p:tgtEl>
                                          <p:spTgt spid="80"/>
                                        </p:tgtEl>
                                      </p:cBhvr>
                                    </p:animEffect>
                                  </p:childTnLst>
                                </p:cTn>
                              </p:par>
                            </p:childTnLst>
                          </p:cTn>
                        </p:par>
                        <p:par>
                          <p:cTn id="124" fill="hold">
                            <p:stCondLst>
                              <p:cond delay="6000"/>
                            </p:stCondLst>
                            <p:childTnLst>
                              <p:par>
                                <p:cTn id="125" presetID="10" presetClass="entr" presetSubtype="0" fill="hold" nodeType="afterEffect">
                                  <p:stCondLst>
                                    <p:cond delay="0"/>
                                  </p:stCondLst>
                                  <p:childTnLst>
                                    <p:set>
                                      <p:cBhvr>
                                        <p:cTn id="126" dur="1" fill="hold">
                                          <p:stCondLst>
                                            <p:cond delay="0"/>
                                          </p:stCondLst>
                                        </p:cTn>
                                        <p:tgtEl>
                                          <p:spTgt spid="64"/>
                                        </p:tgtEl>
                                        <p:attrNameLst>
                                          <p:attrName>style.visibility</p:attrName>
                                        </p:attrNameLst>
                                      </p:cBhvr>
                                      <p:to>
                                        <p:strVal val="visible"/>
                                      </p:to>
                                    </p:set>
                                    <p:animEffect transition="in" filter="fade">
                                      <p:cBhvr>
                                        <p:cTn id="127" dur="500"/>
                                        <p:tgtEl>
                                          <p:spTgt spid="64"/>
                                        </p:tgtEl>
                                      </p:cBhvr>
                                    </p:animEffect>
                                  </p:childTnLst>
                                </p:cTn>
                              </p:par>
                              <p:par>
                                <p:cTn id="128" presetID="22" presetClass="entr" presetSubtype="8" fill="hold" nodeType="withEffect">
                                  <p:stCondLst>
                                    <p:cond delay="0"/>
                                  </p:stCondLst>
                                  <p:childTnLst>
                                    <p:set>
                                      <p:cBhvr>
                                        <p:cTn id="129" dur="1" fill="hold">
                                          <p:stCondLst>
                                            <p:cond delay="0"/>
                                          </p:stCondLst>
                                        </p:cTn>
                                        <p:tgtEl>
                                          <p:spTgt spid="83"/>
                                        </p:tgtEl>
                                        <p:attrNameLst>
                                          <p:attrName>style.visibility</p:attrName>
                                        </p:attrNameLst>
                                      </p:cBhvr>
                                      <p:to>
                                        <p:strVal val="visible"/>
                                      </p:to>
                                    </p:set>
                                    <p:animEffect transition="in" filter="wipe(left)">
                                      <p:cBhvr>
                                        <p:cTn id="130" dur="500"/>
                                        <p:tgtEl>
                                          <p:spTgt spid="83"/>
                                        </p:tgtEl>
                                      </p:cBhvr>
                                    </p:animEffect>
                                  </p:childTnLst>
                                </p:cTn>
                              </p:par>
                            </p:childTnLst>
                          </p:cTn>
                        </p:par>
                        <p:par>
                          <p:cTn id="131" fill="hold">
                            <p:stCondLst>
                              <p:cond delay="6500"/>
                            </p:stCondLst>
                            <p:childTnLst>
                              <p:par>
                                <p:cTn id="132" presetID="2" presetClass="entr" presetSubtype="2" fill="hold" grpId="0" nodeType="afterEffect">
                                  <p:stCondLst>
                                    <p:cond delay="0"/>
                                  </p:stCondLst>
                                  <p:childTnLst>
                                    <p:set>
                                      <p:cBhvr>
                                        <p:cTn id="133" dur="1" fill="hold">
                                          <p:stCondLst>
                                            <p:cond delay="0"/>
                                          </p:stCondLst>
                                        </p:cTn>
                                        <p:tgtEl>
                                          <p:spTgt spid="70"/>
                                        </p:tgtEl>
                                        <p:attrNameLst>
                                          <p:attrName>style.visibility</p:attrName>
                                        </p:attrNameLst>
                                      </p:cBhvr>
                                      <p:to>
                                        <p:strVal val="visible"/>
                                      </p:to>
                                    </p:set>
                                    <p:anim calcmode="lin" valueType="num">
                                      <p:cBhvr additive="base">
                                        <p:cTn id="134" dur="500" fill="hold"/>
                                        <p:tgtEl>
                                          <p:spTgt spid="70"/>
                                        </p:tgtEl>
                                        <p:attrNameLst>
                                          <p:attrName>ppt_x</p:attrName>
                                        </p:attrNameLst>
                                      </p:cBhvr>
                                      <p:tavLst>
                                        <p:tav tm="0">
                                          <p:val>
                                            <p:strVal val="1+#ppt_w/2"/>
                                          </p:val>
                                        </p:tav>
                                        <p:tav tm="100000">
                                          <p:val>
                                            <p:strVal val="#ppt_x"/>
                                          </p:val>
                                        </p:tav>
                                      </p:tavLst>
                                    </p:anim>
                                    <p:anim calcmode="lin" valueType="num">
                                      <p:cBhvr additive="base">
                                        <p:cTn id="135" dur="500" fill="hold"/>
                                        <p:tgtEl>
                                          <p:spTgt spid="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10" grpId="0" animBg="1"/>
      <p:bldP spid="11" grpId="0" animBg="1"/>
      <p:bldP spid="12" grpId="0" animBg="1"/>
      <p:bldP spid="13" grpId="0" animBg="1"/>
      <p:bldP spid="14" grpId="0" animBg="1"/>
      <p:bldP spid="15" grpId="0" animBg="1"/>
      <p:bldP spid="16" grpId="0"/>
      <p:bldP spid="17" grpId="0"/>
      <p:bldP spid="18" grpId="0"/>
      <p:bldP spid="19" grpId="0"/>
      <p:bldP spid="20" grpId="0"/>
      <p:bldP spid="24" grpId="0" animBg="1"/>
      <p:bldP spid="25" grpId="0" animBg="1"/>
      <p:bldP spid="26" grpId="0" animBg="1"/>
      <p:bldP spid="27" grpId="0"/>
      <p:bldP spid="29" grpId="0" animBg="1"/>
      <p:bldP spid="30" grpId="0"/>
      <p:bldP spid="31" grpId="0" animBg="1"/>
      <p:bldP spid="32" grpId="0"/>
      <p:bldP spid="36" grpId="0" animBg="1"/>
      <p:bldP spid="7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755CB-0ABC-4EF7-8DE0-38BDE3BF780A}"/>
              </a:ext>
            </a:extLst>
          </p:cNvPr>
          <p:cNvSpPr>
            <a:spLocks noGrp="1"/>
          </p:cNvSpPr>
          <p:nvPr>
            <p:ph type="title"/>
          </p:nvPr>
        </p:nvSpPr>
        <p:spPr/>
        <p:txBody>
          <a:bodyPr/>
          <a:lstStyle/>
          <a:p>
            <a:r>
              <a:rPr lang="en-US" dirty="0"/>
              <a:t>Vision</a:t>
            </a:r>
            <a:endParaRPr lang="en-AT" dirty="0"/>
          </a:p>
        </p:txBody>
      </p:sp>
    </p:spTree>
    <p:extLst>
      <p:ext uri="{BB962C8B-B14F-4D97-AF65-F5344CB8AC3E}">
        <p14:creationId xmlns:p14="http://schemas.microsoft.com/office/powerpoint/2010/main" val="3049781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atBot_F08B" title="Icon of a robotic chat bubble with a smiley face">
            <a:extLst>
              <a:ext uri="{FF2B5EF4-FFF2-40B4-BE49-F238E27FC236}">
                <a16:creationId xmlns:a16="http://schemas.microsoft.com/office/drawing/2014/main" id="{D844D0E4-64A6-4AB9-A8C3-DB93C155759C}"/>
              </a:ext>
            </a:extLst>
          </p:cNvPr>
          <p:cNvSpPr>
            <a:spLocks noChangeAspect="1" noEditPoints="1"/>
          </p:cNvSpPr>
          <p:nvPr/>
        </p:nvSpPr>
        <p:spPr bwMode="auto">
          <a:xfrm>
            <a:off x="2638798" y="2881350"/>
            <a:ext cx="574020" cy="741427"/>
          </a:xfrm>
          <a:custGeom>
            <a:avLst/>
            <a:gdLst>
              <a:gd name="T0" fmla="*/ 871 w 2742"/>
              <a:gd name="T1" fmla="*/ 1541 h 3541"/>
              <a:gd name="T2" fmla="*/ 871 w 2742"/>
              <a:gd name="T3" fmla="*/ 1791 h 3541"/>
              <a:gd name="T4" fmla="*/ 1871 w 2742"/>
              <a:gd name="T5" fmla="*/ 1541 h 3541"/>
              <a:gd name="T6" fmla="*/ 1871 w 2742"/>
              <a:gd name="T7" fmla="*/ 1791 h 3541"/>
              <a:gd name="T8" fmla="*/ 0 w 2742"/>
              <a:gd name="T9" fmla="*/ 1541 h 3541"/>
              <a:gd name="T10" fmla="*/ 0 w 2742"/>
              <a:gd name="T11" fmla="*/ 2041 h 3541"/>
              <a:gd name="T12" fmla="*/ 2742 w 2742"/>
              <a:gd name="T13" fmla="*/ 1541 h 3541"/>
              <a:gd name="T14" fmla="*/ 2742 w 2742"/>
              <a:gd name="T15" fmla="*/ 2041 h 3541"/>
              <a:gd name="T16" fmla="*/ 1371 w 2742"/>
              <a:gd name="T17" fmla="*/ 339 h 3541"/>
              <a:gd name="T18" fmla="*/ 1371 w 2742"/>
              <a:gd name="T19" fmla="*/ 916 h 3541"/>
              <a:gd name="T20" fmla="*/ 1121 w 2742"/>
              <a:gd name="T21" fmla="*/ 2916 h 3541"/>
              <a:gd name="T22" fmla="*/ 1121 w 2742"/>
              <a:gd name="T23" fmla="*/ 3541 h 3541"/>
              <a:gd name="T24" fmla="*/ 1809 w 2742"/>
              <a:gd name="T25" fmla="*/ 2916 h 3541"/>
              <a:gd name="T26" fmla="*/ 2371 w 2742"/>
              <a:gd name="T27" fmla="*/ 2916 h 3541"/>
              <a:gd name="T28" fmla="*/ 2621 w 2742"/>
              <a:gd name="T29" fmla="*/ 2666 h 3541"/>
              <a:gd name="T30" fmla="*/ 2621 w 2742"/>
              <a:gd name="T31" fmla="*/ 1166 h 3541"/>
              <a:gd name="T32" fmla="*/ 2371 w 2742"/>
              <a:gd name="T33" fmla="*/ 916 h 3541"/>
              <a:gd name="T34" fmla="*/ 371 w 2742"/>
              <a:gd name="T35" fmla="*/ 916 h 3541"/>
              <a:gd name="T36" fmla="*/ 121 w 2742"/>
              <a:gd name="T37" fmla="*/ 1166 h 3541"/>
              <a:gd name="T38" fmla="*/ 121 w 2742"/>
              <a:gd name="T39" fmla="*/ 2666 h 3541"/>
              <a:gd name="T40" fmla="*/ 371 w 2742"/>
              <a:gd name="T41" fmla="*/ 2916 h 3541"/>
              <a:gd name="T42" fmla="*/ 1121 w 2742"/>
              <a:gd name="T43" fmla="*/ 2916 h 3541"/>
              <a:gd name="T44" fmla="*/ 1371 w 2742"/>
              <a:gd name="T45" fmla="*/ 0 h 3541"/>
              <a:gd name="T46" fmla="*/ 1205 w 2742"/>
              <a:gd name="T47" fmla="*/ 166 h 3541"/>
              <a:gd name="T48" fmla="*/ 1371 w 2742"/>
              <a:gd name="T49" fmla="*/ 332 h 3541"/>
              <a:gd name="T50" fmla="*/ 1537 w 2742"/>
              <a:gd name="T51" fmla="*/ 166 h 3541"/>
              <a:gd name="T52" fmla="*/ 1371 w 2742"/>
              <a:gd name="T53" fmla="*/ 0 h 3541"/>
              <a:gd name="T54" fmla="*/ 746 w 2742"/>
              <a:gd name="T55" fmla="*/ 2157 h 3541"/>
              <a:gd name="T56" fmla="*/ 1996 w 2742"/>
              <a:gd name="T57" fmla="*/ 2157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42" h="3541">
                <a:moveTo>
                  <a:pt x="871" y="1541"/>
                </a:moveTo>
                <a:cubicBezTo>
                  <a:pt x="871" y="1791"/>
                  <a:pt x="871" y="1791"/>
                  <a:pt x="871" y="1791"/>
                </a:cubicBezTo>
                <a:moveTo>
                  <a:pt x="1871" y="1541"/>
                </a:moveTo>
                <a:cubicBezTo>
                  <a:pt x="1871" y="1791"/>
                  <a:pt x="1871" y="1791"/>
                  <a:pt x="1871" y="1791"/>
                </a:cubicBezTo>
                <a:moveTo>
                  <a:pt x="0" y="1541"/>
                </a:moveTo>
                <a:cubicBezTo>
                  <a:pt x="0" y="2041"/>
                  <a:pt x="0" y="2041"/>
                  <a:pt x="0" y="2041"/>
                </a:cubicBezTo>
                <a:moveTo>
                  <a:pt x="2742" y="1541"/>
                </a:moveTo>
                <a:cubicBezTo>
                  <a:pt x="2742" y="2041"/>
                  <a:pt x="2742" y="2041"/>
                  <a:pt x="2742" y="2041"/>
                </a:cubicBezTo>
                <a:moveTo>
                  <a:pt x="1371" y="339"/>
                </a:moveTo>
                <a:cubicBezTo>
                  <a:pt x="1371" y="916"/>
                  <a:pt x="1371" y="916"/>
                  <a:pt x="1371" y="916"/>
                </a:cubicBezTo>
                <a:moveTo>
                  <a:pt x="1121" y="2916"/>
                </a:moveTo>
                <a:cubicBezTo>
                  <a:pt x="1121" y="3541"/>
                  <a:pt x="1121" y="3541"/>
                  <a:pt x="1121" y="3541"/>
                </a:cubicBezTo>
                <a:cubicBezTo>
                  <a:pt x="1809" y="2916"/>
                  <a:pt x="1809" y="2916"/>
                  <a:pt x="1809" y="2916"/>
                </a:cubicBezTo>
                <a:cubicBezTo>
                  <a:pt x="2371" y="2916"/>
                  <a:pt x="2371" y="2916"/>
                  <a:pt x="2371" y="2916"/>
                </a:cubicBezTo>
                <a:cubicBezTo>
                  <a:pt x="2509" y="2916"/>
                  <a:pt x="2621" y="2804"/>
                  <a:pt x="2621" y="2666"/>
                </a:cubicBezTo>
                <a:cubicBezTo>
                  <a:pt x="2621" y="1166"/>
                  <a:pt x="2621" y="1166"/>
                  <a:pt x="2621" y="1166"/>
                </a:cubicBezTo>
                <a:cubicBezTo>
                  <a:pt x="2621" y="1028"/>
                  <a:pt x="2509" y="916"/>
                  <a:pt x="2371" y="916"/>
                </a:cubicBezTo>
                <a:cubicBezTo>
                  <a:pt x="371" y="916"/>
                  <a:pt x="371" y="916"/>
                  <a:pt x="371" y="916"/>
                </a:cubicBezTo>
                <a:cubicBezTo>
                  <a:pt x="233" y="916"/>
                  <a:pt x="121" y="1028"/>
                  <a:pt x="121" y="1166"/>
                </a:cubicBezTo>
                <a:cubicBezTo>
                  <a:pt x="121" y="2666"/>
                  <a:pt x="121" y="2666"/>
                  <a:pt x="121" y="2666"/>
                </a:cubicBezTo>
                <a:cubicBezTo>
                  <a:pt x="121" y="2804"/>
                  <a:pt x="233" y="2916"/>
                  <a:pt x="371" y="2916"/>
                </a:cubicBezTo>
                <a:lnTo>
                  <a:pt x="1121" y="2916"/>
                </a:lnTo>
                <a:close/>
                <a:moveTo>
                  <a:pt x="1371" y="0"/>
                </a:moveTo>
                <a:cubicBezTo>
                  <a:pt x="1279" y="0"/>
                  <a:pt x="1205" y="74"/>
                  <a:pt x="1205" y="166"/>
                </a:cubicBezTo>
                <a:cubicBezTo>
                  <a:pt x="1205" y="258"/>
                  <a:pt x="1279" y="332"/>
                  <a:pt x="1371" y="332"/>
                </a:cubicBezTo>
                <a:cubicBezTo>
                  <a:pt x="1463" y="332"/>
                  <a:pt x="1537" y="258"/>
                  <a:pt x="1537" y="166"/>
                </a:cubicBezTo>
                <a:cubicBezTo>
                  <a:pt x="1537" y="74"/>
                  <a:pt x="1463" y="0"/>
                  <a:pt x="1371" y="0"/>
                </a:cubicBezTo>
                <a:close/>
                <a:moveTo>
                  <a:pt x="746" y="2157"/>
                </a:moveTo>
                <a:cubicBezTo>
                  <a:pt x="1091" y="2502"/>
                  <a:pt x="1651" y="2502"/>
                  <a:pt x="1996" y="2157"/>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latin typeface="Segoe UI Light" panose="020B0502040204020203" pitchFamily="34" charset="0"/>
              <a:cs typeface="Segoe UI Light" panose="020B0502040204020203" pitchFamily="34" charset="0"/>
            </a:endParaRPr>
          </a:p>
        </p:txBody>
      </p:sp>
      <p:sp>
        <p:nvSpPr>
          <p:cNvPr id="3" name="Oval 2">
            <a:extLst>
              <a:ext uri="{FF2B5EF4-FFF2-40B4-BE49-F238E27FC236}">
                <a16:creationId xmlns:a16="http://schemas.microsoft.com/office/drawing/2014/main" id="{BC42B682-65AD-4985-874C-BA94E3564DF8}"/>
              </a:ext>
            </a:extLst>
          </p:cNvPr>
          <p:cNvSpPr/>
          <p:nvPr/>
        </p:nvSpPr>
        <p:spPr bwMode="auto">
          <a:xfrm>
            <a:off x="2277736" y="2603991"/>
            <a:ext cx="1296144" cy="1296144"/>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grpSp>
        <p:nvGrpSpPr>
          <p:cNvPr id="4" name="Group 4">
            <a:extLst>
              <a:ext uri="{FF2B5EF4-FFF2-40B4-BE49-F238E27FC236}">
                <a16:creationId xmlns:a16="http://schemas.microsoft.com/office/drawing/2014/main" id="{1F54ED02-F72D-4A70-A2E9-CFD9CCB6D60D}"/>
              </a:ext>
            </a:extLst>
          </p:cNvPr>
          <p:cNvGrpSpPr>
            <a:grpSpLocks noChangeAspect="1"/>
          </p:cNvGrpSpPr>
          <p:nvPr/>
        </p:nvGrpSpPr>
        <p:grpSpPr bwMode="auto">
          <a:xfrm>
            <a:off x="4998769" y="846414"/>
            <a:ext cx="428599" cy="693183"/>
            <a:chOff x="3476" y="1492"/>
            <a:chExt cx="878" cy="1420"/>
          </a:xfrm>
          <a:solidFill>
            <a:schemeClr val="tx2"/>
          </a:solidFill>
        </p:grpSpPr>
        <p:sp>
          <p:nvSpPr>
            <p:cNvPr id="5" name="Freeform 5">
              <a:extLst>
                <a:ext uri="{FF2B5EF4-FFF2-40B4-BE49-F238E27FC236}">
                  <a16:creationId xmlns:a16="http://schemas.microsoft.com/office/drawing/2014/main" id="{5FC8F13C-B3B8-46C7-867F-4E37B91B2AC0}"/>
                </a:ext>
              </a:extLst>
            </p:cNvPr>
            <p:cNvSpPr>
              <a:spLocks/>
            </p:cNvSpPr>
            <p:nvPr/>
          </p:nvSpPr>
          <p:spPr bwMode="auto">
            <a:xfrm>
              <a:off x="3476" y="2014"/>
              <a:ext cx="878" cy="898"/>
            </a:xfrm>
            <a:custGeom>
              <a:avLst/>
              <a:gdLst>
                <a:gd name="T0" fmla="*/ 0 w 878"/>
                <a:gd name="T1" fmla="*/ 898 h 898"/>
                <a:gd name="T2" fmla="*/ 0 w 878"/>
                <a:gd name="T3" fmla="*/ 898 h 898"/>
                <a:gd name="T4" fmla="*/ 878 w 878"/>
                <a:gd name="T5" fmla="*/ 397 h 898"/>
                <a:gd name="T6" fmla="*/ 878 w 878"/>
                <a:gd name="T7" fmla="*/ 0 h 898"/>
                <a:gd name="T8" fmla="*/ 0 w 878"/>
                <a:gd name="T9" fmla="*/ 898 h 898"/>
              </a:gdLst>
              <a:ahLst/>
              <a:cxnLst>
                <a:cxn ang="0">
                  <a:pos x="T0" y="T1"/>
                </a:cxn>
                <a:cxn ang="0">
                  <a:pos x="T2" y="T3"/>
                </a:cxn>
                <a:cxn ang="0">
                  <a:pos x="T4" y="T5"/>
                </a:cxn>
                <a:cxn ang="0">
                  <a:pos x="T6" y="T7"/>
                </a:cxn>
                <a:cxn ang="0">
                  <a:pos x="T8" y="T9"/>
                </a:cxn>
              </a:cxnLst>
              <a:rect l="0" t="0" r="r" b="b"/>
              <a:pathLst>
                <a:path w="878" h="898">
                  <a:moveTo>
                    <a:pt x="0" y="898"/>
                  </a:moveTo>
                  <a:lnTo>
                    <a:pt x="0" y="898"/>
                  </a:lnTo>
                  <a:lnTo>
                    <a:pt x="878" y="397"/>
                  </a:lnTo>
                  <a:lnTo>
                    <a:pt x="878" y="0"/>
                  </a:lnTo>
                  <a:lnTo>
                    <a:pt x="0"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Light" panose="020B0502040204020203" pitchFamily="34" charset="0"/>
                <a:cs typeface="Segoe UI Light" panose="020B0502040204020203" pitchFamily="34" charset="0"/>
              </a:endParaRPr>
            </a:p>
          </p:txBody>
        </p:sp>
        <p:sp>
          <p:nvSpPr>
            <p:cNvPr id="6" name="Freeform 6">
              <a:extLst>
                <a:ext uri="{FF2B5EF4-FFF2-40B4-BE49-F238E27FC236}">
                  <a16:creationId xmlns:a16="http://schemas.microsoft.com/office/drawing/2014/main" id="{3B8694BD-A1F6-40D3-BABF-622D58089501}"/>
                </a:ext>
              </a:extLst>
            </p:cNvPr>
            <p:cNvSpPr>
              <a:spLocks/>
            </p:cNvSpPr>
            <p:nvPr/>
          </p:nvSpPr>
          <p:spPr bwMode="auto">
            <a:xfrm>
              <a:off x="3476" y="1492"/>
              <a:ext cx="836" cy="689"/>
            </a:xfrm>
            <a:custGeom>
              <a:avLst/>
              <a:gdLst>
                <a:gd name="T0" fmla="*/ 0 w 836"/>
                <a:gd name="T1" fmla="*/ 0 h 689"/>
                <a:gd name="T2" fmla="*/ 0 w 836"/>
                <a:gd name="T3" fmla="*/ 376 h 689"/>
                <a:gd name="T4" fmla="*/ 564 w 836"/>
                <a:gd name="T5" fmla="*/ 689 h 689"/>
                <a:gd name="T6" fmla="*/ 836 w 836"/>
                <a:gd name="T7" fmla="*/ 480 h 689"/>
                <a:gd name="T8" fmla="*/ 0 w 836"/>
                <a:gd name="T9" fmla="*/ 0 h 689"/>
              </a:gdLst>
              <a:ahLst/>
              <a:cxnLst>
                <a:cxn ang="0">
                  <a:pos x="T0" y="T1"/>
                </a:cxn>
                <a:cxn ang="0">
                  <a:pos x="T2" y="T3"/>
                </a:cxn>
                <a:cxn ang="0">
                  <a:pos x="T4" y="T5"/>
                </a:cxn>
                <a:cxn ang="0">
                  <a:pos x="T6" y="T7"/>
                </a:cxn>
                <a:cxn ang="0">
                  <a:pos x="T8" y="T9"/>
                </a:cxn>
              </a:cxnLst>
              <a:rect l="0" t="0" r="r" b="b"/>
              <a:pathLst>
                <a:path w="836" h="689">
                  <a:moveTo>
                    <a:pt x="0" y="0"/>
                  </a:moveTo>
                  <a:lnTo>
                    <a:pt x="0" y="376"/>
                  </a:lnTo>
                  <a:lnTo>
                    <a:pt x="564" y="689"/>
                  </a:lnTo>
                  <a:lnTo>
                    <a:pt x="836" y="48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Light" panose="020B0502040204020203" pitchFamily="34" charset="0"/>
                <a:cs typeface="Segoe UI Light" panose="020B0502040204020203" pitchFamily="34" charset="0"/>
              </a:endParaRPr>
            </a:p>
          </p:txBody>
        </p:sp>
        <p:sp>
          <p:nvSpPr>
            <p:cNvPr id="7" name="Freeform 7">
              <a:extLst>
                <a:ext uri="{FF2B5EF4-FFF2-40B4-BE49-F238E27FC236}">
                  <a16:creationId xmlns:a16="http://schemas.microsoft.com/office/drawing/2014/main" id="{02DEB2EE-12CC-4720-8D1A-7B8B36318578}"/>
                </a:ext>
              </a:extLst>
            </p:cNvPr>
            <p:cNvSpPr>
              <a:spLocks/>
            </p:cNvSpPr>
            <p:nvPr/>
          </p:nvSpPr>
          <p:spPr bwMode="auto">
            <a:xfrm>
              <a:off x="3476" y="1931"/>
              <a:ext cx="293" cy="981"/>
            </a:xfrm>
            <a:custGeom>
              <a:avLst/>
              <a:gdLst>
                <a:gd name="T0" fmla="*/ 0 w 293"/>
                <a:gd name="T1" fmla="*/ 0 h 981"/>
                <a:gd name="T2" fmla="*/ 293 w 293"/>
                <a:gd name="T3" fmla="*/ 208 h 981"/>
                <a:gd name="T4" fmla="*/ 0 w 293"/>
                <a:gd name="T5" fmla="*/ 981 h 981"/>
                <a:gd name="T6" fmla="*/ 0 w 293"/>
                <a:gd name="T7" fmla="*/ 0 h 981"/>
              </a:gdLst>
              <a:ahLst/>
              <a:cxnLst>
                <a:cxn ang="0">
                  <a:pos x="T0" y="T1"/>
                </a:cxn>
                <a:cxn ang="0">
                  <a:pos x="T2" y="T3"/>
                </a:cxn>
                <a:cxn ang="0">
                  <a:pos x="T4" y="T5"/>
                </a:cxn>
                <a:cxn ang="0">
                  <a:pos x="T6" y="T7"/>
                </a:cxn>
              </a:cxnLst>
              <a:rect l="0" t="0" r="r" b="b"/>
              <a:pathLst>
                <a:path w="293" h="981">
                  <a:moveTo>
                    <a:pt x="0" y="0"/>
                  </a:moveTo>
                  <a:lnTo>
                    <a:pt x="293" y="208"/>
                  </a:lnTo>
                  <a:lnTo>
                    <a:pt x="0" y="98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Light" panose="020B0502040204020203" pitchFamily="34" charset="0"/>
                <a:cs typeface="Segoe UI Light" panose="020B0502040204020203" pitchFamily="34" charset="0"/>
              </a:endParaRPr>
            </a:p>
          </p:txBody>
        </p:sp>
      </p:grpSp>
      <p:sp>
        <p:nvSpPr>
          <p:cNvPr id="8" name="Oval 7">
            <a:extLst>
              <a:ext uri="{FF2B5EF4-FFF2-40B4-BE49-F238E27FC236}">
                <a16:creationId xmlns:a16="http://schemas.microsoft.com/office/drawing/2014/main" id="{C03F2541-91BE-4DCD-9DDC-B208A3A83107}"/>
              </a:ext>
            </a:extLst>
          </p:cNvPr>
          <p:cNvSpPr/>
          <p:nvPr/>
        </p:nvSpPr>
        <p:spPr bwMode="auto">
          <a:xfrm>
            <a:off x="4564997" y="544934"/>
            <a:ext cx="1296144" cy="1296144"/>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9" name="Oval 8">
            <a:extLst>
              <a:ext uri="{FF2B5EF4-FFF2-40B4-BE49-F238E27FC236}">
                <a16:creationId xmlns:a16="http://schemas.microsoft.com/office/drawing/2014/main" id="{C7803C36-CE7C-407D-8D64-0C1B9A37E9D4}"/>
              </a:ext>
            </a:extLst>
          </p:cNvPr>
          <p:cNvSpPr/>
          <p:nvPr/>
        </p:nvSpPr>
        <p:spPr bwMode="auto">
          <a:xfrm>
            <a:off x="4553524" y="2602800"/>
            <a:ext cx="1296144" cy="1296144"/>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10" name="brain_2" title="Icon of a brain with circles and connection lines inside">
            <a:extLst>
              <a:ext uri="{FF2B5EF4-FFF2-40B4-BE49-F238E27FC236}">
                <a16:creationId xmlns:a16="http://schemas.microsoft.com/office/drawing/2014/main" id="{D8FAA6AE-F5A2-4206-A62E-599D91CDC58F}"/>
              </a:ext>
            </a:extLst>
          </p:cNvPr>
          <p:cNvSpPr>
            <a:spLocks noChangeAspect="1" noEditPoints="1"/>
          </p:cNvSpPr>
          <p:nvPr/>
        </p:nvSpPr>
        <p:spPr bwMode="auto">
          <a:xfrm>
            <a:off x="4811577" y="2989725"/>
            <a:ext cx="782480" cy="524676"/>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latin typeface="Segoe UI Light" panose="020B0502040204020203" pitchFamily="34" charset="0"/>
              <a:cs typeface="Segoe UI Light" panose="020B0502040204020203" pitchFamily="34" charset="0"/>
            </a:endParaRPr>
          </a:p>
        </p:txBody>
      </p:sp>
      <p:sp>
        <p:nvSpPr>
          <p:cNvPr id="11" name="Oval 10">
            <a:extLst>
              <a:ext uri="{FF2B5EF4-FFF2-40B4-BE49-F238E27FC236}">
                <a16:creationId xmlns:a16="http://schemas.microsoft.com/office/drawing/2014/main" id="{B6073981-3941-47A7-BF5D-46A414A6D276}"/>
              </a:ext>
            </a:extLst>
          </p:cNvPr>
          <p:cNvSpPr/>
          <p:nvPr/>
        </p:nvSpPr>
        <p:spPr bwMode="auto">
          <a:xfrm>
            <a:off x="4564997" y="4649390"/>
            <a:ext cx="1296144" cy="1296144"/>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12" name="Oval 11">
            <a:extLst>
              <a:ext uri="{FF2B5EF4-FFF2-40B4-BE49-F238E27FC236}">
                <a16:creationId xmlns:a16="http://schemas.microsoft.com/office/drawing/2014/main" id="{ABBFFE41-3C2C-4225-9A23-87FFBEC0F1C6}"/>
              </a:ext>
            </a:extLst>
          </p:cNvPr>
          <p:cNvSpPr/>
          <p:nvPr/>
        </p:nvSpPr>
        <p:spPr bwMode="auto">
          <a:xfrm>
            <a:off x="2567717" y="4504084"/>
            <a:ext cx="744209" cy="744209"/>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13" name="globe_2" title="Icon of a sphere made of lines">
            <a:extLst>
              <a:ext uri="{FF2B5EF4-FFF2-40B4-BE49-F238E27FC236}">
                <a16:creationId xmlns:a16="http://schemas.microsoft.com/office/drawing/2014/main" id="{0470BAB4-4354-45D5-B445-C6AB3C6D2A8E}"/>
              </a:ext>
            </a:extLst>
          </p:cNvPr>
          <p:cNvSpPr>
            <a:spLocks noChangeAspect="1" noEditPoints="1"/>
          </p:cNvSpPr>
          <p:nvPr/>
        </p:nvSpPr>
        <p:spPr bwMode="auto">
          <a:xfrm>
            <a:off x="2756941" y="4693308"/>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latin typeface="Segoe UI Light" panose="020B0502040204020203" pitchFamily="34" charset="0"/>
              <a:cs typeface="Segoe UI Light" panose="020B0502040204020203" pitchFamily="34" charset="0"/>
            </a:endParaRPr>
          </a:p>
        </p:txBody>
      </p:sp>
      <p:sp>
        <p:nvSpPr>
          <p:cNvPr id="14" name="TextBox 13">
            <a:extLst>
              <a:ext uri="{FF2B5EF4-FFF2-40B4-BE49-F238E27FC236}">
                <a16:creationId xmlns:a16="http://schemas.microsoft.com/office/drawing/2014/main" id="{8BBFE030-5D96-4430-9D5E-6BDFF6597D04}"/>
              </a:ext>
            </a:extLst>
          </p:cNvPr>
          <p:cNvSpPr txBox="1"/>
          <p:nvPr/>
        </p:nvSpPr>
        <p:spPr>
          <a:xfrm>
            <a:off x="4251114" y="1870548"/>
            <a:ext cx="1903406"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Dynamics 365</a:t>
            </a:r>
          </a:p>
        </p:txBody>
      </p:sp>
      <p:sp>
        <p:nvSpPr>
          <p:cNvPr id="15" name="TextBox 14">
            <a:extLst>
              <a:ext uri="{FF2B5EF4-FFF2-40B4-BE49-F238E27FC236}">
                <a16:creationId xmlns:a16="http://schemas.microsoft.com/office/drawing/2014/main" id="{20707D6B-C709-4740-A547-D3766C0315B6}"/>
              </a:ext>
            </a:extLst>
          </p:cNvPr>
          <p:cNvSpPr txBox="1"/>
          <p:nvPr/>
        </p:nvSpPr>
        <p:spPr>
          <a:xfrm>
            <a:off x="4028137" y="3908248"/>
            <a:ext cx="2370842" cy="572464"/>
          </a:xfrm>
          <a:prstGeom prst="rect">
            <a:avLst/>
          </a:prstGeom>
          <a:noFill/>
        </p:spPr>
        <p:txBody>
          <a:bodyPr wrap="non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Cognitive Services</a:t>
            </a:r>
          </a:p>
        </p:txBody>
      </p:sp>
      <p:sp>
        <p:nvSpPr>
          <p:cNvPr id="16" name="TextBox 15">
            <a:extLst>
              <a:ext uri="{FF2B5EF4-FFF2-40B4-BE49-F238E27FC236}">
                <a16:creationId xmlns:a16="http://schemas.microsoft.com/office/drawing/2014/main" id="{40C09B76-D9F6-4D75-A541-2AE4A9EB11AC}"/>
              </a:ext>
            </a:extLst>
          </p:cNvPr>
          <p:cNvSpPr txBox="1"/>
          <p:nvPr/>
        </p:nvSpPr>
        <p:spPr>
          <a:xfrm>
            <a:off x="4494835" y="5945534"/>
            <a:ext cx="1415965" cy="572464"/>
          </a:xfrm>
          <a:prstGeom prst="rect">
            <a:avLst/>
          </a:prstGeom>
          <a:noFill/>
        </p:spPr>
        <p:txBody>
          <a:bodyPr wrap="non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Azure ML</a:t>
            </a:r>
          </a:p>
        </p:txBody>
      </p:sp>
      <p:sp>
        <p:nvSpPr>
          <p:cNvPr id="17" name="TextBox 16">
            <a:extLst>
              <a:ext uri="{FF2B5EF4-FFF2-40B4-BE49-F238E27FC236}">
                <a16:creationId xmlns:a16="http://schemas.microsoft.com/office/drawing/2014/main" id="{8C347D69-5881-4487-A874-E4E079802DA7}"/>
              </a:ext>
            </a:extLst>
          </p:cNvPr>
          <p:cNvSpPr txBox="1"/>
          <p:nvPr/>
        </p:nvSpPr>
        <p:spPr>
          <a:xfrm>
            <a:off x="1774284" y="3927756"/>
            <a:ext cx="2303066" cy="572464"/>
          </a:xfrm>
          <a:prstGeom prst="rect">
            <a:avLst/>
          </a:prstGeom>
          <a:noFill/>
        </p:spPr>
        <p:txBody>
          <a:bodyPr wrap="non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Azure Bot Service</a:t>
            </a:r>
          </a:p>
        </p:txBody>
      </p:sp>
      <p:sp>
        <p:nvSpPr>
          <p:cNvPr id="18" name="TextBox 17">
            <a:extLst>
              <a:ext uri="{FF2B5EF4-FFF2-40B4-BE49-F238E27FC236}">
                <a16:creationId xmlns:a16="http://schemas.microsoft.com/office/drawing/2014/main" id="{E1949DF4-FF5E-47B9-8E5F-F27C9A418B31}"/>
              </a:ext>
            </a:extLst>
          </p:cNvPr>
          <p:cNvSpPr txBox="1"/>
          <p:nvPr/>
        </p:nvSpPr>
        <p:spPr>
          <a:xfrm>
            <a:off x="2552343" y="5248292"/>
            <a:ext cx="774957" cy="517065"/>
          </a:xfrm>
          <a:prstGeom prst="rect">
            <a:avLst/>
          </a:prstGeom>
          <a:noFill/>
        </p:spPr>
        <p:txBody>
          <a:bodyPr wrap="non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Web</a:t>
            </a:r>
          </a:p>
        </p:txBody>
      </p:sp>
      <p:cxnSp>
        <p:nvCxnSpPr>
          <p:cNvPr id="19" name="Straight Arrow Connector 24">
            <a:extLst>
              <a:ext uri="{FF2B5EF4-FFF2-40B4-BE49-F238E27FC236}">
                <a16:creationId xmlns:a16="http://schemas.microsoft.com/office/drawing/2014/main" id="{58774CAC-5AF4-43F3-8C9E-306445C54618}"/>
              </a:ext>
            </a:extLst>
          </p:cNvPr>
          <p:cNvCxnSpPr>
            <a:stCxn id="3" idx="6"/>
            <a:endCxn id="8" idx="2"/>
          </p:cNvCxnSpPr>
          <p:nvPr/>
        </p:nvCxnSpPr>
        <p:spPr>
          <a:xfrm flipV="1">
            <a:off x="3573880" y="1193006"/>
            <a:ext cx="991117" cy="2059057"/>
          </a:xfrm>
          <a:prstGeom prst="bentConnector3">
            <a:avLst>
              <a:gd name="adj1" fmla="val 50000"/>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24">
            <a:extLst>
              <a:ext uri="{FF2B5EF4-FFF2-40B4-BE49-F238E27FC236}">
                <a16:creationId xmlns:a16="http://schemas.microsoft.com/office/drawing/2014/main" id="{18C1E176-5441-4617-889D-65CA95DB6FA0}"/>
              </a:ext>
            </a:extLst>
          </p:cNvPr>
          <p:cNvCxnSpPr>
            <a:stCxn id="3" idx="6"/>
            <a:endCxn id="9" idx="2"/>
          </p:cNvCxnSpPr>
          <p:nvPr/>
        </p:nvCxnSpPr>
        <p:spPr>
          <a:xfrm flipV="1">
            <a:off x="3573880" y="3250872"/>
            <a:ext cx="979644" cy="1191"/>
          </a:xfrm>
          <a:prstGeom prst="bentConnector3">
            <a:avLst>
              <a:gd name="adj1" fmla="val 50000"/>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4">
            <a:extLst>
              <a:ext uri="{FF2B5EF4-FFF2-40B4-BE49-F238E27FC236}">
                <a16:creationId xmlns:a16="http://schemas.microsoft.com/office/drawing/2014/main" id="{CBEA1072-1116-42F2-A9B1-9F5A7A094A14}"/>
              </a:ext>
            </a:extLst>
          </p:cNvPr>
          <p:cNvCxnSpPr>
            <a:stCxn id="3" idx="6"/>
            <a:endCxn id="11" idx="2"/>
          </p:cNvCxnSpPr>
          <p:nvPr/>
        </p:nvCxnSpPr>
        <p:spPr>
          <a:xfrm>
            <a:off x="3573880" y="3252063"/>
            <a:ext cx="991117" cy="2045399"/>
          </a:xfrm>
          <a:prstGeom prst="bentConnector3">
            <a:avLst>
              <a:gd name="adj1" fmla="val 50000"/>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Beaker_F196" title="Icon of a scientific flask with liquid in it">
            <a:extLst>
              <a:ext uri="{FF2B5EF4-FFF2-40B4-BE49-F238E27FC236}">
                <a16:creationId xmlns:a16="http://schemas.microsoft.com/office/drawing/2014/main" id="{9CA72651-F6EB-4523-8B24-9058CEE30988}"/>
              </a:ext>
            </a:extLst>
          </p:cNvPr>
          <p:cNvSpPr>
            <a:spLocks noChangeAspect="1" noEditPoints="1"/>
          </p:cNvSpPr>
          <p:nvPr/>
        </p:nvSpPr>
        <p:spPr bwMode="auto">
          <a:xfrm>
            <a:off x="4965860" y="5039398"/>
            <a:ext cx="482944" cy="558012"/>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Segoe UI Light" panose="020B0502040204020203" pitchFamily="34" charset="0"/>
              <a:cs typeface="Segoe UI Light" panose="020B0502040204020203" pitchFamily="34" charset="0"/>
            </a:endParaRPr>
          </a:p>
        </p:txBody>
      </p:sp>
      <p:sp>
        <p:nvSpPr>
          <p:cNvPr id="23" name="Laptop_E770" title="Icon of a laptop">
            <a:extLst>
              <a:ext uri="{FF2B5EF4-FFF2-40B4-BE49-F238E27FC236}">
                <a16:creationId xmlns:a16="http://schemas.microsoft.com/office/drawing/2014/main" id="{3AC982E8-7C04-451F-B922-DB3F73F232CA}"/>
              </a:ext>
            </a:extLst>
          </p:cNvPr>
          <p:cNvSpPr>
            <a:spLocks noChangeAspect="1" noEditPoints="1"/>
          </p:cNvSpPr>
          <p:nvPr/>
        </p:nvSpPr>
        <p:spPr bwMode="auto">
          <a:xfrm>
            <a:off x="830452" y="3021961"/>
            <a:ext cx="686105" cy="457822"/>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latin typeface="Segoe UI Light" panose="020B0502040204020203" pitchFamily="34" charset="0"/>
              <a:cs typeface="Segoe UI Light" panose="020B0502040204020203" pitchFamily="34" charset="0"/>
            </a:endParaRPr>
          </a:p>
        </p:txBody>
      </p:sp>
      <p:sp>
        <p:nvSpPr>
          <p:cNvPr id="24" name="Oval 23">
            <a:extLst>
              <a:ext uri="{FF2B5EF4-FFF2-40B4-BE49-F238E27FC236}">
                <a16:creationId xmlns:a16="http://schemas.microsoft.com/office/drawing/2014/main" id="{DE806342-F8C6-4593-BB49-8E31E0F71DAD}"/>
              </a:ext>
            </a:extLst>
          </p:cNvPr>
          <p:cNvSpPr/>
          <p:nvPr/>
        </p:nvSpPr>
        <p:spPr bwMode="auto">
          <a:xfrm>
            <a:off x="525433" y="2608540"/>
            <a:ext cx="1296144" cy="1296144"/>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25" name="TextBox 24">
            <a:extLst>
              <a:ext uri="{FF2B5EF4-FFF2-40B4-BE49-F238E27FC236}">
                <a16:creationId xmlns:a16="http://schemas.microsoft.com/office/drawing/2014/main" id="{797D93DC-E66F-4A74-9FF7-B5A32470981D}"/>
              </a:ext>
            </a:extLst>
          </p:cNvPr>
          <p:cNvSpPr txBox="1"/>
          <p:nvPr/>
        </p:nvSpPr>
        <p:spPr>
          <a:xfrm>
            <a:off x="551282" y="3927488"/>
            <a:ext cx="1244444" cy="572464"/>
          </a:xfrm>
          <a:prstGeom prst="rect">
            <a:avLst/>
          </a:prstGeom>
          <a:noFill/>
        </p:spPr>
        <p:txBody>
          <a:bodyPr wrap="non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Browser</a:t>
            </a:r>
          </a:p>
        </p:txBody>
      </p:sp>
      <p:cxnSp>
        <p:nvCxnSpPr>
          <p:cNvPr id="26" name="Straight Arrow Connector 24">
            <a:extLst>
              <a:ext uri="{FF2B5EF4-FFF2-40B4-BE49-F238E27FC236}">
                <a16:creationId xmlns:a16="http://schemas.microsoft.com/office/drawing/2014/main" id="{9800D5CF-88C1-4C4D-8F16-BEFE88F5FE5C}"/>
              </a:ext>
            </a:extLst>
          </p:cNvPr>
          <p:cNvCxnSpPr>
            <a:stCxn id="24" idx="6"/>
            <a:endCxn id="3" idx="2"/>
          </p:cNvCxnSpPr>
          <p:nvPr/>
        </p:nvCxnSpPr>
        <p:spPr>
          <a:xfrm flipV="1">
            <a:off x="1821577" y="3252063"/>
            <a:ext cx="456159" cy="4549"/>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E09F2FE-02C8-4426-999C-FCEB47619F6D}"/>
              </a:ext>
            </a:extLst>
          </p:cNvPr>
          <p:cNvSpPr/>
          <p:nvPr/>
        </p:nvSpPr>
        <p:spPr bwMode="auto">
          <a:xfrm>
            <a:off x="795167" y="4504084"/>
            <a:ext cx="744209" cy="744209"/>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28" name="TextBox 27">
            <a:extLst>
              <a:ext uri="{FF2B5EF4-FFF2-40B4-BE49-F238E27FC236}">
                <a16:creationId xmlns:a16="http://schemas.microsoft.com/office/drawing/2014/main" id="{161609E8-48C4-43A4-B1E7-EAE998B206AF}"/>
              </a:ext>
            </a:extLst>
          </p:cNvPr>
          <p:cNvSpPr txBox="1"/>
          <p:nvPr/>
        </p:nvSpPr>
        <p:spPr>
          <a:xfrm>
            <a:off x="631870" y="5248292"/>
            <a:ext cx="1070806" cy="517065"/>
          </a:xfrm>
          <a:prstGeom prst="rect">
            <a:avLst/>
          </a:prstGeom>
          <a:noFill/>
        </p:spPr>
        <p:txBody>
          <a:bodyPr wrap="non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Cortana</a:t>
            </a:r>
          </a:p>
        </p:txBody>
      </p:sp>
      <p:sp>
        <p:nvSpPr>
          <p:cNvPr id="29" name="Oval 28">
            <a:extLst>
              <a:ext uri="{FF2B5EF4-FFF2-40B4-BE49-F238E27FC236}">
                <a16:creationId xmlns:a16="http://schemas.microsoft.com/office/drawing/2014/main" id="{C8E7A887-9F7D-488B-A34B-98E2D003D22D}"/>
              </a:ext>
            </a:extLst>
          </p:cNvPr>
          <p:cNvSpPr/>
          <p:nvPr/>
        </p:nvSpPr>
        <p:spPr bwMode="auto">
          <a:xfrm>
            <a:off x="793256" y="1335787"/>
            <a:ext cx="744209" cy="744209"/>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30" name="TextBox 29">
            <a:extLst>
              <a:ext uri="{FF2B5EF4-FFF2-40B4-BE49-F238E27FC236}">
                <a16:creationId xmlns:a16="http://schemas.microsoft.com/office/drawing/2014/main" id="{915BD1E2-EF2B-4E1E-8F8B-5121A2DFA2DD}"/>
              </a:ext>
            </a:extLst>
          </p:cNvPr>
          <p:cNvSpPr txBox="1"/>
          <p:nvPr/>
        </p:nvSpPr>
        <p:spPr>
          <a:xfrm>
            <a:off x="720207" y="2079995"/>
            <a:ext cx="890308" cy="517065"/>
          </a:xfrm>
          <a:prstGeom prst="rect">
            <a:avLst/>
          </a:prstGeom>
          <a:noFill/>
        </p:spPr>
        <p:txBody>
          <a:bodyPr wrap="non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Skype</a:t>
            </a:r>
          </a:p>
        </p:txBody>
      </p:sp>
      <p:grpSp>
        <p:nvGrpSpPr>
          <p:cNvPr id="31" name="Group 30">
            <a:extLst>
              <a:ext uri="{FF2B5EF4-FFF2-40B4-BE49-F238E27FC236}">
                <a16:creationId xmlns:a16="http://schemas.microsoft.com/office/drawing/2014/main" id="{86996BEE-8BC6-4BD0-9EB4-FCFF50BAF3EC}"/>
              </a:ext>
            </a:extLst>
          </p:cNvPr>
          <p:cNvGrpSpPr/>
          <p:nvPr/>
        </p:nvGrpSpPr>
        <p:grpSpPr>
          <a:xfrm>
            <a:off x="965181" y="4667865"/>
            <a:ext cx="416646" cy="416646"/>
            <a:chOff x="7279575" y="4867910"/>
            <a:chExt cx="2242504" cy="2242502"/>
          </a:xfrm>
        </p:grpSpPr>
        <p:sp>
          <p:nvSpPr>
            <p:cNvPr id="32" name="Freeform: Shape 47">
              <a:extLst>
                <a:ext uri="{FF2B5EF4-FFF2-40B4-BE49-F238E27FC236}">
                  <a16:creationId xmlns:a16="http://schemas.microsoft.com/office/drawing/2014/main" id="{D376A32B-6F5B-4224-875E-A30AFC11D762}"/>
                </a:ext>
              </a:extLst>
            </p:cNvPr>
            <p:cNvSpPr/>
            <p:nvPr/>
          </p:nvSpPr>
          <p:spPr bwMode="auto">
            <a:xfrm>
              <a:off x="7279575" y="4867910"/>
              <a:ext cx="2242504" cy="2242502"/>
            </a:xfrm>
            <a:custGeom>
              <a:avLst/>
              <a:gdLst>
                <a:gd name="connsiteX0" fmla="*/ 1121252 w 2242504"/>
                <a:gd name="connsiteY0" fmla="*/ 224314 h 2242502"/>
                <a:gd name="connsiteX1" fmla="*/ 224314 w 2242504"/>
                <a:gd name="connsiteY1" fmla="*/ 1121251 h 2242502"/>
                <a:gd name="connsiteX2" fmla="*/ 1121252 w 2242504"/>
                <a:gd name="connsiteY2" fmla="*/ 2018188 h 2242502"/>
                <a:gd name="connsiteX3" fmla="*/ 2018190 w 2242504"/>
                <a:gd name="connsiteY3" fmla="*/ 1121251 h 2242502"/>
                <a:gd name="connsiteX4" fmla="*/ 1121252 w 2242504"/>
                <a:gd name="connsiteY4" fmla="*/ 224314 h 2242502"/>
                <a:gd name="connsiteX5" fmla="*/ 1121252 w 2242504"/>
                <a:gd name="connsiteY5" fmla="*/ 0 h 2242502"/>
                <a:gd name="connsiteX6" fmla="*/ 2242504 w 2242504"/>
                <a:gd name="connsiteY6" fmla="*/ 1121251 h 2242502"/>
                <a:gd name="connsiteX7" fmla="*/ 1121252 w 2242504"/>
                <a:gd name="connsiteY7" fmla="*/ 2242502 h 2242502"/>
                <a:gd name="connsiteX8" fmla="*/ 0 w 2242504"/>
                <a:gd name="connsiteY8" fmla="*/ 1121251 h 2242502"/>
                <a:gd name="connsiteX9" fmla="*/ 1121252 w 2242504"/>
                <a:gd name="connsiteY9" fmla="*/ 0 h 2242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2504" h="2242502">
                  <a:moveTo>
                    <a:pt x="1121252" y="224314"/>
                  </a:moveTo>
                  <a:cubicBezTo>
                    <a:pt x="625887" y="224314"/>
                    <a:pt x="224314" y="625886"/>
                    <a:pt x="224314" y="1121251"/>
                  </a:cubicBezTo>
                  <a:cubicBezTo>
                    <a:pt x="224314" y="1616616"/>
                    <a:pt x="625887" y="2018188"/>
                    <a:pt x="1121252" y="2018188"/>
                  </a:cubicBezTo>
                  <a:cubicBezTo>
                    <a:pt x="1616617" y="2018188"/>
                    <a:pt x="2018190" y="1616616"/>
                    <a:pt x="2018190" y="1121251"/>
                  </a:cubicBezTo>
                  <a:cubicBezTo>
                    <a:pt x="2018190" y="625886"/>
                    <a:pt x="1616617" y="224314"/>
                    <a:pt x="1121252" y="224314"/>
                  </a:cubicBezTo>
                  <a:close/>
                  <a:moveTo>
                    <a:pt x="1121252" y="0"/>
                  </a:moveTo>
                  <a:cubicBezTo>
                    <a:pt x="1740502" y="0"/>
                    <a:pt x="2242504" y="502001"/>
                    <a:pt x="2242504" y="1121251"/>
                  </a:cubicBezTo>
                  <a:cubicBezTo>
                    <a:pt x="2242504" y="1740501"/>
                    <a:pt x="1740502" y="2242502"/>
                    <a:pt x="1121252" y="2242502"/>
                  </a:cubicBezTo>
                  <a:cubicBezTo>
                    <a:pt x="502002" y="2242502"/>
                    <a:pt x="0" y="1740501"/>
                    <a:pt x="0" y="1121251"/>
                  </a:cubicBezTo>
                  <a:cubicBezTo>
                    <a:pt x="0" y="502001"/>
                    <a:pt x="502002" y="0"/>
                    <a:pt x="112125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33" name="Freeform: Shape 48">
              <a:extLst>
                <a:ext uri="{FF2B5EF4-FFF2-40B4-BE49-F238E27FC236}">
                  <a16:creationId xmlns:a16="http://schemas.microsoft.com/office/drawing/2014/main" id="{57CA46B6-00D2-43E3-9F95-5DDC7441F5B0}"/>
                </a:ext>
              </a:extLst>
            </p:cNvPr>
            <p:cNvSpPr/>
            <p:nvPr/>
          </p:nvSpPr>
          <p:spPr bwMode="auto">
            <a:xfrm>
              <a:off x="7503889" y="5092224"/>
              <a:ext cx="1793876" cy="1793874"/>
            </a:xfrm>
            <a:custGeom>
              <a:avLst/>
              <a:gdLst>
                <a:gd name="connsiteX0" fmla="*/ 896938 w 1793876"/>
                <a:gd name="connsiteY0" fmla="*/ 146526 h 1793874"/>
                <a:gd name="connsiteX1" fmla="*/ 146525 w 1793876"/>
                <a:gd name="connsiteY1" fmla="*/ 896937 h 1793874"/>
                <a:gd name="connsiteX2" fmla="*/ 896938 w 1793876"/>
                <a:gd name="connsiteY2" fmla="*/ 1647348 h 1793874"/>
                <a:gd name="connsiteX3" fmla="*/ 1647351 w 1793876"/>
                <a:gd name="connsiteY3" fmla="*/ 896937 h 1793874"/>
                <a:gd name="connsiteX4" fmla="*/ 896938 w 1793876"/>
                <a:gd name="connsiteY4" fmla="*/ 146526 h 1793874"/>
                <a:gd name="connsiteX5" fmla="*/ 896938 w 1793876"/>
                <a:gd name="connsiteY5" fmla="*/ 0 h 1793874"/>
                <a:gd name="connsiteX6" fmla="*/ 1793876 w 1793876"/>
                <a:gd name="connsiteY6" fmla="*/ 896937 h 1793874"/>
                <a:gd name="connsiteX7" fmla="*/ 896938 w 1793876"/>
                <a:gd name="connsiteY7" fmla="*/ 1793874 h 1793874"/>
                <a:gd name="connsiteX8" fmla="*/ 0 w 1793876"/>
                <a:gd name="connsiteY8" fmla="*/ 896937 h 1793874"/>
                <a:gd name="connsiteX9" fmla="*/ 896938 w 1793876"/>
                <a:gd name="connsiteY9" fmla="*/ 0 h 179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93876" h="1793874">
                  <a:moveTo>
                    <a:pt x="896938" y="146526"/>
                  </a:moveTo>
                  <a:cubicBezTo>
                    <a:pt x="482496" y="146526"/>
                    <a:pt x="146525" y="482496"/>
                    <a:pt x="146525" y="896937"/>
                  </a:cubicBezTo>
                  <a:cubicBezTo>
                    <a:pt x="146525" y="1311378"/>
                    <a:pt x="482496" y="1647348"/>
                    <a:pt x="896938" y="1647348"/>
                  </a:cubicBezTo>
                  <a:cubicBezTo>
                    <a:pt x="1311380" y="1647348"/>
                    <a:pt x="1647351" y="1311378"/>
                    <a:pt x="1647351" y="896937"/>
                  </a:cubicBezTo>
                  <a:cubicBezTo>
                    <a:pt x="1647351" y="482496"/>
                    <a:pt x="1311380" y="146526"/>
                    <a:pt x="896938" y="146526"/>
                  </a:cubicBezTo>
                  <a:close/>
                  <a:moveTo>
                    <a:pt x="896938" y="0"/>
                  </a:moveTo>
                  <a:cubicBezTo>
                    <a:pt x="1392303" y="0"/>
                    <a:pt x="1793876" y="401572"/>
                    <a:pt x="1793876" y="896937"/>
                  </a:cubicBezTo>
                  <a:cubicBezTo>
                    <a:pt x="1793876" y="1392302"/>
                    <a:pt x="1392303" y="1793874"/>
                    <a:pt x="896938" y="1793874"/>
                  </a:cubicBezTo>
                  <a:cubicBezTo>
                    <a:pt x="401573" y="1793874"/>
                    <a:pt x="0" y="1392302"/>
                    <a:pt x="0" y="896937"/>
                  </a:cubicBezTo>
                  <a:cubicBezTo>
                    <a:pt x="0" y="401572"/>
                    <a:pt x="401573" y="0"/>
                    <a:pt x="896938" y="0"/>
                  </a:cubicBezTo>
                  <a:close/>
                </a:path>
              </a:pathLst>
            </a:custGeom>
            <a:solidFill>
              <a:schemeClr val="tx2">
                <a:alpha val="4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grpSp>
      <p:sp>
        <p:nvSpPr>
          <p:cNvPr id="34" name="Freeform 13">
            <a:extLst>
              <a:ext uri="{FF2B5EF4-FFF2-40B4-BE49-F238E27FC236}">
                <a16:creationId xmlns:a16="http://schemas.microsoft.com/office/drawing/2014/main" id="{A543EA61-B5A5-424B-A75A-A6AFF10D0157}"/>
              </a:ext>
            </a:extLst>
          </p:cNvPr>
          <p:cNvSpPr>
            <a:spLocks noChangeAspect="1" noEditPoints="1"/>
          </p:cNvSpPr>
          <p:nvPr/>
        </p:nvSpPr>
        <p:spPr bwMode="black">
          <a:xfrm>
            <a:off x="965180" y="1497147"/>
            <a:ext cx="416646" cy="421487"/>
          </a:xfrm>
          <a:custGeom>
            <a:avLst/>
            <a:gdLst>
              <a:gd name="T0" fmla="*/ 747 w 769"/>
              <a:gd name="T1" fmla="*/ 473 h 780"/>
              <a:gd name="T2" fmla="*/ 756 w 769"/>
              <a:gd name="T3" fmla="*/ 394 h 780"/>
              <a:gd name="T4" fmla="*/ 389 w 769"/>
              <a:gd name="T5" fmla="*/ 27 h 780"/>
              <a:gd name="T6" fmla="*/ 326 w 769"/>
              <a:gd name="T7" fmla="*/ 33 h 780"/>
              <a:gd name="T8" fmla="*/ 213 w 769"/>
              <a:gd name="T9" fmla="*/ 0 h 780"/>
              <a:gd name="T10" fmla="*/ 0 w 769"/>
              <a:gd name="T11" fmla="*/ 213 h 780"/>
              <a:gd name="T12" fmla="*/ 29 w 769"/>
              <a:gd name="T13" fmla="*/ 320 h 780"/>
              <a:gd name="T14" fmla="*/ 22 w 769"/>
              <a:gd name="T15" fmla="*/ 394 h 780"/>
              <a:gd name="T16" fmla="*/ 389 w 769"/>
              <a:gd name="T17" fmla="*/ 761 h 780"/>
              <a:gd name="T18" fmla="*/ 456 w 769"/>
              <a:gd name="T19" fmla="*/ 755 h 780"/>
              <a:gd name="T20" fmla="*/ 556 w 769"/>
              <a:gd name="T21" fmla="*/ 780 h 780"/>
              <a:gd name="T22" fmla="*/ 769 w 769"/>
              <a:gd name="T23" fmla="*/ 567 h 780"/>
              <a:gd name="T24" fmla="*/ 747 w 769"/>
              <a:gd name="T25" fmla="*/ 473 h 780"/>
              <a:gd name="T26" fmla="*/ 577 w 769"/>
              <a:gd name="T27" fmla="*/ 570 h 780"/>
              <a:gd name="T28" fmla="*/ 502 w 769"/>
              <a:gd name="T29" fmla="*/ 626 h 780"/>
              <a:gd name="T30" fmla="*/ 388 w 769"/>
              <a:gd name="T31" fmla="*/ 646 h 780"/>
              <a:gd name="T32" fmla="*/ 256 w 769"/>
              <a:gd name="T33" fmla="*/ 619 h 780"/>
              <a:gd name="T34" fmla="*/ 196 w 769"/>
              <a:gd name="T35" fmla="*/ 565 h 780"/>
              <a:gd name="T36" fmla="*/ 172 w 769"/>
              <a:gd name="T37" fmla="*/ 499 h 780"/>
              <a:gd name="T38" fmla="*/ 188 w 769"/>
              <a:gd name="T39" fmla="*/ 464 h 780"/>
              <a:gd name="T40" fmla="*/ 226 w 769"/>
              <a:gd name="T41" fmla="*/ 450 h 780"/>
              <a:gd name="T42" fmla="*/ 258 w 769"/>
              <a:gd name="T43" fmla="*/ 461 h 780"/>
              <a:gd name="T44" fmla="*/ 280 w 769"/>
              <a:gd name="T45" fmla="*/ 493 h 780"/>
              <a:gd name="T46" fmla="*/ 301 w 769"/>
              <a:gd name="T47" fmla="*/ 530 h 780"/>
              <a:gd name="T48" fmla="*/ 332 w 769"/>
              <a:gd name="T49" fmla="*/ 554 h 780"/>
              <a:gd name="T50" fmla="*/ 385 w 769"/>
              <a:gd name="T51" fmla="*/ 563 h 780"/>
              <a:gd name="T52" fmla="*/ 459 w 769"/>
              <a:gd name="T53" fmla="*/ 544 h 780"/>
              <a:gd name="T54" fmla="*/ 486 w 769"/>
              <a:gd name="T55" fmla="*/ 498 h 780"/>
              <a:gd name="T56" fmla="*/ 472 w 769"/>
              <a:gd name="T57" fmla="*/ 463 h 780"/>
              <a:gd name="T58" fmla="*/ 433 w 769"/>
              <a:gd name="T59" fmla="*/ 442 h 780"/>
              <a:gd name="T60" fmla="*/ 365 w 769"/>
              <a:gd name="T61" fmla="*/ 425 h 780"/>
              <a:gd name="T62" fmla="*/ 269 w 769"/>
              <a:gd name="T63" fmla="*/ 396 h 780"/>
              <a:gd name="T64" fmla="*/ 206 w 769"/>
              <a:gd name="T65" fmla="*/ 350 h 780"/>
              <a:gd name="T66" fmla="*/ 182 w 769"/>
              <a:gd name="T67" fmla="*/ 277 h 780"/>
              <a:gd name="T68" fmla="*/ 207 w 769"/>
              <a:gd name="T69" fmla="*/ 202 h 780"/>
              <a:gd name="T70" fmla="*/ 279 w 769"/>
              <a:gd name="T71" fmla="*/ 153 h 780"/>
              <a:gd name="T72" fmla="*/ 386 w 769"/>
              <a:gd name="T73" fmla="*/ 136 h 780"/>
              <a:gd name="T74" fmla="*/ 472 w 769"/>
              <a:gd name="T75" fmla="*/ 147 h 780"/>
              <a:gd name="T76" fmla="*/ 532 w 769"/>
              <a:gd name="T77" fmla="*/ 178 h 780"/>
              <a:gd name="T78" fmla="*/ 568 w 769"/>
              <a:gd name="T79" fmla="*/ 218 h 780"/>
              <a:gd name="T80" fmla="*/ 580 w 769"/>
              <a:gd name="T81" fmla="*/ 259 h 780"/>
              <a:gd name="T82" fmla="*/ 565 w 769"/>
              <a:gd name="T83" fmla="*/ 295 h 780"/>
              <a:gd name="T84" fmla="*/ 527 w 769"/>
              <a:gd name="T85" fmla="*/ 311 h 780"/>
              <a:gd name="T86" fmla="*/ 495 w 769"/>
              <a:gd name="T87" fmla="*/ 301 h 780"/>
              <a:gd name="T88" fmla="*/ 473 w 769"/>
              <a:gd name="T89" fmla="*/ 272 h 780"/>
              <a:gd name="T90" fmla="*/ 440 w 769"/>
              <a:gd name="T91" fmla="*/ 231 h 780"/>
              <a:gd name="T92" fmla="*/ 379 w 769"/>
              <a:gd name="T93" fmla="*/ 217 h 780"/>
              <a:gd name="T94" fmla="*/ 316 w 769"/>
              <a:gd name="T95" fmla="*/ 232 h 780"/>
              <a:gd name="T96" fmla="*/ 293 w 769"/>
              <a:gd name="T97" fmla="*/ 268 h 780"/>
              <a:gd name="T98" fmla="*/ 300 w 769"/>
              <a:gd name="T99" fmla="*/ 289 h 780"/>
              <a:gd name="T100" fmla="*/ 322 w 769"/>
              <a:gd name="T101" fmla="*/ 306 h 780"/>
              <a:gd name="T102" fmla="*/ 352 w 769"/>
              <a:gd name="T103" fmla="*/ 317 h 780"/>
              <a:gd name="T104" fmla="*/ 402 w 769"/>
              <a:gd name="T105" fmla="*/ 329 h 780"/>
              <a:gd name="T106" fmla="*/ 483 w 769"/>
              <a:gd name="T107" fmla="*/ 351 h 780"/>
              <a:gd name="T108" fmla="*/ 546 w 769"/>
              <a:gd name="T109" fmla="*/ 379 h 780"/>
              <a:gd name="T110" fmla="*/ 588 w 769"/>
              <a:gd name="T111" fmla="*/ 423 h 780"/>
              <a:gd name="T112" fmla="*/ 603 w 769"/>
              <a:gd name="T113" fmla="*/ 488 h 780"/>
              <a:gd name="T114" fmla="*/ 577 w 769"/>
              <a:gd name="T115" fmla="*/ 57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69" h="780">
                <a:moveTo>
                  <a:pt x="747" y="473"/>
                </a:moveTo>
                <a:cubicBezTo>
                  <a:pt x="753" y="448"/>
                  <a:pt x="756" y="421"/>
                  <a:pt x="756" y="394"/>
                </a:cubicBezTo>
                <a:cubicBezTo>
                  <a:pt x="756" y="192"/>
                  <a:pt x="591" y="27"/>
                  <a:pt x="389" y="27"/>
                </a:cubicBezTo>
                <a:cubicBezTo>
                  <a:pt x="367" y="27"/>
                  <a:pt x="346" y="29"/>
                  <a:pt x="326" y="33"/>
                </a:cubicBezTo>
                <a:cubicBezTo>
                  <a:pt x="293" y="12"/>
                  <a:pt x="254" y="0"/>
                  <a:pt x="213" y="0"/>
                </a:cubicBezTo>
                <a:cubicBezTo>
                  <a:pt x="95" y="0"/>
                  <a:pt x="0" y="95"/>
                  <a:pt x="0" y="213"/>
                </a:cubicBezTo>
                <a:cubicBezTo>
                  <a:pt x="0" y="252"/>
                  <a:pt x="11" y="289"/>
                  <a:pt x="29" y="320"/>
                </a:cubicBezTo>
                <a:cubicBezTo>
                  <a:pt x="24" y="344"/>
                  <a:pt x="22" y="369"/>
                  <a:pt x="22" y="394"/>
                </a:cubicBezTo>
                <a:cubicBezTo>
                  <a:pt x="22" y="597"/>
                  <a:pt x="186" y="761"/>
                  <a:pt x="389" y="761"/>
                </a:cubicBezTo>
                <a:cubicBezTo>
                  <a:pt x="412" y="761"/>
                  <a:pt x="434" y="759"/>
                  <a:pt x="456" y="755"/>
                </a:cubicBezTo>
                <a:cubicBezTo>
                  <a:pt x="486" y="771"/>
                  <a:pt x="520" y="780"/>
                  <a:pt x="556" y="780"/>
                </a:cubicBezTo>
                <a:cubicBezTo>
                  <a:pt x="674" y="780"/>
                  <a:pt x="769" y="685"/>
                  <a:pt x="769" y="567"/>
                </a:cubicBezTo>
                <a:cubicBezTo>
                  <a:pt x="769" y="534"/>
                  <a:pt x="761" y="501"/>
                  <a:pt x="747" y="473"/>
                </a:cubicBezTo>
                <a:close/>
                <a:moveTo>
                  <a:pt x="577" y="570"/>
                </a:moveTo>
                <a:cubicBezTo>
                  <a:pt x="560" y="594"/>
                  <a:pt x="535" y="613"/>
                  <a:pt x="502" y="626"/>
                </a:cubicBezTo>
                <a:cubicBezTo>
                  <a:pt x="470" y="640"/>
                  <a:pt x="432" y="646"/>
                  <a:pt x="388" y="646"/>
                </a:cubicBezTo>
                <a:cubicBezTo>
                  <a:pt x="335" y="646"/>
                  <a:pt x="291" y="637"/>
                  <a:pt x="256" y="619"/>
                </a:cubicBezTo>
                <a:cubicBezTo>
                  <a:pt x="232" y="605"/>
                  <a:pt x="211" y="587"/>
                  <a:pt x="196" y="565"/>
                </a:cubicBezTo>
                <a:cubicBezTo>
                  <a:pt x="180" y="543"/>
                  <a:pt x="172" y="520"/>
                  <a:pt x="172" y="499"/>
                </a:cubicBezTo>
                <a:cubicBezTo>
                  <a:pt x="172" y="485"/>
                  <a:pt x="177" y="474"/>
                  <a:pt x="188" y="464"/>
                </a:cubicBezTo>
                <a:cubicBezTo>
                  <a:pt x="198" y="455"/>
                  <a:pt x="211" y="450"/>
                  <a:pt x="226" y="450"/>
                </a:cubicBezTo>
                <a:cubicBezTo>
                  <a:pt x="239" y="450"/>
                  <a:pt x="249" y="454"/>
                  <a:pt x="258" y="461"/>
                </a:cubicBezTo>
                <a:cubicBezTo>
                  <a:pt x="267" y="468"/>
                  <a:pt x="274" y="479"/>
                  <a:pt x="280" y="493"/>
                </a:cubicBezTo>
                <a:cubicBezTo>
                  <a:pt x="286" y="508"/>
                  <a:pt x="293" y="520"/>
                  <a:pt x="301" y="530"/>
                </a:cubicBezTo>
                <a:cubicBezTo>
                  <a:pt x="308" y="540"/>
                  <a:pt x="318" y="548"/>
                  <a:pt x="332" y="554"/>
                </a:cubicBezTo>
                <a:cubicBezTo>
                  <a:pt x="345" y="560"/>
                  <a:pt x="363" y="563"/>
                  <a:pt x="385" y="563"/>
                </a:cubicBezTo>
                <a:cubicBezTo>
                  <a:pt x="415" y="563"/>
                  <a:pt x="440" y="557"/>
                  <a:pt x="459" y="544"/>
                </a:cubicBezTo>
                <a:cubicBezTo>
                  <a:pt x="477" y="532"/>
                  <a:pt x="486" y="517"/>
                  <a:pt x="486" y="498"/>
                </a:cubicBezTo>
                <a:cubicBezTo>
                  <a:pt x="486" y="484"/>
                  <a:pt x="481" y="472"/>
                  <a:pt x="472" y="463"/>
                </a:cubicBezTo>
                <a:cubicBezTo>
                  <a:pt x="462" y="454"/>
                  <a:pt x="449" y="447"/>
                  <a:pt x="433" y="442"/>
                </a:cubicBezTo>
                <a:cubicBezTo>
                  <a:pt x="416" y="437"/>
                  <a:pt x="393" y="431"/>
                  <a:pt x="365" y="425"/>
                </a:cubicBezTo>
                <a:cubicBezTo>
                  <a:pt x="327" y="417"/>
                  <a:pt x="295" y="407"/>
                  <a:pt x="269" y="396"/>
                </a:cubicBezTo>
                <a:cubicBezTo>
                  <a:pt x="243" y="385"/>
                  <a:pt x="222" y="370"/>
                  <a:pt x="206" y="350"/>
                </a:cubicBezTo>
                <a:cubicBezTo>
                  <a:pt x="190" y="331"/>
                  <a:pt x="182" y="306"/>
                  <a:pt x="182" y="277"/>
                </a:cubicBezTo>
                <a:cubicBezTo>
                  <a:pt x="182" y="249"/>
                  <a:pt x="191" y="224"/>
                  <a:pt x="207" y="202"/>
                </a:cubicBezTo>
                <a:cubicBezTo>
                  <a:pt x="224" y="181"/>
                  <a:pt x="248" y="164"/>
                  <a:pt x="279" y="153"/>
                </a:cubicBezTo>
                <a:cubicBezTo>
                  <a:pt x="309" y="142"/>
                  <a:pt x="345" y="136"/>
                  <a:pt x="386" y="136"/>
                </a:cubicBezTo>
                <a:cubicBezTo>
                  <a:pt x="419" y="136"/>
                  <a:pt x="448" y="140"/>
                  <a:pt x="472" y="147"/>
                </a:cubicBezTo>
                <a:cubicBezTo>
                  <a:pt x="496" y="155"/>
                  <a:pt x="516" y="165"/>
                  <a:pt x="532" y="178"/>
                </a:cubicBezTo>
                <a:cubicBezTo>
                  <a:pt x="549" y="190"/>
                  <a:pt x="561" y="204"/>
                  <a:pt x="568" y="218"/>
                </a:cubicBezTo>
                <a:cubicBezTo>
                  <a:pt x="576" y="232"/>
                  <a:pt x="580" y="246"/>
                  <a:pt x="580" y="259"/>
                </a:cubicBezTo>
                <a:cubicBezTo>
                  <a:pt x="580" y="273"/>
                  <a:pt x="575" y="284"/>
                  <a:pt x="565" y="295"/>
                </a:cubicBezTo>
                <a:cubicBezTo>
                  <a:pt x="555" y="305"/>
                  <a:pt x="542" y="311"/>
                  <a:pt x="527" y="311"/>
                </a:cubicBezTo>
                <a:cubicBezTo>
                  <a:pt x="513" y="311"/>
                  <a:pt x="503" y="307"/>
                  <a:pt x="495" y="301"/>
                </a:cubicBezTo>
                <a:cubicBezTo>
                  <a:pt x="488" y="295"/>
                  <a:pt x="481" y="285"/>
                  <a:pt x="473" y="272"/>
                </a:cubicBezTo>
                <a:cubicBezTo>
                  <a:pt x="464" y="254"/>
                  <a:pt x="453" y="241"/>
                  <a:pt x="440" y="231"/>
                </a:cubicBezTo>
                <a:cubicBezTo>
                  <a:pt x="428" y="221"/>
                  <a:pt x="407" y="217"/>
                  <a:pt x="379" y="217"/>
                </a:cubicBezTo>
                <a:cubicBezTo>
                  <a:pt x="353" y="217"/>
                  <a:pt x="331" y="222"/>
                  <a:pt x="316" y="232"/>
                </a:cubicBezTo>
                <a:cubicBezTo>
                  <a:pt x="300" y="242"/>
                  <a:pt x="293" y="254"/>
                  <a:pt x="293" y="268"/>
                </a:cubicBezTo>
                <a:cubicBezTo>
                  <a:pt x="293" y="276"/>
                  <a:pt x="295" y="283"/>
                  <a:pt x="300" y="289"/>
                </a:cubicBezTo>
                <a:cubicBezTo>
                  <a:pt x="305" y="295"/>
                  <a:pt x="313" y="301"/>
                  <a:pt x="322" y="306"/>
                </a:cubicBezTo>
                <a:cubicBezTo>
                  <a:pt x="332" y="310"/>
                  <a:pt x="342" y="314"/>
                  <a:pt x="352" y="317"/>
                </a:cubicBezTo>
                <a:cubicBezTo>
                  <a:pt x="362" y="320"/>
                  <a:pt x="379" y="324"/>
                  <a:pt x="402" y="329"/>
                </a:cubicBezTo>
                <a:cubicBezTo>
                  <a:pt x="432" y="336"/>
                  <a:pt x="459" y="343"/>
                  <a:pt x="483" y="351"/>
                </a:cubicBezTo>
                <a:cubicBezTo>
                  <a:pt x="508" y="359"/>
                  <a:pt x="529" y="368"/>
                  <a:pt x="546" y="379"/>
                </a:cubicBezTo>
                <a:cubicBezTo>
                  <a:pt x="564" y="391"/>
                  <a:pt x="578" y="406"/>
                  <a:pt x="588" y="423"/>
                </a:cubicBezTo>
                <a:cubicBezTo>
                  <a:pt x="598" y="441"/>
                  <a:pt x="603" y="462"/>
                  <a:pt x="603" y="488"/>
                </a:cubicBezTo>
                <a:cubicBezTo>
                  <a:pt x="603" y="518"/>
                  <a:pt x="594" y="545"/>
                  <a:pt x="577" y="570"/>
                </a:cubicBezTo>
                <a:close/>
              </a:path>
            </a:pathLst>
          </a:custGeom>
          <a:solidFill>
            <a:schemeClr val="tx2"/>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Light" panose="020B0502040204020203" pitchFamily="34" charset="0"/>
              <a:cs typeface="Segoe UI Light" panose="020B0502040204020203" pitchFamily="34" charset="0"/>
            </a:endParaRPr>
          </a:p>
        </p:txBody>
      </p:sp>
      <p:grpSp>
        <p:nvGrpSpPr>
          <p:cNvPr id="35" name="Group 34">
            <a:extLst>
              <a:ext uri="{FF2B5EF4-FFF2-40B4-BE49-F238E27FC236}">
                <a16:creationId xmlns:a16="http://schemas.microsoft.com/office/drawing/2014/main" id="{3286B61E-3B4E-4851-833D-A45D98C5C9B3}"/>
              </a:ext>
            </a:extLst>
          </p:cNvPr>
          <p:cNvGrpSpPr/>
          <p:nvPr/>
        </p:nvGrpSpPr>
        <p:grpSpPr>
          <a:xfrm>
            <a:off x="6422794" y="5562904"/>
            <a:ext cx="1833131" cy="1280894"/>
            <a:chOff x="7794410" y="5586350"/>
            <a:chExt cx="1833131" cy="1280894"/>
          </a:xfrm>
        </p:grpSpPr>
        <p:grpSp>
          <p:nvGrpSpPr>
            <p:cNvPr id="36" name="Group 35">
              <a:extLst>
                <a:ext uri="{FF2B5EF4-FFF2-40B4-BE49-F238E27FC236}">
                  <a16:creationId xmlns:a16="http://schemas.microsoft.com/office/drawing/2014/main" id="{985960CA-D867-4FAF-AC9F-3CA45A9DE94F}"/>
                </a:ext>
              </a:extLst>
            </p:cNvPr>
            <p:cNvGrpSpPr/>
            <p:nvPr/>
          </p:nvGrpSpPr>
          <p:grpSpPr>
            <a:xfrm>
              <a:off x="7794410" y="5586350"/>
              <a:ext cx="1833131" cy="1280894"/>
              <a:chOff x="7769155" y="544934"/>
              <a:chExt cx="1833131" cy="1280894"/>
            </a:xfrm>
          </p:grpSpPr>
          <p:sp>
            <p:nvSpPr>
              <p:cNvPr id="38" name="Oval 37">
                <a:extLst>
                  <a:ext uri="{FF2B5EF4-FFF2-40B4-BE49-F238E27FC236}">
                    <a16:creationId xmlns:a16="http://schemas.microsoft.com/office/drawing/2014/main" id="{855E7801-8045-4A21-B971-24BCCE5CE242}"/>
                  </a:ext>
                </a:extLst>
              </p:cNvPr>
              <p:cNvSpPr/>
              <p:nvPr/>
            </p:nvSpPr>
            <p:spPr bwMode="auto">
              <a:xfrm>
                <a:off x="8319090" y="544934"/>
                <a:ext cx="744209" cy="744209"/>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39" name="TextBox 38">
                <a:extLst>
                  <a:ext uri="{FF2B5EF4-FFF2-40B4-BE49-F238E27FC236}">
                    <a16:creationId xmlns:a16="http://schemas.microsoft.com/office/drawing/2014/main" id="{5B532801-C573-4DBA-A2AA-FDCFCE4537F1}"/>
                  </a:ext>
                </a:extLst>
              </p:cNvPr>
              <p:cNvSpPr txBox="1"/>
              <p:nvPr/>
            </p:nvSpPr>
            <p:spPr>
              <a:xfrm>
                <a:off x="7769155" y="1308763"/>
                <a:ext cx="1833131" cy="517065"/>
              </a:xfrm>
              <a:prstGeom prst="rect">
                <a:avLst/>
              </a:prstGeom>
              <a:noFill/>
            </p:spPr>
            <p:txBody>
              <a:bodyPr wrap="non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Cognitive Toolkit</a:t>
                </a:r>
              </a:p>
            </p:txBody>
          </p:sp>
        </p:grpSp>
        <p:sp>
          <p:nvSpPr>
            <p:cNvPr id="37" name="Data &amp; AI" title="Icon of several circles connected to eachother by lines">
              <a:extLst>
                <a:ext uri="{FF2B5EF4-FFF2-40B4-BE49-F238E27FC236}">
                  <a16:creationId xmlns:a16="http://schemas.microsoft.com/office/drawing/2014/main" id="{79314BC4-1A16-4C2F-A94E-6BEDA0F35FD0}"/>
                </a:ext>
              </a:extLst>
            </p:cNvPr>
            <p:cNvSpPr>
              <a:spLocks noChangeAspect="1" noEditPoints="1"/>
            </p:cNvSpPr>
            <p:nvPr/>
          </p:nvSpPr>
          <p:spPr bwMode="auto">
            <a:xfrm>
              <a:off x="8461990" y="5756652"/>
              <a:ext cx="500033" cy="39983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latin typeface="Segoe UI Light" panose="020B0502040204020203" pitchFamily="34" charset="0"/>
                <a:cs typeface="Segoe UI Light" panose="020B0502040204020203" pitchFamily="34" charset="0"/>
              </a:endParaRPr>
            </a:p>
          </p:txBody>
        </p:sp>
      </p:grpSp>
      <p:grpSp>
        <p:nvGrpSpPr>
          <p:cNvPr id="40" name="Group 39">
            <a:extLst>
              <a:ext uri="{FF2B5EF4-FFF2-40B4-BE49-F238E27FC236}">
                <a16:creationId xmlns:a16="http://schemas.microsoft.com/office/drawing/2014/main" id="{726545FF-654D-48B4-B5F3-C41382A0586F}"/>
              </a:ext>
            </a:extLst>
          </p:cNvPr>
          <p:cNvGrpSpPr/>
          <p:nvPr/>
        </p:nvGrpSpPr>
        <p:grpSpPr>
          <a:xfrm>
            <a:off x="6889393" y="4253799"/>
            <a:ext cx="899926" cy="1280894"/>
            <a:chOff x="8261009" y="4277245"/>
            <a:chExt cx="899926" cy="1280894"/>
          </a:xfrm>
        </p:grpSpPr>
        <p:grpSp>
          <p:nvGrpSpPr>
            <p:cNvPr id="41" name="Group 40">
              <a:extLst>
                <a:ext uri="{FF2B5EF4-FFF2-40B4-BE49-F238E27FC236}">
                  <a16:creationId xmlns:a16="http://schemas.microsoft.com/office/drawing/2014/main" id="{FB7716CD-697A-4EFA-8506-A85843F211B4}"/>
                </a:ext>
              </a:extLst>
            </p:cNvPr>
            <p:cNvGrpSpPr/>
            <p:nvPr/>
          </p:nvGrpSpPr>
          <p:grpSpPr>
            <a:xfrm>
              <a:off x="8261009" y="4277245"/>
              <a:ext cx="899926" cy="1280894"/>
              <a:chOff x="8235754" y="544934"/>
              <a:chExt cx="899926" cy="1280894"/>
            </a:xfrm>
          </p:grpSpPr>
          <p:sp>
            <p:nvSpPr>
              <p:cNvPr id="43" name="Oval 42">
                <a:extLst>
                  <a:ext uri="{FF2B5EF4-FFF2-40B4-BE49-F238E27FC236}">
                    <a16:creationId xmlns:a16="http://schemas.microsoft.com/office/drawing/2014/main" id="{62B17663-D887-4A58-902D-3720E4A2E589}"/>
                  </a:ext>
                </a:extLst>
              </p:cNvPr>
              <p:cNvSpPr/>
              <p:nvPr/>
            </p:nvSpPr>
            <p:spPr bwMode="auto">
              <a:xfrm>
                <a:off x="8319090" y="544934"/>
                <a:ext cx="744209" cy="744209"/>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44" name="TextBox 43">
                <a:extLst>
                  <a:ext uri="{FF2B5EF4-FFF2-40B4-BE49-F238E27FC236}">
                    <a16:creationId xmlns:a16="http://schemas.microsoft.com/office/drawing/2014/main" id="{2FB7D74C-5F68-41B0-9B21-BFAC3E5BEFBA}"/>
                  </a:ext>
                </a:extLst>
              </p:cNvPr>
              <p:cNvSpPr txBox="1"/>
              <p:nvPr/>
            </p:nvSpPr>
            <p:spPr>
              <a:xfrm>
                <a:off x="8235754" y="1308763"/>
                <a:ext cx="899926" cy="517065"/>
              </a:xfrm>
              <a:prstGeom prst="rect">
                <a:avLst/>
              </a:prstGeom>
              <a:noFill/>
            </p:spPr>
            <p:txBody>
              <a:bodyPr wrap="none" lIns="182880" tIns="146304" rIns="182880" bIns="146304" rtlCol="0">
                <a:spAutoFit/>
              </a:bodyPr>
              <a:lstStyle/>
              <a:p>
                <a:pPr algn="ctr">
                  <a:lnSpc>
                    <a:spcPct val="90000"/>
                  </a:lnSpc>
                  <a:spcAft>
                    <a:spcPts val="600"/>
                  </a:spcAft>
                </a:pPr>
                <a:r>
                  <a:rPr lang="en-US" sz="1600" b="1" dirty="0">
                    <a:solidFill>
                      <a:schemeClr val="accent2"/>
                    </a:solidFill>
                    <a:latin typeface="Segoe UI Light" panose="020B0502040204020203" pitchFamily="34" charset="0"/>
                    <a:cs typeface="Segoe UI Light" panose="020B0502040204020203" pitchFamily="34" charset="0"/>
                  </a:rPr>
                  <a:t>Vision</a:t>
                </a:r>
              </a:p>
            </p:txBody>
          </p:sp>
        </p:grpSp>
        <p:sp>
          <p:nvSpPr>
            <p:cNvPr id="42" name="Eye" title="Icon of an eye">
              <a:extLst>
                <a:ext uri="{FF2B5EF4-FFF2-40B4-BE49-F238E27FC236}">
                  <a16:creationId xmlns:a16="http://schemas.microsoft.com/office/drawing/2014/main" id="{CBCDA9E8-FD86-4794-89A8-EA99A9EB7D18}"/>
                </a:ext>
              </a:extLst>
            </p:cNvPr>
            <p:cNvSpPr>
              <a:spLocks noChangeAspect="1" noEditPoints="1"/>
            </p:cNvSpPr>
            <p:nvPr/>
          </p:nvSpPr>
          <p:spPr bwMode="auto">
            <a:xfrm>
              <a:off x="8471481" y="4497171"/>
              <a:ext cx="502920" cy="277671"/>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latin typeface="Segoe UI Light" panose="020B0502040204020203" pitchFamily="34" charset="0"/>
                <a:cs typeface="Segoe UI Light" panose="020B0502040204020203" pitchFamily="34" charset="0"/>
              </a:endParaRPr>
            </a:p>
          </p:txBody>
        </p:sp>
      </p:grpSp>
      <p:grpSp>
        <p:nvGrpSpPr>
          <p:cNvPr id="45" name="Group 44">
            <a:extLst>
              <a:ext uri="{FF2B5EF4-FFF2-40B4-BE49-F238E27FC236}">
                <a16:creationId xmlns:a16="http://schemas.microsoft.com/office/drawing/2014/main" id="{94EAD76C-DBE6-4300-BD97-49F8A367530A}"/>
              </a:ext>
            </a:extLst>
          </p:cNvPr>
          <p:cNvGrpSpPr/>
          <p:nvPr/>
        </p:nvGrpSpPr>
        <p:grpSpPr>
          <a:xfrm>
            <a:off x="6834890" y="2908165"/>
            <a:ext cx="1008931" cy="1280894"/>
            <a:chOff x="8206506" y="2968140"/>
            <a:chExt cx="1008931" cy="1280894"/>
          </a:xfrm>
        </p:grpSpPr>
        <p:grpSp>
          <p:nvGrpSpPr>
            <p:cNvPr id="46" name="Group 45">
              <a:extLst>
                <a:ext uri="{FF2B5EF4-FFF2-40B4-BE49-F238E27FC236}">
                  <a16:creationId xmlns:a16="http://schemas.microsoft.com/office/drawing/2014/main" id="{916BAA97-3199-446A-AA67-1B4867D8C1C8}"/>
                </a:ext>
              </a:extLst>
            </p:cNvPr>
            <p:cNvGrpSpPr/>
            <p:nvPr/>
          </p:nvGrpSpPr>
          <p:grpSpPr>
            <a:xfrm>
              <a:off x="8206506" y="2968140"/>
              <a:ext cx="1008931" cy="1280894"/>
              <a:chOff x="8181251" y="544934"/>
              <a:chExt cx="1008931" cy="1280894"/>
            </a:xfrm>
          </p:grpSpPr>
          <p:sp>
            <p:nvSpPr>
              <p:cNvPr id="48" name="Oval 47">
                <a:extLst>
                  <a:ext uri="{FF2B5EF4-FFF2-40B4-BE49-F238E27FC236}">
                    <a16:creationId xmlns:a16="http://schemas.microsoft.com/office/drawing/2014/main" id="{10095FA9-86E9-42A5-B12A-C6E683EDE737}"/>
                  </a:ext>
                </a:extLst>
              </p:cNvPr>
              <p:cNvSpPr/>
              <p:nvPr/>
            </p:nvSpPr>
            <p:spPr bwMode="auto">
              <a:xfrm>
                <a:off x="8319090" y="544934"/>
                <a:ext cx="744209" cy="744209"/>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49" name="TextBox 48">
                <a:extLst>
                  <a:ext uri="{FF2B5EF4-FFF2-40B4-BE49-F238E27FC236}">
                    <a16:creationId xmlns:a16="http://schemas.microsoft.com/office/drawing/2014/main" id="{D71E8EB6-63D2-4F11-9E2E-D16A1029A1D7}"/>
                  </a:ext>
                </a:extLst>
              </p:cNvPr>
              <p:cNvSpPr txBox="1"/>
              <p:nvPr/>
            </p:nvSpPr>
            <p:spPr>
              <a:xfrm>
                <a:off x="8181251" y="1308763"/>
                <a:ext cx="1008931" cy="517065"/>
              </a:xfrm>
              <a:prstGeom prst="rect">
                <a:avLst/>
              </a:prstGeom>
              <a:noFill/>
            </p:spPr>
            <p:txBody>
              <a:bodyPr wrap="non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Speech</a:t>
                </a:r>
              </a:p>
            </p:txBody>
          </p:sp>
        </p:grpSp>
        <p:sp>
          <p:nvSpPr>
            <p:cNvPr id="47" name="Microsoft_E720" title="Icon of a microphone">
              <a:extLst>
                <a:ext uri="{FF2B5EF4-FFF2-40B4-BE49-F238E27FC236}">
                  <a16:creationId xmlns:a16="http://schemas.microsoft.com/office/drawing/2014/main" id="{09DF9CBE-4C62-4756-A27F-A3E4B3E9187D}"/>
                </a:ext>
              </a:extLst>
            </p:cNvPr>
            <p:cNvSpPr>
              <a:spLocks noChangeAspect="1" noEditPoints="1"/>
            </p:cNvSpPr>
            <p:nvPr/>
          </p:nvSpPr>
          <p:spPr bwMode="auto">
            <a:xfrm>
              <a:off x="8588189" y="3173845"/>
              <a:ext cx="243722" cy="365760"/>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latin typeface="Segoe UI Light" panose="020B0502040204020203" pitchFamily="34" charset="0"/>
                <a:cs typeface="Segoe UI Light" panose="020B0502040204020203" pitchFamily="34" charset="0"/>
              </a:endParaRPr>
            </a:p>
          </p:txBody>
        </p:sp>
      </p:grpSp>
      <p:grpSp>
        <p:nvGrpSpPr>
          <p:cNvPr id="50" name="Group 49">
            <a:extLst>
              <a:ext uri="{FF2B5EF4-FFF2-40B4-BE49-F238E27FC236}">
                <a16:creationId xmlns:a16="http://schemas.microsoft.com/office/drawing/2014/main" id="{17119C79-F7B4-4BCA-A1C8-B7ABE47D25B0}"/>
              </a:ext>
            </a:extLst>
          </p:cNvPr>
          <p:cNvGrpSpPr/>
          <p:nvPr/>
        </p:nvGrpSpPr>
        <p:grpSpPr>
          <a:xfrm>
            <a:off x="6720277" y="303038"/>
            <a:ext cx="1238159" cy="1280894"/>
            <a:chOff x="8091893" y="349930"/>
            <a:chExt cx="1238159" cy="1280894"/>
          </a:xfrm>
        </p:grpSpPr>
        <p:grpSp>
          <p:nvGrpSpPr>
            <p:cNvPr id="51" name="Group 50">
              <a:extLst>
                <a:ext uri="{FF2B5EF4-FFF2-40B4-BE49-F238E27FC236}">
                  <a16:creationId xmlns:a16="http://schemas.microsoft.com/office/drawing/2014/main" id="{BA7350BD-C4FD-4FEB-835C-9C9DC0A26A15}"/>
                </a:ext>
              </a:extLst>
            </p:cNvPr>
            <p:cNvGrpSpPr/>
            <p:nvPr/>
          </p:nvGrpSpPr>
          <p:grpSpPr>
            <a:xfrm>
              <a:off x="8091893" y="349930"/>
              <a:ext cx="1238159" cy="1280894"/>
              <a:chOff x="8066638" y="544934"/>
              <a:chExt cx="1238159" cy="1280894"/>
            </a:xfrm>
          </p:grpSpPr>
          <p:sp>
            <p:nvSpPr>
              <p:cNvPr id="53" name="Oval 52">
                <a:extLst>
                  <a:ext uri="{FF2B5EF4-FFF2-40B4-BE49-F238E27FC236}">
                    <a16:creationId xmlns:a16="http://schemas.microsoft.com/office/drawing/2014/main" id="{DE2F875C-2122-4ABD-B602-D29A74145A57}"/>
                  </a:ext>
                </a:extLst>
              </p:cNvPr>
              <p:cNvSpPr/>
              <p:nvPr/>
            </p:nvSpPr>
            <p:spPr bwMode="auto">
              <a:xfrm>
                <a:off x="8319090" y="544934"/>
                <a:ext cx="744209" cy="744209"/>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54" name="TextBox 53">
                <a:extLst>
                  <a:ext uri="{FF2B5EF4-FFF2-40B4-BE49-F238E27FC236}">
                    <a16:creationId xmlns:a16="http://schemas.microsoft.com/office/drawing/2014/main" id="{E8955322-1ADA-4A58-B31A-CF36F6AD44C9}"/>
                  </a:ext>
                </a:extLst>
              </p:cNvPr>
              <p:cNvSpPr txBox="1"/>
              <p:nvPr/>
            </p:nvSpPr>
            <p:spPr>
              <a:xfrm>
                <a:off x="8066638" y="1308763"/>
                <a:ext cx="1238159" cy="517065"/>
              </a:xfrm>
              <a:prstGeom prst="rect">
                <a:avLst/>
              </a:prstGeom>
              <a:noFill/>
            </p:spPr>
            <p:txBody>
              <a:bodyPr wrap="non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Language</a:t>
                </a:r>
              </a:p>
            </p:txBody>
          </p:sp>
        </p:grpSp>
        <p:sp>
          <p:nvSpPr>
            <p:cNvPr id="52" name="Characters_E8C1" title="Icon of the letter A and a letter in another language">
              <a:extLst>
                <a:ext uri="{FF2B5EF4-FFF2-40B4-BE49-F238E27FC236}">
                  <a16:creationId xmlns:a16="http://schemas.microsoft.com/office/drawing/2014/main" id="{39EE582F-A4CD-4C4F-95EB-37A6B053554E}"/>
                </a:ext>
              </a:extLst>
            </p:cNvPr>
            <p:cNvSpPr>
              <a:spLocks noChangeAspect="1" noEditPoints="1"/>
            </p:cNvSpPr>
            <p:nvPr/>
          </p:nvSpPr>
          <p:spPr bwMode="auto">
            <a:xfrm>
              <a:off x="8521286" y="534280"/>
              <a:ext cx="354584" cy="365760"/>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chemeClr val="tx2"/>
            </a:solidFill>
            <a:ln cap="sq">
              <a:noFill/>
            </a:ln>
          </p:spPr>
          <p:txBody>
            <a:bodyPr vert="horz" wrap="square" lIns="91440" tIns="45720" rIns="91440" bIns="45720" numCol="1" anchor="t" anchorCtr="0" compatLnSpc="1">
              <a:prstTxWarp prst="textNoShape">
                <a:avLst/>
              </a:prstTxWarp>
            </a:bodyPr>
            <a:lstStyle/>
            <a:p>
              <a:endParaRPr lang="en-US">
                <a:latin typeface="Segoe UI Light" panose="020B0502040204020203" pitchFamily="34" charset="0"/>
                <a:cs typeface="Segoe UI Light" panose="020B0502040204020203" pitchFamily="34" charset="0"/>
              </a:endParaRPr>
            </a:p>
          </p:txBody>
        </p:sp>
      </p:grpSp>
      <p:grpSp>
        <p:nvGrpSpPr>
          <p:cNvPr id="55" name="Group 54">
            <a:extLst>
              <a:ext uri="{FF2B5EF4-FFF2-40B4-BE49-F238E27FC236}">
                <a16:creationId xmlns:a16="http://schemas.microsoft.com/office/drawing/2014/main" id="{41347E67-026D-4C9F-A725-E1A20EAA1180}"/>
              </a:ext>
            </a:extLst>
          </p:cNvPr>
          <p:cNvGrpSpPr/>
          <p:nvPr/>
        </p:nvGrpSpPr>
        <p:grpSpPr>
          <a:xfrm>
            <a:off x="6663370" y="1612143"/>
            <a:ext cx="1351973" cy="1280894"/>
            <a:chOff x="8034986" y="1659035"/>
            <a:chExt cx="1351973" cy="1280894"/>
          </a:xfrm>
        </p:grpSpPr>
        <p:grpSp>
          <p:nvGrpSpPr>
            <p:cNvPr id="56" name="Group 55">
              <a:extLst>
                <a:ext uri="{FF2B5EF4-FFF2-40B4-BE49-F238E27FC236}">
                  <a16:creationId xmlns:a16="http://schemas.microsoft.com/office/drawing/2014/main" id="{CC3F06B2-103B-4EE3-9303-E0ED4DB0E1C8}"/>
                </a:ext>
              </a:extLst>
            </p:cNvPr>
            <p:cNvGrpSpPr/>
            <p:nvPr/>
          </p:nvGrpSpPr>
          <p:grpSpPr>
            <a:xfrm>
              <a:off x="8034986" y="1659035"/>
              <a:ext cx="1351973" cy="1280894"/>
              <a:chOff x="8009731" y="544934"/>
              <a:chExt cx="1351973" cy="1280894"/>
            </a:xfrm>
          </p:grpSpPr>
          <p:sp>
            <p:nvSpPr>
              <p:cNvPr id="58" name="Oval 57">
                <a:extLst>
                  <a:ext uri="{FF2B5EF4-FFF2-40B4-BE49-F238E27FC236}">
                    <a16:creationId xmlns:a16="http://schemas.microsoft.com/office/drawing/2014/main" id="{5F21F2C3-23B1-408B-9D8B-78524C569750}"/>
                  </a:ext>
                </a:extLst>
              </p:cNvPr>
              <p:cNvSpPr/>
              <p:nvPr/>
            </p:nvSpPr>
            <p:spPr bwMode="auto">
              <a:xfrm>
                <a:off x="8319090" y="544934"/>
                <a:ext cx="744209" cy="744209"/>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59" name="TextBox 58">
                <a:extLst>
                  <a:ext uri="{FF2B5EF4-FFF2-40B4-BE49-F238E27FC236}">
                    <a16:creationId xmlns:a16="http://schemas.microsoft.com/office/drawing/2014/main" id="{D0A5AAB1-0C89-404E-B86F-6533CC191D6E}"/>
                  </a:ext>
                </a:extLst>
              </p:cNvPr>
              <p:cNvSpPr txBox="1"/>
              <p:nvPr/>
            </p:nvSpPr>
            <p:spPr>
              <a:xfrm>
                <a:off x="8009731" y="1308763"/>
                <a:ext cx="1351973" cy="517065"/>
              </a:xfrm>
              <a:prstGeom prst="rect">
                <a:avLst/>
              </a:prstGeom>
              <a:noFill/>
            </p:spPr>
            <p:txBody>
              <a:bodyPr wrap="non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Knowledge</a:t>
                </a:r>
              </a:p>
            </p:txBody>
          </p:sp>
        </p:grpSp>
        <p:sp>
          <p:nvSpPr>
            <p:cNvPr id="57" name="Dictionary_E82D" title="Icon of a book">
              <a:extLst>
                <a:ext uri="{FF2B5EF4-FFF2-40B4-BE49-F238E27FC236}">
                  <a16:creationId xmlns:a16="http://schemas.microsoft.com/office/drawing/2014/main" id="{20C6AE64-ABFD-436F-A5A9-E3C50B28750E}"/>
                </a:ext>
              </a:extLst>
            </p:cNvPr>
            <p:cNvSpPr>
              <a:spLocks noChangeAspect="1" noEditPoints="1"/>
            </p:cNvSpPr>
            <p:nvPr/>
          </p:nvSpPr>
          <p:spPr bwMode="auto">
            <a:xfrm>
              <a:off x="8576637" y="1848171"/>
              <a:ext cx="292608" cy="365760"/>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latin typeface="Segoe UI Light" panose="020B0502040204020203" pitchFamily="34" charset="0"/>
                <a:cs typeface="Segoe UI Light" panose="020B0502040204020203" pitchFamily="34" charset="0"/>
              </a:endParaRPr>
            </a:p>
          </p:txBody>
        </p:sp>
      </p:grpSp>
      <p:sp>
        <p:nvSpPr>
          <p:cNvPr id="60" name="Oval 59">
            <a:extLst>
              <a:ext uri="{FF2B5EF4-FFF2-40B4-BE49-F238E27FC236}">
                <a16:creationId xmlns:a16="http://schemas.microsoft.com/office/drawing/2014/main" id="{D8BDFC8C-AE48-4354-A307-40984BD373D8}"/>
              </a:ext>
            </a:extLst>
          </p:cNvPr>
          <p:cNvSpPr/>
          <p:nvPr/>
        </p:nvSpPr>
        <p:spPr bwMode="auto">
          <a:xfrm>
            <a:off x="5083108" y="2903705"/>
            <a:ext cx="744209" cy="744209"/>
          </a:xfrm>
          <a:prstGeom prst="ellipse">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cxnSp>
        <p:nvCxnSpPr>
          <p:cNvPr id="61" name="Straight Arrow Connector 60">
            <a:extLst>
              <a:ext uri="{FF2B5EF4-FFF2-40B4-BE49-F238E27FC236}">
                <a16:creationId xmlns:a16="http://schemas.microsoft.com/office/drawing/2014/main" id="{8A4D8612-BA02-4D29-B6B9-168C7517AD3B}"/>
              </a:ext>
            </a:extLst>
          </p:cNvPr>
          <p:cNvCxnSpPr>
            <a:stCxn id="60" idx="6"/>
            <a:endCxn id="48" idx="2"/>
          </p:cNvCxnSpPr>
          <p:nvPr/>
        </p:nvCxnSpPr>
        <p:spPr>
          <a:xfrm>
            <a:off x="5827317" y="3275810"/>
            <a:ext cx="1145412" cy="446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73">
            <a:extLst>
              <a:ext uri="{FF2B5EF4-FFF2-40B4-BE49-F238E27FC236}">
                <a16:creationId xmlns:a16="http://schemas.microsoft.com/office/drawing/2014/main" id="{831111D9-1320-4371-8C12-247AE12807F2}"/>
              </a:ext>
            </a:extLst>
          </p:cNvPr>
          <p:cNvCxnSpPr>
            <a:stCxn id="60" idx="6"/>
            <a:endCxn id="58" idx="2"/>
          </p:cNvCxnSpPr>
          <p:nvPr/>
        </p:nvCxnSpPr>
        <p:spPr>
          <a:xfrm flipV="1">
            <a:off x="5827317" y="1984248"/>
            <a:ext cx="1145412" cy="1291562"/>
          </a:xfrm>
          <a:prstGeom prst="bentConnector3">
            <a:avLst>
              <a:gd name="adj1" fmla="val 50000"/>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73">
            <a:extLst>
              <a:ext uri="{FF2B5EF4-FFF2-40B4-BE49-F238E27FC236}">
                <a16:creationId xmlns:a16="http://schemas.microsoft.com/office/drawing/2014/main" id="{9F15A7C3-7122-4FF6-AD67-38E7E810D84B}"/>
              </a:ext>
            </a:extLst>
          </p:cNvPr>
          <p:cNvCxnSpPr>
            <a:stCxn id="60" idx="6"/>
            <a:endCxn id="53" idx="2"/>
          </p:cNvCxnSpPr>
          <p:nvPr/>
        </p:nvCxnSpPr>
        <p:spPr>
          <a:xfrm flipV="1">
            <a:off x="5827317" y="675143"/>
            <a:ext cx="1145412" cy="2600667"/>
          </a:xfrm>
          <a:prstGeom prst="bentConnector3">
            <a:avLst>
              <a:gd name="adj1" fmla="val 50000"/>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73">
            <a:extLst>
              <a:ext uri="{FF2B5EF4-FFF2-40B4-BE49-F238E27FC236}">
                <a16:creationId xmlns:a16="http://schemas.microsoft.com/office/drawing/2014/main" id="{22363360-FE7B-40AB-8970-E860400CB2F1}"/>
              </a:ext>
            </a:extLst>
          </p:cNvPr>
          <p:cNvCxnSpPr>
            <a:stCxn id="60" idx="6"/>
            <a:endCxn id="43" idx="2"/>
          </p:cNvCxnSpPr>
          <p:nvPr/>
        </p:nvCxnSpPr>
        <p:spPr>
          <a:xfrm>
            <a:off x="5827317" y="3275810"/>
            <a:ext cx="1145412" cy="1350094"/>
          </a:xfrm>
          <a:prstGeom prst="bentConnector3">
            <a:avLst>
              <a:gd name="adj1" fmla="val 50000"/>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73">
            <a:extLst>
              <a:ext uri="{FF2B5EF4-FFF2-40B4-BE49-F238E27FC236}">
                <a16:creationId xmlns:a16="http://schemas.microsoft.com/office/drawing/2014/main" id="{2EA9575C-66B8-483F-92BC-0D1CC2C05AFB}"/>
              </a:ext>
            </a:extLst>
          </p:cNvPr>
          <p:cNvCxnSpPr>
            <a:stCxn id="60" idx="6"/>
            <a:endCxn id="38" idx="2"/>
          </p:cNvCxnSpPr>
          <p:nvPr/>
        </p:nvCxnSpPr>
        <p:spPr>
          <a:xfrm>
            <a:off x="5827317" y="3275810"/>
            <a:ext cx="1145412" cy="2659199"/>
          </a:xfrm>
          <a:prstGeom prst="bentConnector3">
            <a:avLst>
              <a:gd name="adj1" fmla="val 50000"/>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A6DF8ACA-4125-4491-BBDD-A0B14765FA47}"/>
              </a:ext>
            </a:extLst>
          </p:cNvPr>
          <p:cNvSpPr txBox="1"/>
          <p:nvPr/>
        </p:nvSpPr>
        <p:spPr>
          <a:xfrm>
            <a:off x="8247636" y="4059"/>
            <a:ext cx="4188840" cy="6990466"/>
          </a:xfrm>
          <a:prstGeom prst="rect">
            <a:avLst/>
          </a:prstGeom>
          <a:solidFill>
            <a:schemeClr val="tx2"/>
          </a:solidFill>
        </p:spPr>
        <p:txBody>
          <a:bodyPr wrap="square" lIns="288000" tIns="146304" rIns="288000" bIns="146304" rtlCol="0" anchor="ctr" anchorCtr="0">
            <a:noAutofit/>
          </a:bodyPr>
          <a:lstStyle/>
          <a:p>
            <a:pPr>
              <a:lnSpc>
                <a:spcPct val="90000"/>
              </a:lnSpc>
              <a:spcAft>
                <a:spcPts val="600"/>
              </a:spcAft>
            </a:pPr>
            <a:r>
              <a:rPr lang="en-US" sz="2800" dirty="0">
                <a:solidFill>
                  <a:schemeClr val="bg1"/>
                </a:solidFill>
                <a:latin typeface="Segoe UI Light" panose="020B0502040204020203" pitchFamily="34" charset="0"/>
                <a:cs typeface="Segoe UI Light" panose="020B0502040204020203" pitchFamily="34" charset="0"/>
              </a:rPr>
              <a:t>How do I understand the contents of the images my users upload?</a:t>
            </a:r>
          </a:p>
          <a:p>
            <a:pPr>
              <a:lnSpc>
                <a:spcPct val="90000"/>
              </a:lnSpc>
              <a:spcAft>
                <a:spcPts val="600"/>
              </a:spcAft>
            </a:pPr>
            <a:endParaRPr lang="en-US" sz="2800" dirty="0">
              <a:solidFill>
                <a:schemeClr val="bg1"/>
              </a:solidFill>
              <a:latin typeface="Segoe UI Light" panose="020B0502040204020203" pitchFamily="34" charset="0"/>
              <a:cs typeface="Segoe UI Light" panose="020B0502040204020203" pitchFamily="34" charset="0"/>
            </a:endParaRPr>
          </a:p>
          <a:p>
            <a:pPr>
              <a:lnSpc>
                <a:spcPct val="90000"/>
              </a:lnSpc>
              <a:spcAft>
                <a:spcPts val="600"/>
              </a:spcAft>
            </a:pPr>
            <a:r>
              <a:rPr lang="en-US" sz="2800" dirty="0">
                <a:solidFill>
                  <a:schemeClr val="bg1"/>
                </a:solidFill>
                <a:latin typeface="Segoe UI Light" panose="020B0502040204020203" pitchFamily="34" charset="0"/>
                <a:cs typeface="Segoe UI Light" panose="020B0502040204020203" pitchFamily="34" charset="0"/>
              </a:rPr>
              <a:t>How do I distinguish between different car types?</a:t>
            </a:r>
          </a:p>
          <a:p>
            <a:pPr>
              <a:lnSpc>
                <a:spcPct val="90000"/>
              </a:lnSpc>
              <a:spcAft>
                <a:spcPts val="600"/>
              </a:spcAft>
            </a:pPr>
            <a:endParaRPr lang="en-US" sz="2800" dirty="0">
              <a:solidFill>
                <a:schemeClr val="bg1"/>
              </a:solidFill>
              <a:latin typeface="Segoe UI Light" panose="020B0502040204020203" pitchFamily="34" charset="0"/>
              <a:cs typeface="Segoe UI Light" panose="020B0502040204020203" pitchFamily="34" charset="0"/>
            </a:endParaRPr>
          </a:p>
          <a:p>
            <a:pPr>
              <a:lnSpc>
                <a:spcPct val="90000"/>
              </a:lnSpc>
              <a:spcAft>
                <a:spcPts val="600"/>
              </a:spcAft>
            </a:pPr>
            <a:r>
              <a:rPr lang="en-US" sz="2800" dirty="0">
                <a:solidFill>
                  <a:schemeClr val="bg1"/>
                </a:solidFill>
                <a:latin typeface="Segoe UI Light" panose="020B0502040204020203" pitchFamily="34" charset="0"/>
                <a:cs typeface="Segoe UI Light" panose="020B0502040204020203" pitchFamily="34" charset="0"/>
              </a:rPr>
              <a:t>How do I recognize my users?</a:t>
            </a:r>
          </a:p>
        </p:txBody>
      </p:sp>
    </p:spTree>
    <p:extLst>
      <p:ext uri="{BB962C8B-B14F-4D97-AF65-F5344CB8AC3E}">
        <p14:creationId xmlns:p14="http://schemas.microsoft.com/office/powerpoint/2010/main" val="2974513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par>
                          <p:cTn id="14" fill="hold">
                            <p:stCondLst>
                              <p:cond delay="500"/>
                            </p:stCondLst>
                            <p:childTnLst>
                              <p:par>
                                <p:cTn id="15" presetID="21" presetClass="entr" presetSubtype="1"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heel(1)">
                                      <p:cBhvr>
                                        <p:cTn id="17" dur="500"/>
                                        <p:tgtEl>
                                          <p:spTgt spid="2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500"/>
                                        <p:tgtEl>
                                          <p:spTgt spid="26"/>
                                        </p:tgtEl>
                                      </p:cBhvr>
                                    </p:animEffect>
                                  </p:childTnLst>
                                </p:cTn>
                              </p:par>
                            </p:childTnLst>
                          </p:cTn>
                        </p:par>
                        <p:par>
                          <p:cTn id="28" fill="hold">
                            <p:stCondLst>
                              <p:cond delay="1500"/>
                            </p:stCondLst>
                            <p:childTnLst>
                              <p:par>
                                <p:cTn id="29" presetID="21" presetClass="entr" presetSubtype="1"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heel(1)">
                                      <p:cBhvr>
                                        <p:cTn id="31" dur="50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par>
                          <p:cTn id="38" fill="hold">
                            <p:stCondLst>
                              <p:cond delay="2000"/>
                            </p:stCondLst>
                            <p:childTnLst>
                              <p:par>
                                <p:cTn id="39" presetID="22" presetClass="entr" presetSubtype="8" fill="hold" nodeType="after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wipe(left)">
                                      <p:cBhvr>
                                        <p:cTn id="41" dur="500"/>
                                        <p:tgtEl>
                                          <p:spTgt spid="20"/>
                                        </p:tgtEl>
                                      </p:cBhvr>
                                    </p:animEffect>
                                  </p:childTnLst>
                                </p:cTn>
                              </p:par>
                            </p:childTnLst>
                          </p:cTn>
                        </p:par>
                        <p:par>
                          <p:cTn id="42" fill="hold">
                            <p:stCondLst>
                              <p:cond delay="2500"/>
                            </p:stCondLst>
                            <p:childTnLst>
                              <p:par>
                                <p:cTn id="43" presetID="10" presetClass="entr" presetSubtype="0" fill="hold" nodeType="after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500"/>
                                        <p:tgtEl>
                                          <p:spTgt spid="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childTnLst>
                                </p:cTn>
                              </p:par>
                              <p:par>
                                <p:cTn id="61" presetID="21" presetClass="entr" presetSubtype="1"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wheel(1)">
                                      <p:cBhvr>
                                        <p:cTn id="63" dur="500"/>
                                        <p:tgtEl>
                                          <p:spTgt spid="8"/>
                                        </p:tgtEl>
                                      </p:cBhvr>
                                    </p:animEffect>
                                  </p:childTnLst>
                                </p:cTn>
                              </p:par>
                              <p:par>
                                <p:cTn id="64" presetID="21" presetClass="entr" presetSubtype="1" fill="hold" grpId="0" nodeType="with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wheel(1)">
                                      <p:cBhvr>
                                        <p:cTn id="66" dur="500"/>
                                        <p:tgtEl>
                                          <p:spTgt spid="11"/>
                                        </p:tgtEl>
                                      </p:cBhvr>
                                    </p:animEffect>
                                  </p:childTnLst>
                                </p:cTn>
                              </p:par>
                              <p:par>
                                <p:cTn id="67" presetID="21" presetClass="entr" presetSubtype="1" fill="hold" grpId="0" nodeType="with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wheel(1)">
                                      <p:cBhvr>
                                        <p:cTn id="69" dur="500"/>
                                        <p:tgtEl>
                                          <p:spTgt spid="12"/>
                                        </p:tgtEl>
                                      </p:cBhvr>
                                    </p:animEffect>
                                  </p:childTnLst>
                                </p:cTn>
                              </p:par>
                            </p:childTnLst>
                          </p:cTn>
                        </p:par>
                        <p:par>
                          <p:cTn id="70" fill="hold">
                            <p:stCondLst>
                              <p:cond delay="3000"/>
                            </p:stCondLst>
                            <p:childTnLst>
                              <p:par>
                                <p:cTn id="71" presetID="22" presetClass="entr" presetSubtype="8" fill="hold" nodeType="after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wipe(left)">
                                      <p:cBhvr>
                                        <p:cTn id="73" dur="500"/>
                                        <p:tgtEl>
                                          <p:spTgt spid="19"/>
                                        </p:tgtEl>
                                      </p:cBhvr>
                                    </p:animEffect>
                                  </p:childTnLst>
                                </p:cTn>
                              </p:par>
                              <p:par>
                                <p:cTn id="74" presetID="22" presetClass="entr" presetSubtype="8" fill="hold"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wipe(left)">
                                      <p:cBhvr>
                                        <p:cTn id="76" dur="500"/>
                                        <p:tgtEl>
                                          <p:spTgt spid="21"/>
                                        </p:tgtEl>
                                      </p:cBhvr>
                                    </p:animEffect>
                                  </p:childTnLst>
                                </p:cTn>
                              </p:par>
                            </p:childTnLst>
                          </p:cTn>
                        </p:par>
                        <p:par>
                          <p:cTn id="77" fill="hold">
                            <p:stCondLst>
                              <p:cond delay="3500"/>
                            </p:stCondLst>
                            <p:childTnLst>
                              <p:par>
                                <p:cTn id="78" presetID="10" presetClass="entr" presetSubtype="0" fill="hold" grpId="0" nodeType="afterEffect">
                                  <p:stCondLst>
                                    <p:cond delay="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500"/>
                                        <p:tgtEl>
                                          <p:spTgt spid="34"/>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fade">
                                      <p:cBhvr>
                                        <p:cTn id="83" dur="500"/>
                                        <p:tgtEl>
                                          <p:spTgt spid="30"/>
                                        </p:tgtEl>
                                      </p:cBhvr>
                                    </p:animEffect>
                                  </p:childTnLst>
                                </p:cTn>
                              </p:par>
                              <p:par>
                                <p:cTn id="84" presetID="10" presetClass="entr" presetSubtype="0" fill="hold" nodeType="with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fade">
                                      <p:cBhvr>
                                        <p:cTn id="86" dur="500"/>
                                        <p:tgtEl>
                                          <p:spTgt spid="31"/>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8"/>
                                        </p:tgtEl>
                                        <p:attrNameLst>
                                          <p:attrName>style.visibility</p:attrName>
                                        </p:attrNameLst>
                                      </p:cBhvr>
                                      <p:to>
                                        <p:strVal val="visible"/>
                                      </p:to>
                                    </p:set>
                                    <p:animEffect transition="in" filter="fade">
                                      <p:cBhvr>
                                        <p:cTn id="89" dur="500"/>
                                        <p:tgtEl>
                                          <p:spTgt spid="28"/>
                                        </p:tgtEl>
                                      </p:cBhvr>
                                    </p:animEffect>
                                  </p:childTnLst>
                                </p:cTn>
                              </p:par>
                              <p:par>
                                <p:cTn id="90" presetID="21" presetClass="entr" presetSubtype="1" fill="hold" grpId="0" nodeType="with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wheel(1)">
                                      <p:cBhvr>
                                        <p:cTn id="92" dur="500"/>
                                        <p:tgtEl>
                                          <p:spTgt spid="27"/>
                                        </p:tgtEl>
                                      </p:cBhvr>
                                    </p:animEffect>
                                  </p:childTnLst>
                                </p:cTn>
                              </p:par>
                              <p:par>
                                <p:cTn id="93" presetID="21" presetClass="entr" presetSubtype="1" fill="hold" grpId="0" nodeType="withEffect">
                                  <p:stCondLst>
                                    <p:cond delay="0"/>
                                  </p:stCondLst>
                                  <p:childTnLst>
                                    <p:set>
                                      <p:cBhvr>
                                        <p:cTn id="94" dur="1" fill="hold">
                                          <p:stCondLst>
                                            <p:cond delay="0"/>
                                          </p:stCondLst>
                                        </p:cTn>
                                        <p:tgtEl>
                                          <p:spTgt spid="29"/>
                                        </p:tgtEl>
                                        <p:attrNameLst>
                                          <p:attrName>style.visibility</p:attrName>
                                        </p:attrNameLst>
                                      </p:cBhvr>
                                      <p:to>
                                        <p:strVal val="visible"/>
                                      </p:to>
                                    </p:set>
                                    <p:animEffect transition="in" filter="wheel(1)">
                                      <p:cBhvr>
                                        <p:cTn id="95" dur="500"/>
                                        <p:tgtEl>
                                          <p:spTgt spid="29"/>
                                        </p:tgtEl>
                                      </p:cBhvr>
                                    </p:animEffect>
                                  </p:childTnLst>
                                </p:cTn>
                              </p:par>
                            </p:childTnLst>
                          </p:cTn>
                        </p:par>
                        <p:par>
                          <p:cTn id="96" fill="hold">
                            <p:stCondLst>
                              <p:cond delay="4000"/>
                            </p:stCondLst>
                            <p:childTnLst>
                              <p:par>
                                <p:cTn id="97" presetID="10" presetClass="entr" presetSubtype="0" fill="hold" nodeType="afterEffect">
                                  <p:stCondLst>
                                    <p:cond delay="0"/>
                                  </p:stCondLst>
                                  <p:childTnLst>
                                    <p:set>
                                      <p:cBhvr>
                                        <p:cTn id="98" dur="1" fill="hold">
                                          <p:stCondLst>
                                            <p:cond delay="0"/>
                                          </p:stCondLst>
                                        </p:cTn>
                                        <p:tgtEl>
                                          <p:spTgt spid="50"/>
                                        </p:tgtEl>
                                        <p:attrNameLst>
                                          <p:attrName>style.visibility</p:attrName>
                                        </p:attrNameLst>
                                      </p:cBhvr>
                                      <p:to>
                                        <p:strVal val="visible"/>
                                      </p:to>
                                    </p:set>
                                    <p:animEffect transition="in" filter="fade">
                                      <p:cBhvr>
                                        <p:cTn id="99" dur="500"/>
                                        <p:tgtEl>
                                          <p:spTgt spid="50"/>
                                        </p:tgtEl>
                                      </p:cBhvr>
                                    </p:animEffect>
                                  </p:childTnLst>
                                </p:cTn>
                              </p:par>
                              <p:par>
                                <p:cTn id="100" presetID="22" presetClass="entr" presetSubtype="8" fill="hold" nodeType="withEffect">
                                  <p:stCondLst>
                                    <p:cond delay="0"/>
                                  </p:stCondLst>
                                  <p:childTnLst>
                                    <p:set>
                                      <p:cBhvr>
                                        <p:cTn id="101" dur="1" fill="hold">
                                          <p:stCondLst>
                                            <p:cond delay="0"/>
                                          </p:stCondLst>
                                        </p:cTn>
                                        <p:tgtEl>
                                          <p:spTgt spid="63"/>
                                        </p:tgtEl>
                                        <p:attrNameLst>
                                          <p:attrName>style.visibility</p:attrName>
                                        </p:attrNameLst>
                                      </p:cBhvr>
                                      <p:to>
                                        <p:strVal val="visible"/>
                                      </p:to>
                                    </p:set>
                                    <p:animEffect transition="in" filter="wipe(left)">
                                      <p:cBhvr>
                                        <p:cTn id="102" dur="500"/>
                                        <p:tgtEl>
                                          <p:spTgt spid="63"/>
                                        </p:tgtEl>
                                      </p:cBhvr>
                                    </p:animEffect>
                                  </p:childTnLst>
                                </p:cTn>
                              </p:par>
                            </p:childTnLst>
                          </p:cTn>
                        </p:par>
                        <p:par>
                          <p:cTn id="103" fill="hold">
                            <p:stCondLst>
                              <p:cond delay="4500"/>
                            </p:stCondLst>
                            <p:childTnLst>
                              <p:par>
                                <p:cTn id="104" presetID="10" presetClass="entr" presetSubtype="0" fill="hold" nodeType="afterEffect">
                                  <p:stCondLst>
                                    <p:cond delay="0"/>
                                  </p:stCondLst>
                                  <p:childTnLst>
                                    <p:set>
                                      <p:cBhvr>
                                        <p:cTn id="105" dur="1" fill="hold">
                                          <p:stCondLst>
                                            <p:cond delay="0"/>
                                          </p:stCondLst>
                                        </p:cTn>
                                        <p:tgtEl>
                                          <p:spTgt spid="55"/>
                                        </p:tgtEl>
                                        <p:attrNameLst>
                                          <p:attrName>style.visibility</p:attrName>
                                        </p:attrNameLst>
                                      </p:cBhvr>
                                      <p:to>
                                        <p:strVal val="visible"/>
                                      </p:to>
                                    </p:set>
                                    <p:animEffect transition="in" filter="fade">
                                      <p:cBhvr>
                                        <p:cTn id="106" dur="500"/>
                                        <p:tgtEl>
                                          <p:spTgt spid="55"/>
                                        </p:tgtEl>
                                      </p:cBhvr>
                                    </p:animEffect>
                                  </p:childTnLst>
                                </p:cTn>
                              </p:par>
                              <p:par>
                                <p:cTn id="107" presetID="22" presetClass="entr" presetSubtype="8" fill="hold" nodeType="withEffect">
                                  <p:stCondLst>
                                    <p:cond delay="0"/>
                                  </p:stCondLst>
                                  <p:childTnLst>
                                    <p:set>
                                      <p:cBhvr>
                                        <p:cTn id="108" dur="1" fill="hold">
                                          <p:stCondLst>
                                            <p:cond delay="0"/>
                                          </p:stCondLst>
                                        </p:cTn>
                                        <p:tgtEl>
                                          <p:spTgt spid="62"/>
                                        </p:tgtEl>
                                        <p:attrNameLst>
                                          <p:attrName>style.visibility</p:attrName>
                                        </p:attrNameLst>
                                      </p:cBhvr>
                                      <p:to>
                                        <p:strVal val="visible"/>
                                      </p:to>
                                    </p:set>
                                    <p:animEffect transition="in" filter="wipe(left)">
                                      <p:cBhvr>
                                        <p:cTn id="109" dur="500"/>
                                        <p:tgtEl>
                                          <p:spTgt spid="62"/>
                                        </p:tgtEl>
                                      </p:cBhvr>
                                    </p:animEffect>
                                  </p:childTnLst>
                                </p:cTn>
                              </p:par>
                            </p:childTnLst>
                          </p:cTn>
                        </p:par>
                        <p:par>
                          <p:cTn id="110" fill="hold">
                            <p:stCondLst>
                              <p:cond delay="5000"/>
                            </p:stCondLst>
                            <p:childTnLst>
                              <p:par>
                                <p:cTn id="111" presetID="10" presetClass="entr" presetSubtype="0" fill="hold" nodeType="afterEffect">
                                  <p:stCondLst>
                                    <p:cond delay="0"/>
                                  </p:stCondLst>
                                  <p:childTnLst>
                                    <p:set>
                                      <p:cBhvr>
                                        <p:cTn id="112" dur="1" fill="hold">
                                          <p:stCondLst>
                                            <p:cond delay="0"/>
                                          </p:stCondLst>
                                        </p:cTn>
                                        <p:tgtEl>
                                          <p:spTgt spid="45"/>
                                        </p:tgtEl>
                                        <p:attrNameLst>
                                          <p:attrName>style.visibility</p:attrName>
                                        </p:attrNameLst>
                                      </p:cBhvr>
                                      <p:to>
                                        <p:strVal val="visible"/>
                                      </p:to>
                                    </p:set>
                                    <p:animEffect transition="in" filter="fade">
                                      <p:cBhvr>
                                        <p:cTn id="113" dur="500"/>
                                        <p:tgtEl>
                                          <p:spTgt spid="45"/>
                                        </p:tgtEl>
                                      </p:cBhvr>
                                    </p:animEffect>
                                  </p:childTnLst>
                                </p:cTn>
                              </p:par>
                              <p:par>
                                <p:cTn id="114" presetID="22" presetClass="entr" presetSubtype="8" fill="hold" nodeType="withEffect">
                                  <p:stCondLst>
                                    <p:cond delay="0"/>
                                  </p:stCondLst>
                                  <p:childTnLst>
                                    <p:set>
                                      <p:cBhvr>
                                        <p:cTn id="115" dur="1" fill="hold">
                                          <p:stCondLst>
                                            <p:cond delay="0"/>
                                          </p:stCondLst>
                                        </p:cTn>
                                        <p:tgtEl>
                                          <p:spTgt spid="61"/>
                                        </p:tgtEl>
                                        <p:attrNameLst>
                                          <p:attrName>style.visibility</p:attrName>
                                        </p:attrNameLst>
                                      </p:cBhvr>
                                      <p:to>
                                        <p:strVal val="visible"/>
                                      </p:to>
                                    </p:set>
                                    <p:animEffect transition="in" filter="wipe(left)">
                                      <p:cBhvr>
                                        <p:cTn id="116" dur="500"/>
                                        <p:tgtEl>
                                          <p:spTgt spid="61"/>
                                        </p:tgtEl>
                                      </p:cBhvr>
                                    </p:animEffect>
                                  </p:childTnLst>
                                </p:cTn>
                              </p:par>
                            </p:childTnLst>
                          </p:cTn>
                        </p:par>
                        <p:par>
                          <p:cTn id="117" fill="hold">
                            <p:stCondLst>
                              <p:cond delay="5500"/>
                            </p:stCondLst>
                            <p:childTnLst>
                              <p:par>
                                <p:cTn id="118" presetID="10" presetClass="entr" presetSubtype="0" fill="hold" nodeType="afterEffect">
                                  <p:stCondLst>
                                    <p:cond delay="0"/>
                                  </p:stCondLst>
                                  <p:childTnLst>
                                    <p:set>
                                      <p:cBhvr>
                                        <p:cTn id="119" dur="1" fill="hold">
                                          <p:stCondLst>
                                            <p:cond delay="0"/>
                                          </p:stCondLst>
                                        </p:cTn>
                                        <p:tgtEl>
                                          <p:spTgt spid="40"/>
                                        </p:tgtEl>
                                        <p:attrNameLst>
                                          <p:attrName>style.visibility</p:attrName>
                                        </p:attrNameLst>
                                      </p:cBhvr>
                                      <p:to>
                                        <p:strVal val="visible"/>
                                      </p:to>
                                    </p:set>
                                    <p:animEffect transition="in" filter="fade">
                                      <p:cBhvr>
                                        <p:cTn id="120" dur="500"/>
                                        <p:tgtEl>
                                          <p:spTgt spid="40"/>
                                        </p:tgtEl>
                                      </p:cBhvr>
                                    </p:animEffect>
                                  </p:childTnLst>
                                </p:cTn>
                              </p:par>
                              <p:par>
                                <p:cTn id="121" presetID="22" presetClass="entr" presetSubtype="8" fill="hold" nodeType="withEffect">
                                  <p:stCondLst>
                                    <p:cond delay="0"/>
                                  </p:stCondLst>
                                  <p:childTnLst>
                                    <p:set>
                                      <p:cBhvr>
                                        <p:cTn id="122" dur="1" fill="hold">
                                          <p:stCondLst>
                                            <p:cond delay="0"/>
                                          </p:stCondLst>
                                        </p:cTn>
                                        <p:tgtEl>
                                          <p:spTgt spid="64"/>
                                        </p:tgtEl>
                                        <p:attrNameLst>
                                          <p:attrName>style.visibility</p:attrName>
                                        </p:attrNameLst>
                                      </p:cBhvr>
                                      <p:to>
                                        <p:strVal val="visible"/>
                                      </p:to>
                                    </p:set>
                                    <p:animEffect transition="in" filter="wipe(left)">
                                      <p:cBhvr>
                                        <p:cTn id="123" dur="500"/>
                                        <p:tgtEl>
                                          <p:spTgt spid="64"/>
                                        </p:tgtEl>
                                      </p:cBhvr>
                                    </p:animEffect>
                                  </p:childTnLst>
                                </p:cTn>
                              </p:par>
                            </p:childTnLst>
                          </p:cTn>
                        </p:par>
                        <p:par>
                          <p:cTn id="124" fill="hold">
                            <p:stCondLst>
                              <p:cond delay="6000"/>
                            </p:stCondLst>
                            <p:childTnLst>
                              <p:par>
                                <p:cTn id="125" presetID="10" presetClass="entr" presetSubtype="0" fill="hold" nodeType="afterEffect">
                                  <p:stCondLst>
                                    <p:cond delay="0"/>
                                  </p:stCondLst>
                                  <p:childTnLst>
                                    <p:set>
                                      <p:cBhvr>
                                        <p:cTn id="126" dur="1" fill="hold">
                                          <p:stCondLst>
                                            <p:cond delay="0"/>
                                          </p:stCondLst>
                                        </p:cTn>
                                        <p:tgtEl>
                                          <p:spTgt spid="35"/>
                                        </p:tgtEl>
                                        <p:attrNameLst>
                                          <p:attrName>style.visibility</p:attrName>
                                        </p:attrNameLst>
                                      </p:cBhvr>
                                      <p:to>
                                        <p:strVal val="visible"/>
                                      </p:to>
                                    </p:set>
                                    <p:animEffect transition="in" filter="fade">
                                      <p:cBhvr>
                                        <p:cTn id="127" dur="500"/>
                                        <p:tgtEl>
                                          <p:spTgt spid="35"/>
                                        </p:tgtEl>
                                      </p:cBhvr>
                                    </p:animEffect>
                                  </p:childTnLst>
                                </p:cTn>
                              </p:par>
                              <p:par>
                                <p:cTn id="128" presetID="22" presetClass="entr" presetSubtype="8" fill="hold" nodeType="withEffect">
                                  <p:stCondLst>
                                    <p:cond delay="0"/>
                                  </p:stCondLst>
                                  <p:childTnLst>
                                    <p:set>
                                      <p:cBhvr>
                                        <p:cTn id="129" dur="1" fill="hold">
                                          <p:stCondLst>
                                            <p:cond delay="0"/>
                                          </p:stCondLst>
                                        </p:cTn>
                                        <p:tgtEl>
                                          <p:spTgt spid="65"/>
                                        </p:tgtEl>
                                        <p:attrNameLst>
                                          <p:attrName>style.visibility</p:attrName>
                                        </p:attrNameLst>
                                      </p:cBhvr>
                                      <p:to>
                                        <p:strVal val="visible"/>
                                      </p:to>
                                    </p:set>
                                    <p:animEffect transition="in" filter="wipe(left)">
                                      <p:cBhvr>
                                        <p:cTn id="130" dur="500"/>
                                        <p:tgtEl>
                                          <p:spTgt spid="65"/>
                                        </p:tgtEl>
                                      </p:cBhvr>
                                    </p:animEffect>
                                  </p:childTnLst>
                                </p:cTn>
                              </p:par>
                            </p:childTnLst>
                          </p:cTn>
                        </p:par>
                        <p:par>
                          <p:cTn id="131" fill="hold">
                            <p:stCondLst>
                              <p:cond delay="6500"/>
                            </p:stCondLst>
                            <p:childTnLst>
                              <p:par>
                                <p:cTn id="132" presetID="2" presetClass="entr" presetSubtype="2" fill="hold" grpId="0" nodeType="afterEffect">
                                  <p:stCondLst>
                                    <p:cond delay="0"/>
                                  </p:stCondLst>
                                  <p:childTnLst>
                                    <p:set>
                                      <p:cBhvr>
                                        <p:cTn id="133" dur="1" fill="hold">
                                          <p:stCondLst>
                                            <p:cond delay="0"/>
                                          </p:stCondLst>
                                        </p:cTn>
                                        <p:tgtEl>
                                          <p:spTgt spid="66"/>
                                        </p:tgtEl>
                                        <p:attrNameLst>
                                          <p:attrName>style.visibility</p:attrName>
                                        </p:attrNameLst>
                                      </p:cBhvr>
                                      <p:to>
                                        <p:strVal val="visible"/>
                                      </p:to>
                                    </p:set>
                                    <p:anim calcmode="lin" valueType="num">
                                      <p:cBhvr additive="base">
                                        <p:cTn id="134" dur="500" fill="hold"/>
                                        <p:tgtEl>
                                          <p:spTgt spid="66"/>
                                        </p:tgtEl>
                                        <p:attrNameLst>
                                          <p:attrName>ppt_x</p:attrName>
                                        </p:attrNameLst>
                                      </p:cBhvr>
                                      <p:tavLst>
                                        <p:tav tm="0">
                                          <p:val>
                                            <p:strVal val="1+#ppt_w/2"/>
                                          </p:val>
                                        </p:tav>
                                        <p:tav tm="100000">
                                          <p:val>
                                            <p:strVal val="#ppt_x"/>
                                          </p:val>
                                        </p:tav>
                                      </p:tavLst>
                                    </p:anim>
                                    <p:anim calcmode="lin" valueType="num">
                                      <p:cBhvr additive="base">
                                        <p:cTn id="135" dur="500" fill="hold"/>
                                        <p:tgtEl>
                                          <p:spTgt spid="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8" grpId="0" animBg="1"/>
      <p:bldP spid="9" grpId="0" animBg="1"/>
      <p:bldP spid="10" grpId="0" animBg="1"/>
      <p:bldP spid="11" grpId="0" animBg="1"/>
      <p:bldP spid="12" grpId="0" animBg="1"/>
      <p:bldP spid="13" grpId="0" animBg="1"/>
      <p:bldP spid="14" grpId="0"/>
      <p:bldP spid="15" grpId="0"/>
      <p:bldP spid="16" grpId="0"/>
      <p:bldP spid="17" grpId="0"/>
      <p:bldP spid="18" grpId="0"/>
      <p:bldP spid="22" grpId="0" animBg="1"/>
      <p:bldP spid="23" grpId="0" animBg="1"/>
      <p:bldP spid="24" grpId="0" animBg="1"/>
      <p:bldP spid="25" grpId="0"/>
      <p:bldP spid="27" grpId="0" animBg="1"/>
      <p:bldP spid="28" grpId="0"/>
      <p:bldP spid="29" grpId="0" animBg="1"/>
      <p:bldP spid="30" grpId="0"/>
      <p:bldP spid="34" grpId="0" animBg="1"/>
      <p:bldP spid="6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9BDE4-94CE-416C-A17C-0061725A6ECA}"/>
              </a:ext>
            </a:extLst>
          </p:cNvPr>
          <p:cNvSpPr>
            <a:spLocks noGrp="1"/>
          </p:cNvSpPr>
          <p:nvPr>
            <p:ph type="title"/>
          </p:nvPr>
        </p:nvSpPr>
        <p:spPr/>
        <p:txBody>
          <a:bodyPr/>
          <a:lstStyle/>
          <a:p>
            <a:r>
              <a:rPr lang="en-US" dirty="0"/>
              <a:t>Computer Vision</a:t>
            </a:r>
            <a:endParaRPr lang="de-AT" dirty="0"/>
          </a:p>
        </p:txBody>
      </p:sp>
      <p:sp>
        <p:nvSpPr>
          <p:cNvPr id="5" name="Content Placeholder 4">
            <a:extLst>
              <a:ext uri="{FF2B5EF4-FFF2-40B4-BE49-F238E27FC236}">
                <a16:creationId xmlns:a16="http://schemas.microsoft.com/office/drawing/2014/main" id="{F80A891B-31AC-41E5-BE2C-0B3FDBD0CCB1}"/>
              </a:ext>
            </a:extLst>
          </p:cNvPr>
          <p:cNvSpPr>
            <a:spLocks noGrp="1"/>
          </p:cNvSpPr>
          <p:nvPr>
            <p:ph idx="1"/>
          </p:nvPr>
        </p:nvSpPr>
        <p:spPr>
          <a:xfrm>
            <a:off x="838200" y="1825625"/>
            <a:ext cx="5048250" cy="4351338"/>
          </a:xfrm>
        </p:spPr>
        <p:txBody>
          <a:bodyPr>
            <a:normAutofit lnSpcReduction="10000"/>
          </a:bodyPr>
          <a:lstStyle/>
          <a:p>
            <a:r>
              <a:rPr lang="en-US" dirty="0"/>
              <a:t>General purpose image analysis</a:t>
            </a:r>
          </a:p>
          <a:p>
            <a:r>
              <a:rPr lang="en-US" dirty="0"/>
              <a:t>Analyze in multiple dimensions through single API call; or use scoped operations</a:t>
            </a:r>
          </a:p>
          <a:p>
            <a:r>
              <a:rPr lang="en-US" dirty="0"/>
              <a:t>Pass images as binary content or URLs; JPG, PNG, GIF, BMP</a:t>
            </a:r>
          </a:p>
          <a:p>
            <a:r>
              <a:rPr lang="en-US" dirty="0"/>
              <a:t>Tags etc. available in EN, ZH</a:t>
            </a:r>
          </a:p>
          <a:p>
            <a:r>
              <a:rPr lang="en-US" dirty="0"/>
              <a:t>Not designed for object classification or domain-specific concepts</a:t>
            </a:r>
          </a:p>
        </p:txBody>
      </p:sp>
      <p:grpSp>
        <p:nvGrpSpPr>
          <p:cNvPr id="22" name="Group 21">
            <a:extLst>
              <a:ext uri="{FF2B5EF4-FFF2-40B4-BE49-F238E27FC236}">
                <a16:creationId xmlns:a16="http://schemas.microsoft.com/office/drawing/2014/main" id="{47EEE69E-76FE-4BC4-A0BA-4289BB76557C}"/>
              </a:ext>
            </a:extLst>
          </p:cNvPr>
          <p:cNvGrpSpPr/>
          <p:nvPr/>
        </p:nvGrpSpPr>
        <p:grpSpPr>
          <a:xfrm>
            <a:off x="6590148" y="2852823"/>
            <a:ext cx="5332615" cy="908196"/>
            <a:chOff x="6722293" y="2561158"/>
            <a:chExt cx="5439545" cy="926407"/>
          </a:xfrm>
        </p:grpSpPr>
        <p:sp>
          <p:nvSpPr>
            <p:cNvPr id="23" name="Rectangle 22">
              <a:extLst>
                <a:ext uri="{FF2B5EF4-FFF2-40B4-BE49-F238E27FC236}">
                  <a16:creationId xmlns:a16="http://schemas.microsoft.com/office/drawing/2014/main" id="{D6A16781-4853-44E1-9DE3-BD80B05EBDEB}"/>
                </a:ext>
              </a:extLst>
            </p:cNvPr>
            <p:cNvSpPr/>
            <p:nvPr/>
          </p:nvSpPr>
          <p:spPr bwMode="auto">
            <a:xfrm>
              <a:off x="6722293" y="2647162"/>
              <a:ext cx="753709" cy="72230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cs typeface="Segoe UI" pitchFamily="34" charset="0"/>
              </a:endParaRPr>
            </a:p>
          </p:txBody>
        </p:sp>
        <p:sp>
          <p:nvSpPr>
            <p:cNvPr id="24" name="Text Placeholder 8">
              <a:extLst>
                <a:ext uri="{FF2B5EF4-FFF2-40B4-BE49-F238E27FC236}">
                  <a16:creationId xmlns:a16="http://schemas.microsoft.com/office/drawing/2014/main" id="{1B292D0B-487D-4FA1-BECE-E8924CBE9279}"/>
                </a:ext>
              </a:extLst>
            </p:cNvPr>
            <p:cNvSpPr txBox="1">
              <a:spLocks/>
            </p:cNvSpPr>
            <p:nvPr/>
          </p:nvSpPr>
          <p:spPr>
            <a:xfrm>
              <a:off x="7552921" y="2561158"/>
              <a:ext cx="4608917" cy="926407"/>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ts val="1224"/>
                </a:spcBef>
                <a:spcAft>
                  <a:spcPts val="0"/>
                </a:spcAft>
                <a:buClr>
                  <a:schemeClr val="tx1"/>
                </a:buClr>
                <a:buSzPct val="90000"/>
                <a:buFont typeface="Arial" panose="020B0604020202020204" pitchFamily="34" charset="0"/>
                <a:buNone/>
                <a:tabLst/>
                <a:defRPr lang="en-US" sz="3000" b="0" kern="1200" spc="0" baseline="0" dirty="0">
                  <a:gradFill>
                    <a:gsLst>
                      <a:gs pos="1250">
                        <a:schemeClr val="tx1"/>
                      </a:gs>
                      <a:gs pos="100000">
                        <a:schemeClr val="tx1"/>
                      </a:gs>
                    </a:gsLst>
                    <a:lin ang="5400000" scaled="0"/>
                  </a:gradFill>
                  <a:latin typeface="+mn-lt"/>
                  <a:ea typeface="+mn-ea"/>
                  <a:cs typeface="+mn-cs"/>
                </a:defRPr>
              </a:lvl1pPr>
              <a:lvl2pPr marL="255588"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400" b="0" kern="1200" spc="0" baseline="0" dirty="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941"/>
                <a:t>Extract text</a:t>
              </a:r>
            </a:p>
            <a:p>
              <a:pPr>
                <a:spcBef>
                  <a:spcPts val="612"/>
                </a:spcBef>
              </a:pPr>
              <a:r>
                <a:rPr lang="en-US" sz="1765">
                  <a:ea typeface="Consolas" charset="0"/>
                  <a:cs typeface="Consolas" charset="0"/>
                </a:rPr>
                <a:t>Machine generated, handwriting (preview)</a:t>
              </a:r>
            </a:p>
          </p:txBody>
        </p:sp>
        <p:sp>
          <p:nvSpPr>
            <p:cNvPr id="25" name="Characters_E8C1" title="Icon of the letter A and a letter in another language">
              <a:extLst>
                <a:ext uri="{FF2B5EF4-FFF2-40B4-BE49-F238E27FC236}">
                  <a16:creationId xmlns:a16="http://schemas.microsoft.com/office/drawing/2014/main" id="{EA8360E2-F1A9-470A-81ED-707365EF8C0D}"/>
                </a:ext>
              </a:extLst>
            </p:cNvPr>
            <p:cNvSpPr>
              <a:spLocks noChangeAspect="1" noEditPoints="1"/>
            </p:cNvSpPr>
            <p:nvPr/>
          </p:nvSpPr>
          <p:spPr bwMode="auto">
            <a:xfrm>
              <a:off x="6921855" y="2818033"/>
              <a:ext cx="354584" cy="365760"/>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chemeClr val="bg1"/>
            </a:solidFill>
            <a:ln cap="sq">
              <a:noFill/>
            </a:ln>
          </p:spPr>
          <p:txBody>
            <a:bodyPr vert="horz" wrap="square" lIns="89642" tIns="44821" rIns="89642" bIns="44821" numCol="1" anchor="t" anchorCtr="0" compatLnSpc="1">
              <a:prstTxWarp prst="textNoShape">
                <a:avLst/>
              </a:prstTxWarp>
            </a:bodyPr>
            <a:lstStyle/>
            <a:p>
              <a:endParaRPr lang="en-US" sz="1765"/>
            </a:p>
          </p:txBody>
        </p:sp>
      </p:grpSp>
      <p:grpSp>
        <p:nvGrpSpPr>
          <p:cNvPr id="26" name="Group 25">
            <a:extLst>
              <a:ext uri="{FF2B5EF4-FFF2-40B4-BE49-F238E27FC236}">
                <a16:creationId xmlns:a16="http://schemas.microsoft.com/office/drawing/2014/main" id="{835923E2-7016-4B75-893A-F632EFF85984}"/>
              </a:ext>
            </a:extLst>
          </p:cNvPr>
          <p:cNvGrpSpPr/>
          <p:nvPr/>
        </p:nvGrpSpPr>
        <p:grpSpPr>
          <a:xfrm>
            <a:off x="6590148" y="5448920"/>
            <a:ext cx="5332615" cy="908196"/>
            <a:chOff x="6722293" y="5209312"/>
            <a:chExt cx="5439545" cy="926407"/>
          </a:xfrm>
        </p:grpSpPr>
        <p:sp>
          <p:nvSpPr>
            <p:cNvPr id="27" name="Rectangle 26">
              <a:extLst>
                <a:ext uri="{FF2B5EF4-FFF2-40B4-BE49-F238E27FC236}">
                  <a16:creationId xmlns:a16="http://schemas.microsoft.com/office/drawing/2014/main" id="{F04825A1-73C4-4E06-8D95-A9F3098AD9A9}"/>
                </a:ext>
              </a:extLst>
            </p:cNvPr>
            <p:cNvSpPr/>
            <p:nvPr/>
          </p:nvSpPr>
          <p:spPr bwMode="auto">
            <a:xfrm>
              <a:off x="6722293" y="5294104"/>
              <a:ext cx="753709" cy="72230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cs typeface="Segoe UI" pitchFamily="34" charset="0"/>
              </a:endParaRPr>
            </a:p>
          </p:txBody>
        </p:sp>
        <p:sp>
          <p:nvSpPr>
            <p:cNvPr id="28" name="Text Placeholder 8">
              <a:extLst>
                <a:ext uri="{FF2B5EF4-FFF2-40B4-BE49-F238E27FC236}">
                  <a16:creationId xmlns:a16="http://schemas.microsoft.com/office/drawing/2014/main" id="{FB7AD45E-57CE-48B4-AECD-175E2654D397}"/>
                </a:ext>
              </a:extLst>
            </p:cNvPr>
            <p:cNvSpPr txBox="1">
              <a:spLocks/>
            </p:cNvSpPr>
            <p:nvPr/>
          </p:nvSpPr>
          <p:spPr>
            <a:xfrm>
              <a:off x="7552921" y="5209312"/>
              <a:ext cx="4608917" cy="926407"/>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ts val="1224"/>
                </a:spcBef>
                <a:spcAft>
                  <a:spcPts val="0"/>
                </a:spcAft>
                <a:buClr>
                  <a:schemeClr val="tx1"/>
                </a:buClr>
                <a:buSzPct val="90000"/>
                <a:buFont typeface="Arial" panose="020B0604020202020204" pitchFamily="34" charset="0"/>
                <a:buNone/>
                <a:tabLst/>
                <a:defRPr lang="en-US" sz="3000" b="0" kern="1200" spc="0" baseline="0" dirty="0">
                  <a:gradFill>
                    <a:gsLst>
                      <a:gs pos="1250">
                        <a:schemeClr val="tx1"/>
                      </a:gs>
                      <a:gs pos="100000">
                        <a:schemeClr val="tx1"/>
                      </a:gs>
                    </a:gsLst>
                    <a:lin ang="5400000" scaled="0"/>
                  </a:gradFill>
                  <a:latin typeface="+mn-lt"/>
                  <a:ea typeface="+mn-ea"/>
                  <a:cs typeface="+mn-cs"/>
                </a:defRPr>
              </a:lvl1pPr>
              <a:lvl2pPr marL="255588"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400" b="0" kern="1200" spc="0" baseline="0" dirty="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941"/>
                <a:t>Thumbnails</a:t>
              </a:r>
            </a:p>
            <a:p>
              <a:pPr>
                <a:spcBef>
                  <a:spcPts val="612"/>
                </a:spcBef>
              </a:pPr>
              <a:r>
                <a:rPr lang="en-US" sz="1765">
                  <a:ea typeface="Consolas" charset="0"/>
                  <a:cs typeface="Consolas" charset="0"/>
                </a:rPr>
                <a:t>Crop to region of interest and aspect ratio</a:t>
              </a:r>
            </a:p>
          </p:txBody>
        </p:sp>
        <p:sp>
          <p:nvSpPr>
            <p:cNvPr id="29" name="crop" title="Icon of a crop symbol">
              <a:extLst>
                <a:ext uri="{FF2B5EF4-FFF2-40B4-BE49-F238E27FC236}">
                  <a16:creationId xmlns:a16="http://schemas.microsoft.com/office/drawing/2014/main" id="{64CB78A9-5884-4A28-8EE8-0FDED7C496B4}"/>
                </a:ext>
              </a:extLst>
            </p:cNvPr>
            <p:cNvSpPr>
              <a:spLocks noChangeAspect="1" noEditPoints="1"/>
            </p:cNvSpPr>
            <p:nvPr/>
          </p:nvSpPr>
          <p:spPr bwMode="auto">
            <a:xfrm>
              <a:off x="6900354" y="5472376"/>
              <a:ext cx="365759" cy="365760"/>
            </a:xfrm>
            <a:custGeom>
              <a:avLst/>
              <a:gdLst>
                <a:gd name="T0" fmla="*/ 262 w 262"/>
                <a:gd name="T1" fmla="*/ 203 h 262"/>
                <a:gd name="T2" fmla="*/ 58 w 262"/>
                <a:gd name="T3" fmla="*/ 203 h 262"/>
                <a:gd name="T4" fmla="*/ 58 w 262"/>
                <a:gd name="T5" fmla="*/ 0 h 262"/>
                <a:gd name="T6" fmla="*/ 254 w 262"/>
                <a:gd name="T7" fmla="*/ 8 h 262"/>
                <a:gd name="T8" fmla="*/ 58 w 262"/>
                <a:gd name="T9" fmla="*/ 203 h 262"/>
                <a:gd name="T10" fmla="*/ 0 w 262"/>
                <a:gd name="T11" fmla="*/ 56 h 262"/>
                <a:gd name="T12" fmla="*/ 206 w 262"/>
                <a:gd name="T13" fmla="*/ 56 h 262"/>
                <a:gd name="T14" fmla="*/ 206 w 262"/>
                <a:gd name="T15" fmla="*/ 262 h 262"/>
                <a:gd name="T16" fmla="*/ 206 w 262"/>
                <a:gd name="T17" fmla="*/ 5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262">
                  <a:moveTo>
                    <a:pt x="262" y="203"/>
                  </a:moveTo>
                  <a:lnTo>
                    <a:pt x="58" y="203"/>
                  </a:lnTo>
                  <a:lnTo>
                    <a:pt x="58" y="0"/>
                  </a:lnTo>
                  <a:moveTo>
                    <a:pt x="254" y="8"/>
                  </a:moveTo>
                  <a:lnTo>
                    <a:pt x="58" y="203"/>
                  </a:lnTo>
                  <a:moveTo>
                    <a:pt x="0" y="56"/>
                  </a:moveTo>
                  <a:lnTo>
                    <a:pt x="206" y="56"/>
                  </a:lnTo>
                  <a:moveTo>
                    <a:pt x="206" y="262"/>
                  </a:moveTo>
                  <a:lnTo>
                    <a:pt x="206" y="56"/>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30" name="Group 29">
            <a:extLst>
              <a:ext uri="{FF2B5EF4-FFF2-40B4-BE49-F238E27FC236}">
                <a16:creationId xmlns:a16="http://schemas.microsoft.com/office/drawing/2014/main" id="{00C536EA-F93D-4390-9C36-90A8DB3E0238}"/>
              </a:ext>
            </a:extLst>
          </p:cNvPr>
          <p:cNvGrpSpPr/>
          <p:nvPr/>
        </p:nvGrpSpPr>
        <p:grpSpPr>
          <a:xfrm>
            <a:off x="6590148" y="4164024"/>
            <a:ext cx="5332615" cy="908196"/>
            <a:chOff x="6722293" y="3898651"/>
            <a:chExt cx="5439545" cy="926407"/>
          </a:xfrm>
        </p:grpSpPr>
        <p:sp>
          <p:nvSpPr>
            <p:cNvPr id="31" name="Rectangle 30">
              <a:extLst>
                <a:ext uri="{FF2B5EF4-FFF2-40B4-BE49-F238E27FC236}">
                  <a16:creationId xmlns:a16="http://schemas.microsoft.com/office/drawing/2014/main" id="{E8910698-CD15-4534-B22D-59D72BC3CD28}"/>
                </a:ext>
              </a:extLst>
            </p:cNvPr>
            <p:cNvSpPr/>
            <p:nvPr/>
          </p:nvSpPr>
          <p:spPr bwMode="auto">
            <a:xfrm>
              <a:off x="6722293" y="3982232"/>
              <a:ext cx="753709" cy="72230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cs typeface="Segoe UI" pitchFamily="34" charset="0"/>
              </a:endParaRPr>
            </a:p>
          </p:txBody>
        </p:sp>
        <p:sp>
          <p:nvSpPr>
            <p:cNvPr id="32" name="Text Placeholder 8">
              <a:extLst>
                <a:ext uri="{FF2B5EF4-FFF2-40B4-BE49-F238E27FC236}">
                  <a16:creationId xmlns:a16="http://schemas.microsoft.com/office/drawing/2014/main" id="{1B8AFF68-0FF3-4410-8441-E8636314A474}"/>
                </a:ext>
              </a:extLst>
            </p:cNvPr>
            <p:cNvSpPr txBox="1">
              <a:spLocks/>
            </p:cNvSpPr>
            <p:nvPr/>
          </p:nvSpPr>
          <p:spPr>
            <a:xfrm>
              <a:off x="7552921" y="3898651"/>
              <a:ext cx="4608917" cy="926407"/>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ts val="1224"/>
                </a:spcBef>
                <a:spcAft>
                  <a:spcPts val="0"/>
                </a:spcAft>
                <a:buClr>
                  <a:schemeClr val="tx1"/>
                </a:buClr>
                <a:buSzPct val="90000"/>
                <a:buFont typeface="Arial" panose="020B0604020202020204" pitchFamily="34" charset="0"/>
                <a:buNone/>
                <a:tabLst/>
                <a:defRPr lang="en-US" sz="3000" b="0" kern="1200" spc="0" baseline="0" dirty="0">
                  <a:gradFill>
                    <a:gsLst>
                      <a:gs pos="1250">
                        <a:schemeClr val="tx1"/>
                      </a:gs>
                      <a:gs pos="100000">
                        <a:schemeClr val="tx1"/>
                      </a:gs>
                    </a:gsLst>
                    <a:lin ang="5400000" scaled="0"/>
                  </a:gradFill>
                  <a:latin typeface="+mn-lt"/>
                  <a:ea typeface="+mn-ea"/>
                  <a:cs typeface="+mn-cs"/>
                </a:defRPr>
              </a:lvl1pPr>
              <a:lvl2pPr marL="255588"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400" b="0" kern="1200" spc="0" baseline="0" dirty="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941"/>
                <a:t>Domain-specific</a:t>
              </a:r>
            </a:p>
            <a:p>
              <a:pPr>
                <a:spcBef>
                  <a:spcPts val="612"/>
                </a:spcBef>
              </a:pPr>
              <a:r>
                <a:rPr lang="en-US" sz="1765">
                  <a:ea typeface="Consolas" charset="0"/>
                  <a:cs typeface="Consolas" charset="0"/>
                </a:rPr>
                <a:t>Celebrities, landmarks; flag adult content</a:t>
              </a:r>
            </a:p>
          </p:txBody>
        </p:sp>
        <p:sp>
          <p:nvSpPr>
            <p:cNvPr id="33" name="star_2" title="Icon of a person inside a star shape">
              <a:extLst>
                <a:ext uri="{FF2B5EF4-FFF2-40B4-BE49-F238E27FC236}">
                  <a16:creationId xmlns:a16="http://schemas.microsoft.com/office/drawing/2014/main" id="{FE7B3C08-1140-4907-8972-056CCBF6BD8D}"/>
                </a:ext>
              </a:extLst>
            </p:cNvPr>
            <p:cNvSpPr>
              <a:spLocks noChangeAspect="1" noEditPoints="1"/>
            </p:cNvSpPr>
            <p:nvPr/>
          </p:nvSpPr>
          <p:spPr bwMode="auto">
            <a:xfrm>
              <a:off x="6889853" y="4160504"/>
              <a:ext cx="386759" cy="365760"/>
            </a:xfrm>
            <a:custGeom>
              <a:avLst/>
              <a:gdLst>
                <a:gd name="T0" fmla="*/ 104 w 304"/>
                <a:gd name="T1" fmla="*/ 95 h 288"/>
                <a:gd name="T2" fmla="*/ 154 w 304"/>
                <a:gd name="T3" fmla="*/ 0 h 288"/>
                <a:gd name="T4" fmla="*/ 203 w 304"/>
                <a:gd name="T5" fmla="*/ 95 h 288"/>
                <a:gd name="T6" fmla="*/ 304 w 304"/>
                <a:gd name="T7" fmla="*/ 110 h 288"/>
                <a:gd name="T8" fmla="*/ 232 w 304"/>
                <a:gd name="T9" fmla="*/ 185 h 288"/>
                <a:gd name="T10" fmla="*/ 248 w 304"/>
                <a:gd name="T11" fmla="*/ 287 h 288"/>
                <a:gd name="T12" fmla="*/ 154 w 304"/>
                <a:gd name="T13" fmla="*/ 244 h 288"/>
                <a:gd name="T14" fmla="*/ 59 w 304"/>
                <a:gd name="T15" fmla="*/ 288 h 288"/>
                <a:gd name="T16" fmla="*/ 74 w 304"/>
                <a:gd name="T17" fmla="*/ 186 h 288"/>
                <a:gd name="T18" fmla="*/ 0 w 304"/>
                <a:gd name="T19" fmla="*/ 109 h 288"/>
                <a:gd name="T20" fmla="*/ 104 w 304"/>
                <a:gd name="T21" fmla="*/ 95 h 288"/>
                <a:gd name="T22" fmla="*/ 152 w 304"/>
                <a:gd name="T23" fmla="*/ 177 h 288"/>
                <a:gd name="T24" fmla="*/ 186 w 304"/>
                <a:gd name="T25" fmla="*/ 144 h 288"/>
                <a:gd name="T26" fmla="*/ 152 w 304"/>
                <a:gd name="T27" fmla="*/ 110 h 288"/>
                <a:gd name="T28" fmla="*/ 119 w 304"/>
                <a:gd name="T29" fmla="*/ 144 h 288"/>
                <a:gd name="T30" fmla="*/ 152 w 304"/>
                <a:gd name="T31" fmla="*/ 177 h 288"/>
                <a:gd name="T32" fmla="*/ 205 w 304"/>
                <a:gd name="T33" fmla="*/ 230 h 288"/>
                <a:gd name="T34" fmla="*/ 153 w 304"/>
                <a:gd name="T35" fmla="*/ 178 h 288"/>
                <a:gd name="T36" fmla="*/ 101 w 304"/>
                <a:gd name="T37" fmla="*/ 23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88">
                  <a:moveTo>
                    <a:pt x="104" y="95"/>
                  </a:moveTo>
                  <a:cubicBezTo>
                    <a:pt x="154" y="0"/>
                    <a:pt x="154" y="0"/>
                    <a:pt x="154" y="0"/>
                  </a:cubicBezTo>
                  <a:cubicBezTo>
                    <a:pt x="203" y="95"/>
                    <a:pt x="203" y="95"/>
                    <a:pt x="203" y="95"/>
                  </a:cubicBezTo>
                  <a:cubicBezTo>
                    <a:pt x="304" y="110"/>
                    <a:pt x="304" y="110"/>
                    <a:pt x="304" y="110"/>
                  </a:cubicBezTo>
                  <a:cubicBezTo>
                    <a:pt x="232" y="185"/>
                    <a:pt x="232" y="185"/>
                    <a:pt x="232" y="185"/>
                  </a:cubicBezTo>
                  <a:cubicBezTo>
                    <a:pt x="248" y="287"/>
                    <a:pt x="248" y="287"/>
                    <a:pt x="248" y="287"/>
                  </a:cubicBezTo>
                  <a:cubicBezTo>
                    <a:pt x="154" y="244"/>
                    <a:pt x="154" y="244"/>
                    <a:pt x="154" y="244"/>
                  </a:cubicBezTo>
                  <a:cubicBezTo>
                    <a:pt x="59" y="288"/>
                    <a:pt x="59" y="288"/>
                    <a:pt x="59" y="288"/>
                  </a:cubicBezTo>
                  <a:cubicBezTo>
                    <a:pt x="74" y="186"/>
                    <a:pt x="74" y="186"/>
                    <a:pt x="74" y="186"/>
                  </a:cubicBezTo>
                  <a:cubicBezTo>
                    <a:pt x="0" y="109"/>
                    <a:pt x="0" y="109"/>
                    <a:pt x="0" y="109"/>
                  </a:cubicBezTo>
                  <a:lnTo>
                    <a:pt x="104" y="95"/>
                  </a:lnTo>
                  <a:close/>
                  <a:moveTo>
                    <a:pt x="152" y="177"/>
                  </a:moveTo>
                  <a:cubicBezTo>
                    <a:pt x="171" y="177"/>
                    <a:pt x="186" y="162"/>
                    <a:pt x="186" y="144"/>
                  </a:cubicBezTo>
                  <a:cubicBezTo>
                    <a:pt x="186" y="125"/>
                    <a:pt x="171" y="110"/>
                    <a:pt x="152" y="110"/>
                  </a:cubicBezTo>
                  <a:cubicBezTo>
                    <a:pt x="134" y="110"/>
                    <a:pt x="119" y="125"/>
                    <a:pt x="119" y="144"/>
                  </a:cubicBezTo>
                  <a:cubicBezTo>
                    <a:pt x="119" y="162"/>
                    <a:pt x="134" y="177"/>
                    <a:pt x="152" y="177"/>
                  </a:cubicBezTo>
                  <a:close/>
                  <a:moveTo>
                    <a:pt x="205" y="230"/>
                  </a:moveTo>
                  <a:cubicBezTo>
                    <a:pt x="205" y="201"/>
                    <a:pt x="182" y="178"/>
                    <a:pt x="153" y="178"/>
                  </a:cubicBezTo>
                  <a:cubicBezTo>
                    <a:pt x="125" y="178"/>
                    <a:pt x="101" y="201"/>
                    <a:pt x="101" y="23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34" name="Group 33">
            <a:extLst>
              <a:ext uri="{FF2B5EF4-FFF2-40B4-BE49-F238E27FC236}">
                <a16:creationId xmlns:a16="http://schemas.microsoft.com/office/drawing/2014/main" id="{B3C40F63-686E-4D35-B048-2673596F7917}"/>
              </a:ext>
            </a:extLst>
          </p:cNvPr>
          <p:cNvGrpSpPr/>
          <p:nvPr/>
        </p:nvGrpSpPr>
        <p:grpSpPr>
          <a:xfrm>
            <a:off x="6593512" y="1529488"/>
            <a:ext cx="5332615" cy="1154122"/>
            <a:chOff x="6725725" y="1211287"/>
            <a:chExt cx="5439545" cy="1177265"/>
          </a:xfrm>
        </p:grpSpPr>
        <p:sp>
          <p:nvSpPr>
            <p:cNvPr id="35" name="Rectangle 34">
              <a:extLst>
                <a:ext uri="{FF2B5EF4-FFF2-40B4-BE49-F238E27FC236}">
                  <a16:creationId xmlns:a16="http://schemas.microsoft.com/office/drawing/2014/main" id="{A3F30643-A637-4900-83B7-FC96A7A21B9D}"/>
                </a:ext>
              </a:extLst>
            </p:cNvPr>
            <p:cNvSpPr/>
            <p:nvPr/>
          </p:nvSpPr>
          <p:spPr bwMode="auto">
            <a:xfrm>
              <a:off x="6725725" y="1297291"/>
              <a:ext cx="753709" cy="72230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cs typeface="Segoe UI" pitchFamily="34" charset="0"/>
              </a:endParaRPr>
            </a:p>
          </p:txBody>
        </p:sp>
        <p:sp>
          <p:nvSpPr>
            <p:cNvPr id="36" name="Text Placeholder 8">
              <a:extLst>
                <a:ext uri="{FF2B5EF4-FFF2-40B4-BE49-F238E27FC236}">
                  <a16:creationId xmlns:a16="http://schemas.microsoft.com/office/drawing/2014/main" id="{B8956716-1763-4D61-9232-DB54E48CB362}"/>
                </a:ext>
              </a:extLst>
            </p:cNvPr>
            <p:cNvSpPr txBox="1">
              <a:spLocks/>
            </p:cNvSpPr>
            <p:nvPr/>
          </p:nvSpPr>
          <p:spPr>
            <a:xfrm>
              <a:off x="7556353" y="1211287"/>
              <a:ext cx="4608917" cy="1177265"/>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ts val="1224"/>
                </a:spcBef>
                <a:spcAft>
                  <a:spcPts val="0"/>
                </a:spcAft>
                <a:buClr>
                  <a:schemeClr val="tx1"/>
                </a:buClr>
                <a:buSzPct val="90000"/>
                <a:buFont typeface="Arial" panose="020B0604020202020204" pitchFamily="34" charset="0"/>
                <a:buNone/>
                <a:tabLst/>
                <a:defRPr lang="en-US" sz="3000" b="0" kern="1200" spc="0" baseline="0" dirty="0">
                  <a:gradFill>
                    <a:gsLst>
                      <a:gs pos="1250">
                        <a:schemeClr val="tx1"/>
                      </a:gs>
                      <a:gs pos="100000">
                        <a:schemeClr val="tx1"/>
                      </a:gs>
                    </a:gsLst>
                    <a:lin ang="5400000" scaled="0"/>
                  </a:gradFill>
                  <a:latin typeface="+mn-lt"/>
                  <a:ea typeface="+mn-ea"/>
                  <a:cs typeface="+mn-cs"/>
                </a:defRPr>
              </a:lvl1pPr>
              <a:lvl2pPr marL="255588"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400" b="0" kern="1200" spc="0" baseline="0" dirty="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941" dirty="0"/>
                <a:t>Analyze</a:t>
              </a:r>
            </a:p>
            <a:p>
              <a:pPr>
                <a:spcBef>
                  <a:spcPts val="612"/>
                </a:spcBef>
              </a:pPr>
              <a:r>
                <a:rPr lang="en-US" sz="1765" dirty="0">
                  <a:ea typeface="Consolas" charset="0"/>
                  <a:cs typeface="Consolas" charset="0"/>
                </a:rPr>
                <a:t>Tags, categories, faces, descriptions, colors</a:t>
              </a:r>
            </a:p>
          </p:txBody>
        </p:sp>
        <p:sp>
          <p:nvSpPr>
            <p:cNvPr id="37" name="Robot_E99A" title="Icon of a robot">
              <a:extLst>
                <a:ext uri="{FF2B5EF4-FFF2-40B4-BE49-F238E27FC236}">
                  <a16:creationId xmlns:a16="http://schemas.microsoft.com/office/drawing/2014/main" id="{D3CF1F93-3101-4516-94BA-EF6024C86C98}"/>
                </a:ext>
              </a:extLst>
            </p:cNvPr>
            <p:cNvSpPr>
              <a:spLocks noChangeAspect="1" noEditPoints="1"/>
            </p:cNvSpPr>
            <p:nvPr/>
          </p:nvSpPr>
          <p:spPr bwMode="auto">
            <a:xfrm>
              <a:off x="6941705" y="1459855"/>
              <a:ext cx="283053" cy="365760"/>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gradFill>
              </a:endParaRPr>
            </a:p>
          </p:txBody>
        </p:sp>
      </p:grpSp>
    </p:spTree>
    <p:extLst>
      <p:ext uri="{BB962C8B-B14F-4D97-AF65-F5344CB8AC3E}">
        <p14:creationId xmlns:p14="http://schemas.microsoft.com/office/powerpoint/2010/main" val="545472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4C14C-6BAD-403C-BD07-056717B35532}"/>
              </a:ext>
            </a:extLst>
          </p:cNvPr>
          <p:cNvSpPr>
            <a:spLocks noGrp="1"/>
          </p:cNvSpPr>
          <p:nvPr>
            <p:ph type="title"/>
          </p:nvPr>
        </p:nvSpPr>
        <p:spPr/>
        <p:txBody>
          <a:bodyPr/>
          <a:lstStyle/>
          <a:p>
            <a:r>
              <a:rPr lang="de-AT" dirty="0"/>
              <a:t>Computer Vision: </a:t>
            </a:r>
            <a:r>
              <a:rPr lang="de-AT" dirty="0" err="1"/>
              <a:t>Analyze</a:t>
            </a:r>
            <a:endParaRPr lang="de-AT" dirty="0"/>
          </a:p>
        </p:txBody>
      </p:sp>
      <p:sp>
        <p:nvSpPr>
          <p:cNvPr id="4" name="Text Placeholder 3">
            <a:extLst>
              <a:ext uri="{FF2B5EF4-FFF2-40B4-BE49-F238E27FC236}">
                <a16:creationId xmlns:a16="http://schemas.microsoft.com/office/drawing/2014/main" id="{A146A3C6-E1EB-4024-AB89-26046F040234}"/>
              </a:ext>
            </a:extLst>
          </p:cNvPr>
          <p:cNvSpPr txBox="1">
            <a:spLocks/>
          </p:cNvSpPr>
          <p:nvPr/>
        </p:nvSpPr>
        <p:spPr>
          <a:xfrm>
            <a:off x="6753000" y="1900535"/>
            <a:ext cx="4990397" cy="468505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a:t>Face</a:t>
            </a:r>
          </a:p>
          <a:p>
            <a:pPr marL="0" indent="0">
              <a:buFont typeface="Arial" panose="020B0604020202020204" pitchFamily="34" charset="0"/>
              <a:buNone/>
            </a:pPr>
            <a:r>
              <a:rPr lang="mr-IN" sz="2400" dirty="0">
                <a:latin typeface="Consolas" charset="0"/>
                <a:ea typeface="Consolas" charset="0"/>
                <a:cs typeface="Consolas" charset="0"/>
              </a:rPr>
              <a:t>"faces": [ </a:t>
            </a:r>
            <a:br>
              <a:rPr lang="en-US" sz="2400" dirty="0">
                <a:latin typeface="Consolas" charset="0"/>
                <a:ea typeface="Consolas" charset="0"/>
                <a:cs typeface="Consolas" charset="0"/>
              </a:rPr>
            </a:br>
            <a:r>
              <a:rPr lang="en-US" sz="2400" dirty="0">
                <a:latin typeface="Consolas" charset="0"/>
                <a:ea typeface="Consolas" charset="0"/>
                <a:cs typeface="Consolas" charset="0"/>
              </a:rPr>
              <a:t>  </a:t>
            </a:r>
            <a:r>
              <a:rPr lang="mr-IN" sz="2400" dirty="0">
                <a:latin typeface="Consolas" charset="0"/>
                <a:ea typeface="Consolas" charset="0"/>
                <a:cs typeface="Consolas" charset="0"/>
              </a:rPr>
              <a:t>{ </a:t>
            </a:r>
            <a:br>
              <a:rPr lang="en-US" sz="2400" dirty="0">
                <a:latin typeface="Consolas" charset="0"/>
                <a:ea typeface="Consolas" charset="0"/>
                <a:cs typeface="Consolas" charset="0"/>
              </a:rPr>
            </a:br>
            <a:r>
              <a:rPr lang="en-US" sz="2400" dirty="0">
                <a:latin typeface="Consolas" charset="0"/>
                <a:ea typeface="Consolas" charset="0"/>
                <a:cs typeface="Consolas" charset="0"/>
              </a:rPr>
              <a:t>    </a:t>
            </a:r>
            <a:r>
              <a:rPr lang="mr-IN" sz="2400" dirty="0">
                <a:latin typeface="Consolas" charset="0"/>
                <a:ea typeface="Consolas" charset="0"/>
                <a:cs typeface="Consolas" charset="0"/>
              </a:rPr>
              <a:t>"age": </a:t>
            </a:r>
            <a:r>
              <a:rPr lang="mr-IN" sz="2400" b="1" dirty="0">
                <a:solidFill>
                  <a:srgbClr val="00B0F0"/>
                </a:solidFill>
                <a:latin typeface="Consolas" charset="0"/>
                <a:ea typeface="Consolas" charset="0"/>
                <a:cs typeface="Consolas" charset="0"/>
              </a:rPr>
              <a:t>36</a:t>
            </a:r>
            <a:r>
              <a:rPr lang="mr-IN" sz="2400" dirty="0">
                <a:latin typeface="Consolas" charset="0"/>
                <a:ea typeface="Consolas" charset="0"/>
                <a:cs typeface="Consolas" charset="0"/>
              </a:rPr>
              <a:t>, </a:t>
            </a:r>
            <a:br>
              <a:rPr lang="en-US" sz="2400" dirty="0">
                <a:latin typeface="Consolas" charset="0"/>
                <a:ea typeface="Consolas" charset="0"/>
                <a:cs typeface="Consolas" charset="0"/>
              </a:rPr>
            </a:br>
            <a:r>
              <a:rPr lang="en-US" sz="2400" dirty="0">
                <a:latin typeface="Consolas" charset="0"/>
                <a:ea typeface="Consolas" charset="0"/>
                <a:cs typeface="Consolas" charset="0"/>
              </a:rPr>
              <a:t>    </a:t>
            </a:r>
            <a:r>
              <a:rPr lang="mr-IN" sz="2400" dirty="0">
                <a:latin typeface="Consolas" charset="0"/>
                <a:ea typeface="Consolas" charset="0"/>
                <a:cs typeface="Consolas" charset="0"/>
              </a:rPr>
              <a:t>"gender": "</a:t>
            </a:r>
            <a:r>
              <a:rPr lang="mr-IN" sz="2400" b="1" dirty="0">
                <a:solidFill>
                  <a:srgbClr val="00B0F0"/>
                </a:solidFill>
                <a:latin typeface="Consolas" charset="0"/>
                <a:ea typeface="Consolas" charset="0"/>
                <a:cs typeface="Consolas" charset="0"/>
              </a:rPr>
              <a:t>Male</a:t>
            </a:r>
            <a:r>
              <a:rPr lang="mr-IN" sz="2400" dirty="0">
                <a:latin typeface="Consolas" charset="0"/>
                <a:ea typeface="Consolas" charset="0"/>
                <a:cs typeface="Consolas" charset="0"/>
              </a:rPr>
              <a:t>", </a:t>
            </a:r>
            <a:br>
              <a:rPr lang="en-US" sz="2400" dirty="0">
                <a:latin typeface="Consolas" charset="0"/>
                <a:ea typeface="Consolas" charset="0"/>
                <a:cs typeface="Consolas" charset="0"/>
              </a:rPr>
            </a:br>
            <a:r>
              <a:rPr lang="en-US" sz="2400" dirty="0">
                <a:latin typeface="Consolas" charset="0"/>
                <a:ea typeface="Consolas" charset="0"/>
                <a:cs typeface="Consolas" charset="0"/>
              </a:rPr>
              <a:t>    </a:t>
            </a:r>
            <a:r>
              <a:rPr lang="mr-IN" sz="2400" dirty="0">
                <a:latin typeface="Consolas" charset="0"/>
                <a:ea typeface="Consolas" charset="0"/>
                <a:cs typeface="Consolas" charset="0"/>
              </a:rPr>
              <a:t>"faceRectangle": </a:t>
            </a:r>
            <a:br>
              <a:rPr lang="en-US" sz="2400" dirty="0">
                <a:latin typeface="Consolas" charset="0"/>
                <a:ea typeface="Consolas" charset="0"/>
                <a:cs typeface="Consolas" charset="0"/>
              </a:rPr>
            </a:br>
            <a:r>
              <a:rPr lang="en-US" sz="2400" dirty="0">
                <a:latin typeface="Consolas" charset="0"/>
                <a:ea typeface="Consolas" charset="0"/>
                <a:cs typeface="Consolas" charset="0"/>
              </a:rPr>
              <a:t>    </a:t>
            </a:r>
            <a:r>
              <a:rPr lang="mr-IN" sz="2400" dirty="0">
                <a:latin typeface="Consolas" charset="0"/>
                <a:ea typeface="Consolas" charset="0"/>
                <a:cs typeface="Consolas" charset="0"/>
              </a:rPr>
              <a:t>{ </a:t>
            </a:r>
            <a:br>
              <a:rPr lang="en-US" sz="2400" dirty="0">
                <a:latin typeface="Consolas" charset="0"/>
                <a:ea typeface="Consolas" charset="0"/>
                <a:cs typeface="Consolas" charset="0"/>
              </a:rPr>
            </a:br>
            <a:r>
              <a:rPr lang="en-US" sz="2400" dirty="0">
                <a:latin typeface="Consolas" charset="0"/>
                <a:ea typeface="Consolas" charset="0"/>
                <a:cs typeface="Consolas" charset="0"/>
              </a:rPr>
              <a:t>      </a:t>
            </a:r>
            <a:r>
              <a:rPr lang="mr-IN" sz="2400" dirty="0">
                <a:latin typeface="Consolas" charset="0"/>
                <a:ea typeface="Consolas" charset="0"/>
                <a:cs typeface="Consolas" charset="0"/>
              </a:rPr>
              <a:t>"left": 298, </a:t>
            </a:r>
            <a:br>
              <a:rPr lang="en-US" sz="2400" dirty="0">
                <a:latin typeface="Consolas" charset="0"/>
                <a:ea typeface="Consolas" charset="0"/>
                <a:cs typeface="Consolas" charset="0"/>
              </a:rPr>
            </a:br>
            <a:r>
              <a:rPr lang="en-US" sz="2400" dirty="0">
                <a:latin typeface="Consolas" charset="0"/>
                <a:ea typeface="Consolas" charset="0"/>
                <a:cs typeface="Consolas" charset="0"/>
              </a:rPr>
              <a:t>      </a:t>
            </a:r>
            <a:r>
              <a:rPr lang="mr-IN" sz="2400" dirty="0">
                <a:latin typeface="Consolas" charset="0"/>
                <a:ea typeface="Consolas" charset="0"/>
                <a:cs typeface="Consolas" charset="0"/>
              </a:rPr>
              <a:t>"top": 133, </a:t>
            </a:r>
            <a:br>
              <a:rPr lang="en-US" sz="2400" dirty="0">
                <a:latin typeface="Consolas" charset="0"/>
                <a:ea typeface="Consolas" charset="0"/>
                <a:cs typeface="Consolas" charset="0"/>
              </a:rPr>
            </a:br>
            <a:r>
              <a:rPr lang="en-US" sz="2400" dirty="0">
                <a:latin typeface="Consolas" charset="0"/>
                <a:ea typeface="Consolas" charset="0"/>
                <a:cs typeface="Consolas" charset="0"/>
              </a:rPr>
              <a:t>      </a:t>
            </a:r>
            <a:r>
              <a:rPr lang="mr-IN" sz="2400" dirty="0">
                <a:latin typeface="Consolas" charset="0"/>
                <a:ea typeface="Consolas" charset="0"/>
                <a:cs typeface="Consolas" charset="0"/>
              </a:rPr>
              <a:t>"width": 121, </a:t>
            </a:r>
            <a:br>
              <a:rPr lang="en-US" sz="2400" dirty="0">
                <a:latin typeface="Consolas" charset="0"/>
                <a:ea typeface="Consolas" charset="0"/>
                <a:cs typeface="Consolas" charset="0"/>
              </a:rPr>
            </a:br>
            <a:r>
              <a:rPr lang="en-US" sz="2400" dirty="0">
                <a:latin typeface="Consolas" charset="0"/>
                <a:ea typeface="Consolas" charset="0"/>
                <a:cs typeface="Consolas" charset="0"/>
              </a:rPr>
              <a:t>      </a:t>
            </a:r>
            <a:r>
              <a:rPr lang="mr-IN" sz="2400" dirty="0">
                <a:latin typeface="Consolas" charset="0"/>
                <a:ea typeface="Consolas" charset="0"/>
                <a:cs typeface="Consolas" charset="0"/>
              </a:rPr>
              <a:t>"height": 121 </a:t>
            </a:r>
            <a:br>
              <a:rPr lang="en-US" sz="2400" dirty="0">
                <a:latin typeface="Consolas" charset="0"/>
                <a:ea typeface="Consolas" charset="0"/>
                <a:cs typeface="Consolas" charset="0"/>
              </a:rPr>
            </a:br>
            <a:r>
              <a:rPr lang="en-US" sz="2400" dirty="0">
                <a:latin typeface="Consolas" charset="0"/>
                <a:ea typeface="Consolas" charset="0"/>
                <a:cs typeface="Consolas" charset="0"/>
              </a:rPr>
              <a:t>    </a:t>
            </a:r>
            <a:r>
              <a:rPr lang="mr-IN" sz="2400" dirty="0">
                <a:latin typeface="Consolas" charset="0"/>
                <a:ea typeface="Consolas" charset="0"/>
                <a:cs typeface="Consolas" charset="0"/>
              </a:rPr>
              <a:t>} </a:t>
            </a:r>
            <a:br>
              <a:rPr lang="en-US" sz="2400" dirty="0">
                <a:latin typeface="Consolas" charset="0"/>
                <a:ea typeface="Consolas" charset="0"/>
                <a:cs typeface="Consolas" charset="0"/>
              </a:rPr>
            </a:br>
            <a:r>
              <a:rPr lang="en-US" sz="2400" dirty="0">
                <a:latin typeface="Consolas" charset="0"/>
                <a:ea typeface="Consolas" charset="0"/>
                <a:cs typeface="Consolas" charset="0"/>
              </a:rPr>
              <a:t>  </a:t>
            </a:r>
            <a:r>
              <a:rPr lang="mr-IN" sz="2400" dirty="0">
                <a:latin typeface="Consolas" charset="0"/>
                <a:ea typeface="Consolas" charset="0"/>
                <a:cs typeface="Consolas" charset="0"/>
              </a:rPr>
              <a:t>} </a:t>
            </a:r>
            <a:br>
              <a:rPr lang="en-US" sz="2400" dirty="0">
                <a:latin typeface="Consolas" charset="0"/>
                <a:ea typeface="Consolas" charset="0"/>
                <a:cs typeface="Consolas" charset="0"/>
              </a:rPr>
            </a:br>
            <a:r>
              <a:rPr lang="mr-IN" sz="2400" dirty="0">
                <a:latin typeface="Consolas" charset="0"/>
                <a:ea typeface="Consolas" charset="0"/>
                <a:cs typeface="Consolas" charset="0"/>
              </a:rPr>
              <a:t>]</a:t>
            </a:r>
            <a:endParaRPr lang="en-US" sz="2400" dirty="0">
              <a:latin typeface="Consolas" charset="0"/>
              <a:ea typeface="Consolas" charset="0"/>
              <a:cs typeface="Consolas" charset="0"/>
            </a:endParaRPr>
          </a:p>
        </p:txBody>
      </p:sp>
      <p:pic>
        <p:nvPicPr>
          <p:cNvPr id="5" name="Picture 4">
            <a:extLst>
              <a:ext uri="{FF2B5EF4-FFF2-40B4-BE49-F238E27FC236}">
                <a16:creationId xmlns:a16="http://schemas.microsoft.com/office/drawing/2014/main" id="{989B7012-DC21-46D9-95DF-697C04B56F51}"/>
              </a:ext>
            </a:extLst>
          </p:cNvPr>
          <p:cNvPicPr>
            <a:picLocks noChangeAspect="1"/>
          </p:cNvPicPr>
          <p:nvPr/>
        </p:nvPicPr>
        <p:blipFill>
          <a:blip r:embed="rId2"/>
          <a:stretch>
            <a:fillRect/>
          </a:stretch>
        </p:blipFill>
        <p:spPr>
          <a:xfrm>
            <a:off x="595288" y="1728636"/>
            <a:ext cx="5500712" cy="4235548"/>
          </a:xfrm>
          <a:prstGeom prst="rect">
            <a:avLst/>
          </a:prstGeom>
        </p:spPr>
      </p:pic>
      <p:sp>
        <p:nvSpPr>
          <p:cNvPr id="6" name="Rectangle 5">
            <a:extLst>
              <a:ext uri="{FF2B5EF4-FFF2-40B4-BE49-F238E27FC236}">
                <a16:creationId xmlns:a16="http://schemas.microsoft.com/office/drawing/2014/main" id="{F8290AD4-2F56-410A-B95C-2CE2539B4F89}"/>
              </a:ext>
            </a:extLst>
          </p:cNvPr>
          <p:cNvSpPr/>
          <p:nvPr/>
        </p:nvSpPr>
        <p:spPr bwMode="auto">
          <a:xfrm>
            <a:off x="3273991" y="2828964"/>
            <a:ext cx="1200072" cy="1200072"/>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68179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80DF9-8BDB-419E-83C1-CC8690C24C84}"/>
              </a:ext>
            </a:extLst>
          </p:cNvPr>
          <p:cNvSpPr>
            <a:spLocks noGrp="1"/>
          </p:cNvSpPr>
          <p:nvPr>
            <p:ph type="title"/>
          </p:nvPr>
        </p:nvSpPr>
        <p:spPr/>
        <p:txBody>
          <a:bodyPr>
            <a:normAutofit/>
          </a:bodyPr>
          <a:lstStyle/>
          <a:p>
            <a:r>
              <a:rPr lang="de-DE" dirty="0" err="1">
                <a:solidFill>
                  <a:schemeClr val="bg1"/>
                </a:solidFill>
              </a:rPr>
              <a:t>What</a:t>
            </a:r>
            <a:r>
              <a:rPr lang="de-DE" dirty="0">
                <a:solidFill>
                  <a:schemeClr val="bg1"/>
                </a:solidFill>
              </a:rPr>
              <a:t> </a:t>
            </a:r>
            <a:r>
              <a:rPr lang="de-DE" dirty="0" err="1">
                <a:solidFill>
                  <a:schemeClr val="bg1"/>
                </a:solidFill>
              </a:rPr>
              <a:t>is</a:t>
            </a:r>
            <a:r>
              <a:rPr lang="de-DE" dirty="0">
                <a:solidFill>
                  <a:schemeClr val="bg1"/>
                </a:solidFill>
              </a:rPr>
              <a:t> </a:t>
            </a:r>
            <a:r>
              <a:rPr lang="de-DE" u="sng" dirty="0">
                <a:solidFill>
                  <a:schemeClr val="bg1"/>
                </a:solidFill>
              </a:rPr>
              <a:t>ARTIFICIAL INTELLIGENCE</a:t>
            </a:r>
            <a:r>
              <a:rPr lang="de-DE" dirty="0">
                <a:solidFill>
                  <a:schemeClr val="bg1"/>
                </a:solidFill>
              </a:rPr>
              <a:t>?</a:t>
            </a:r>
            <a:endParaRPr lang="en-AT" dirty="0"/>
          </a:p>
        </p:txBody>
      </p:sp>
    </p:spTree>
    <p:extLst>
      <p:ext uri="{BB962C8B-B14F-4D97-AF65-F5344CB8AC3E}">
        <p14:creationId xmlns:p14="http://schemas.microsoft.com/office/powerpoint/2010/main" val="3641601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Vision: Extract text</a:t>
            </a:r>
          </a:p>
        </p:txBody>
      </p:sp>
      <p:sp>
        <p:nvSpPr>
          <p:cNvPr id="3" name="Text Placeholder 2"/>
          <p:cNvSpPr>
            <a:spLocks noGrp="1"/>
          </p:cNvSpPr>
          <p:nvPr>
            <p:ph type="body" sz="quarter" idx="10"/>
          </p:nvPr>
        </p:nvSpPr>
        <p:spPr>
          <a:xfrm>
            <a:off x="269241" y="1187963"/>
            <a:ext cx="5378548" cy="2385397"/>
          </a:xfrm>
        </p:spPr>
        <p:txBody>
          <a:bodyPr/>
          <a:lstStyle/>
          <a:p>
            <a:r>
              <a:rPr lang="en-US" dirty="0"/>
              <a:t>Handwriting</a:t>
            </a:r>
          </a:p>
          <a:p>
            <a:pPr marL="0" lvl="1"/>
            <a:r>
              <a:rPr lang="en-US" dirty="0"/>
              <a:t>Still in preview and only supports EN</a:t>
            </a:r>
          </a:p>
          <a:p>
            <a:pPr marL="0" lvl="1"/>
            <a:r>
              <a:rPr lang="en-US" dirty="0"/>
              <a:t>Asynchronous processing model</a:t>
            </a:r>
          </a:p>
          <a:p>
            <a:pPr marL="0" lvl="1"/>
            <a:r>
              <a:rPr lang="en-US" dirty="0"/>
              <a:t>Supports text on whiteboards, paper, sticky notes to digitize different inputs</a:t>
            </a:r>
          </a:p>
          <a:p>
            <a:pPr marL="0" lvl="1"/>
            <a:r>
              <a:rPr lang="en-US" dirty="0"/>
              <a:t>Also supports rotation correction</a:t>
            </a:r>
          </a:p>
        </p:txBody>
      </p:sp>
      <p:sp>
        <p:nvSpPr>
          <p:cNvPr id="4" name="Text Placeholder 3"/>
          <p:cNvSpPr>
            <a:spLocks noGrp="1"/>
          </p:cNvSpPr>
          <p:nvPr>
            <p:ph type="body" sz="quarter" idx="11"/>
          </p:nvPr>
        </p:nvSpPr>
        <p:spPr>
          <a:xfrm>
            <a:off x="6544215" y="1187962"/>
            <a:ext cx="5378548" cy="5747887"/>
          </a:xfrm>
        </p:spPr>
        <p:txBody>
          <a:bodyPr/>
          <a:lstStyle/>
          <a:p>
            <a:endParaRPr lang="en-US" dirty="0"/>
          </a:p>
          <a:p>
            <a:pPr defTabSz="91332">
              <a:spcBef>
                <a:spcPts val="0"/>
              </a:spcBef>
              <a:defRPr/>
            </a:pPr>
            <a:r>
              <a:rPr lang="en-US" sz="1961" kern="0" dirty="0">
                <a:solidFill>
                  <a:schemeClr val="tx1"/>
                </a:solidFill>
                <a:latin typeface="Consolas" panose="020B0609020204030204" pitchFamily="49" charset="0"/>
                <a:cs typeface="Consolas" panose="020B0609020204030204" pitchFamily="49" charset="0"/>
              </a:rPr>
              <a:t>{ </a:t>
            </a:r>
            <a:br>
              <a:rPr lang="en-US" sz="1961" kern="0" dirty="0">
                <a:solidFill>
                  <a:schemeClr val="tx1"/>
                </a:solidFill>
                <a:latin typeface="Consolas" panose="020B0609020204030204" pitchFamily="49" charset="0"/>
                <a:cs typeface="Consolas" panose="020B0609020204030204" pitchFamily="49" charset="0"/>
              </a:rPr>
            </a:br>
            <a:r>
              <a:rPr lang="en-US" sz="1961" kern="0" dirty="0">
                <a:solidFill>
                  <a:schemeClr val="tx1"/>
                </a:solidFill>
                <a:latin typeface="Consolas" panose="020B0609020204030204" pitchFamily="49" charset="0"/>
                <a:cs typeface="Consolas" panose="020B0609020204030204" pitchFamily="49" charset="0"/>
              </a:rPr>
              <a:t> "status": "</a:t>
            </a:r>
            <a:r>
              <a:rPr lang="en-US" sz="1961" b="1" kern="0" dirty="0">
                <a:solidFill>
                  <a:srgbClr val="00B0F0"/>
                </a:solidFill>
                <a:latin typeface="Consolas" panose="020B0609020204030204" pitchFamily="49" charset="0"/>
                <a:cs typeface="Consolas" panose="020B0609020204030204" pitchFamily="49" charset="0"/>
              </a:rPr>
              <a:t>Succeeded</a:t>
            </a:r>
            <a:r>
              <a:rPr lang="en-US" sz="1961" kern="0" dirty="0">
                <a:solidFill>
                  <a:schemeClr val="tx1"/>
                </a:solidFill>
                <a:latin typeface="Consolas" panose="020B0609020204030204" pitchFamily="49" charset="0"/>
                <a:cs typeface="Consolas" panose="020B0609020204030204" pitchFamily="49" charset="0"/>
              </a:rPr>
              <a:t>", </a:t>
            </a:r>
          </a:p>
          <a:p>
            <a:pPr defTabSz="91332">
              <a:spcBef>
                <a:spcPts val="0"/>
              </a:spcBef>
              <a:defRPr/>
            </a:pPr>
            <a:r>
              <a:rPr lang="en-US" sz="1961" kern="0" dirty="0">
                <a:solidFill>
                  <a:schemeClr val="tx1"/>
                </a:solidFill>
                <a:latin typeface="Consolas" panose="020B0609020204030204" pitchFamily="49" charset="0"/>
                <a:cs typeface="Consolas" panose="020B0609020204030204" pitchFamily="49" charset="0"/>
              </a:rPr>
              <a:t> "succeeded": true, </a:t>
            </a:r>
          </a:p>
          <a:p>
            <a:pPr defTabSz="91332">
              <a:spcBef>
                <a:spcPts val="0"/>
              </a:spcBef>
              <a:defRPr/>
            </a:pPr>
            <a:r>
              <a:rPr lang="en-US" sz="1961" kern="0" dirty="0">
                <a:solidFill>
                  <a:schemeClr val="tx1"/>
                </a:solidFill>
                <a:latin typeface="Consolas" panose="020B0609020204030204" pitchFamily="49" charset="0"/>
                <a:cs typeface="Consolas" panose="020B0609020204030204" pitchFamily="49" charset="0"/>
              </a:rPr>
              <a:t> "failed": false, </a:t>
            </a:r>
          </a:p>
          <a:p>
            <a:pPr defTabSz="91332">
              <a:spcBef>
                <a:spcPts val="0"/>
              </a:spcBef>
              <a:defRPr/>
            </a:pPr>
            <a:r>
              <a:rPr lang="en-US" sz="1961" kern="0" dirty="0">
                <a:solidFill>
                  <a:schemeClr val="tx1"/>
                </a:solidFill>
                <a:latin typeface="Consolas" panose="020B0609020204030204" pitchFamily="49" charset="0"/>
                <a:cs typeface="Consolas" panose="020B0609020204030204" pitchFamily="49" charset="0"/>
              </a:rPr>
              <a:t> "finished": true, </a:t>
            </a:r>
          </a:p>
          <a:p>
            <a:pPr defTabSz="91332">
              <a:spcBef>
                <a:spcPts val="0"/>
              </a:spcBef>
              <a:defRPr/>
            </a:pPr>
            <a:r>
              <a:rPr lang="en-US" sz="1961" kern="0" dirty="0">
                <a:solidFill>
                  <a:schemeClr val="tx1"/>
                </a:solidFill>
                <a:latin typeface="Consolas" panose="020B0609020204030204" pitchFamily="49" charset="0"/>
                <a:cs typeface="Consolas" panose="020B0609020204030204" pitchFamily="49" charset="0"/>
              </a:rPr>
              <a:t> "</a:t>
            </a:r>
            <a:r>
              <a:rPr lang="en-US" sz="1961" kern="0" dirty="0" err="1">
                <a:solidFill>
                  <a:schemeClr val="tx1"/>
                </a:solidFill>
                <a:latin typeface="Consolas" panose="020B0609020204030204" pitchFamily="49" charset="0"/>
                <a:cs typeface="Consolas" panose="020B0609020204030204" pitchFamily="49" charset="0"/>
              </a:rPr>
              <a:t>recognitionResult</a:t>
            </a:r>
            <a:r>
              <a:rPr lang="en-US" sz="1961" kern="0" dirty="0">
                <a:solidFill>
                  <a:schemeClr val="tx1"/>
                </a:solidFill>
                <a:latin typeface="Consolas" panose="020B0609020204030204" pitchFamily="49" charset="0"/>
                <a:cs typeface="Consolas" panose="020B0609020204030204" pitchFamily="49" charset="0"/>
              </a:rPr>
              <a:t>": { </a:t>
            </a:r>
          </a:p>
          <a:p>
            <a:pPr defTabSz="91332">
              <a:spcBef>
                <a:spcPts val="0"/>
              </a:spcBef>
              <a:defRPr/>
            </a:pPr>
            <a:r>
              <a:rPr lang="en-US" sz="1961" kern="0" dirty="0">
                <a:solidFill>
                  <a:schemeClr val="tx1"/>
                </a:solidFill>
                <a:latin typeface="Consolas" panose="020B0609020204030204" pitchFamily="49" charset="0"/>
                <a:cs typeface="Consolas" panose="020B0609020204030204" pitchFamily="49" charset="0"/>
              </a:rPr>
              <a:t>  "lines": [ </a:t>
            </a:r>
          </a:p>
          <a:p>
            <a:pPr defTabSz="91332">
              <a:spcBef>
                <a:spcPts val="0"/>
              </a:spcBef>
              <a:defRPr/>
            </a:pPr>
            <a:r>
              <a:rPr lang="en-US" sz="1961" kern="0" dirty="0">
                <a:solidFill>
                  <a:schemeClr val="tx1"/>
                </a:solidFill>
                <a:latin typeface="Consolas" panose="020B0609020204030204" pitchFamily="49" charset="0"/>
                <a:cs typeface="Consolas" panose="020B0609020204030204" pitchFamily="49" charset="0"/>
              </a:rPr>
              <a:t>   { </a:t>
            </a:r>
          </a:p>
          <a:p>
            <a:pPr defTabSz="91332">
              <a:spcBef>
                <a:spcPts val="0"/>
              </a:spcBef>
              <a:defRPr/>
            </a:pPr>
            <a:r>
              <a:rPr lang="en-US" sz="1961" kern="0" dirty="0">
                <a:solidFill>
                  <a:schemeClr val="tx1"/>
                </a:solidFill>
                <a:latin typeface="Consolas" panose="020B0609020204030204" pitchFamily="49" charset="0"/>
                <a:cs typeface="Consolas" panose="020B0609020204030204" pitchFamily="49" charset="0"/>
              </a:rPr>
              <a:t>    "</a:t>
            </a:r>
            <a:r>
              <a:rPr lang="en-US" sz="1961" kern="0" dirty="0" err="1">
                <a:solidFill>
                  <a:schemeClr val="tx1"/>
                </a:solidFill>
                <a:latin typeface="Consolas" panose="020B0609020204030204" pitchFamily="49" charset="0"/>
                <a:cs typeface="Consolas" panose="020B0609020204030204" pitchFamily="49" charset="0"/>
              </a:rPr>
              <a:t>boundingBox</a:t>
            </a:r>
            <a:r>
              <a:rPr lang="en-US" sz="1961" kern="0" dirty="0">
                <a:solidFill>
                  <a:schemeClr val="tx1"/>
                </a:solidFill>
                <a:latin typeface="Consolas" panose="020B0609020204030204" pitchFamily="49" charset="0"/>
                <a:cs typeface="Consolas" panose="020B0609020204030204" pitchFamily="49" charset="0"/>
              </a:rPr>
              <a:t>": [ 354, 196, ... ], </a:t>
            </a:r>
          </a:p>
          <a:p>
            <a:pPr defTabSz="91332">
              <a:spcBef>
                <a:spcPts val="0"/>
              </a:spcBef>
              <a:defRPr/>
            </a:pPr>
            <a:r>
              <a:rPr lang="en-US" sz="1961" kern="0" dirty="0">
                <a:solidFill>
                  <a:schemeClr val="tx1"/>
                </a:solidFill>
                <a:latin typeface="Consolas" panose="020B0609020204030204" pitchFamily="49" charset="0"/>
                <a:cs typeface="Consolas" panose="020B0609020204030204" pitchFamily="49" charset="0"/>
              </a:rPr>
              <a:t>    "text": "</a:t>
            </a:r>
            <a:r>
              <a:rPr lang="en-US" sz="1961" b="1" kern="0" dirty="0">
                <a:solidFill>
                  <a:srgbClr val="00B0F0"/>
                </a:solidFill>
                <a:latin typeface="Consolas" panose="020B0609020204030204" pitchFamily="49" charset="0"/>
                <a:cs typeface="Consolas" panose="020B0609020204030204" pitchFamily="49" charset="0"/>
              </a:rPr>
              <a:t>Be yourself</a:t>
            </a:r>
            <a:r>
              <a:rPr lang="en-US" sz="1961" kern="0" dirty="0">
                <a:solidFill>
                  <a:schemeClr val="tx1"/>
                </a:solidFill>
                <a:latin typeface="Consolas" panose="020B0609020204030204" pitchFamily="49" charset="0"/>
                <a:cs typeface="Consolas" panose="020B0609020204030204" pitchFamily="49" charset="0"/>
              </a:rPr>
              <a:t>", </a:t>
            </a:r>
          </a:p>
          <a:p>
            <a:pPr defTabSz="91332">
              <a:spcBef>
                <a:spcPts val="0"/>
              </a:spcBef>
              <a:defRPr/>
            </a:pPr>
            <a:r>
              <a:rPr lang="en-US" sz="1961" kern="0" dirty="0">
                <a:solidFill>
                  <a:schemeClr val="tx1"/>
                </a:solidFill>
                <a:latin typeface="Consolas" panose="020B0609020204030204" pitchFamily="49" charset="0"/>
                <a:cs typeface="Consolas" panose="020B0609020204030204" pitchFamily="49" charset="0"/>
              </a:rPr>
              <a:t>    "words": [ </a:t>
            </a:r>
          </a:p>
          <a:p>
            <a:pPr defTabSz="91332">
              <a:spcBef>
                <a:spcPts val="0"/>
              </a:spcBef>
              <a:defRPr/>
            </a:pPr>
            <a:r>
              <a:rPr lang="en-US" sz="1961" kern="0" dirty="0">
                <a:solidFill>
                  <a:schemeClr val="tx1"/>
                </a:solidFill>
                <a:latin typeface="Consolas" panose="020B0609020204030204" pitchFamily="49" charset="0"/>
                <a:cs typeface="Consolas" panose="020B0609020204030204" pitchFamily="49" charset="0"/>
              </a:rPr>
              <a:t>     { </a:t>
            </a:r>
          </a:p>
          <a:p>
            <a:pPr defTabSz="91332">
              <a:spcBef>
                <a:spcPts val="0"/>
              </a:spcBef>
              <a:defRPr/>
            </a:pPr>
            <a:r>
              <a:rPr lang="en-US" sz="1961" kern="0" dirty="0">
                <a:solidFill>
                  <a:schemeClr val="tx1"/>
                </a:solidFill>
                <a:latin typeface="Consolas" panose="020B0609020204030204" pitchFamily="49" charset="0"/>
                <a:cs typeface="Consolas" panose="020B0609020204030204" pitchFamily="49" charset="0"/>
              </a:rPr>
              <a:t>      "</a:t>
            </a:r>
            <a:r>
              <a:rPr lang="en-US" sz="1961" kern="0" dirty="0" err="1">
                <a:solidFill>
                  <a:schemeClr val="tx1"/>
                </a:solidFill>
                <a:latin typeface="Consolas" panose="020B0609020204030204" pitchFamily="49" charset="0"/>
                <a:cs typeface="Consolas" panose="020B0609020204030204" pitchFamily="49" charset="0"/>
              </a:rPr>
              <a:t>boundingBox</a:t>
            </a:r>
            <a:r>
              <a:rPr lang="en-US" sz="1961" kern="0" dirty="0">
                <a:solidFill>
                  <a:schemeClr val="tx1"/>
                </a:solidFill>
                <a:latin typeface="Consolas" panose="020B0609020204030204" pitchFamily="49" charset="0"/>
                <a:cs typeface="Consolas" panose="020B0609020204030204" pitchFamily="49" charset="0"/>
              </a:rPr>
              <a:t>": [ ... ], </a:t>
            </a:r>
          </a:p>
          <a:p>
            <a:pPr defTabSz="91332">
              <a:spcBef>
                <a:spcPts val="0"/>
              </a:spcBef>
              <a:defRPr/>
            </a:pPr>
            <a:r>
              <a:rPr lang="en-US" sz="1961" kern="0" dirty="0">
                <a:solidFill>
                  <a:schemeClr val="tx1"/>
                </a:solidFill>
                <a:latin typeface="Consolas" panose="020B0609020204030204" pitchFamily="49" charset="0"/>
                <a:cs typeface="Consolas" panose="020B0609020204030204" pitchFamily="49" charset="0"/>
              </a:rPr>
              <a:t>      "text": "</a:t>
            </a:r>
            <a:r>
              <a:rPr lang="en-US" sz="1961" b="1" kern="0" dirty="0">
                <a:solidFill>
                  <a:srgbClr val="00B0F0"/>
                </a:solidFill>
                <a:latin typeface="Consolas" panose="020B0609020204030204" pitchFamily="49" charset="0"/>
                <a:cs typeface="Consolas" panose="020B0609020204030204" pitchFamily="49" charset="0"/>
              </a:rPr>
              <a:t>Be</a:t>
            </a:r>
            <a:r>
              <a:rPr lang="en-US" sz="1961" kern="0" dirty="0">
                <a:solidFill>
                  <a:schemeClr val="tx1"/>
                </a:solidFill>
                <a:latin typeface="Consolas" panose="020B0609020204030204" pitchFamily="49" charset="0"/>
                <a:cs typeface="Consolas" panose="020B0609020204030204" pitchFamily="49" charset="0"/>
              </a:rPr>
              <a:t>" </a:t>
            </a:r>
          </a:p>
          <a:p>
            <a:pPr defTabSz="91332">
              <a:spcBef>
                <a:spcPts val="0"/>
              </a:spcBef>
              <a:defRPr/>
            </a:pPr>
            <a:r>
              <a:rPr lang="en-US" sz="1961" kern="0" dirty="0">
                <a:solidFill>
                  <a:schemeClr val="tx1"/>
                </a:solidFill>
                <a:latin typeface="Consolas" panose="020B0609020204030204" pitchFamily="49" charset="0"/>
                <a:cs typeface="Consolas" panose="020B0609020204030204" pitchFamily="49" charset="0"/>
              </a:rPr>
              <a:t>     }, </a:t>
            </a:r>
          </a:p>
          <a:p>
            <a:pPr defTabSz="91332">
              <a:spcBef>
                <a:spcPts val="0"/>
              </a:spcBef>
              <a:defRPr/>
            </a:pPr>
            <a:r>
              <a:rPr lang="en-US" sz="1961" kern="0" dirty="0">
                <a:solidFill>
                  <a:schemeClr val="tx1"/>
                </a:solidFill>
                <a:latin typeface="Consolas" panose="020B0609020204030204" pitchFamily="49" charset="0"/>
                <a:cs typeface="Consolas" panose="020B0609020204030204" pitchFamily="49" charset="0"/>
              </a:rPr>
              <a:t>     { </a:t>
            </a:r>
          </a:p>
          <a:p>
            <a:pPr defTabSz="91332">
              <a:spcBef>
                <a:spcPts val="0"/>
              </a:spcBef>
              <a:defRPr/>
            </a:pPr>
            <a:r>
              <a:rPr lang="en-US" sz="1961" kern="0" dirty="0">
                <a:solidFill>
                  <a:schemeClr val="tx1"/>
                </a:solidFill>
                <a:latin typeface="Consolas" panose="020B0609020204030204" pitchFamily="49" charset="0"/>
                <a:cs typeface="Consolas" panose="020B0609020204030204" pitchFamily="49" charset="0"/>
              </a:rPr>
              <a:t>      "</a:t>
            </a:r>
            <a:r>
              <a:rPr lang="en-US" sz="1961" kern="0" dirty="0" err="1">
                <a:solidFill>
                  <a:schemeClr val="tx1"/>
                </a:solidFill>
                <a:latin typeface="Consolas" panose="020B0609020204030204" pitchFamily="49" charset="0"/>
                <a:cs typeface="Consolas" panose="020B0609020204030204" pitchFamily="49" charset="0"/>
              </a:rPr>
              <a:t>boundingBox</a:t>
            </a:r>
            <a:r>
              <a:rPr lang="en-US" sz="1961" kern="0" dirty="0">
                <a:solidFill>
                  <a:schemeClr val="tx1"/>
                </a:solidFill>
                <a:latin typeface="Consolas" panose="020B0609020204030204" pitchFamily="49" charset="0"/>
                <a:cs typeface="Consolas" panose="020B0609020204030204" pitchFamily="49" charset="0"/>
              </a:rPr>
              <a:t>": [ ... ], </a:t>
            </a:r>
          </a:p>
          <a:p>
            <a:pPr defTabSz="91332">
              <a:spcBef>
                <a:spcPts val="0"/>
              </a:spcBef>
              <a:defRPr/>
            </a:pPr>
            <a:r>
              <a:rPr lang="en-US" sz="1961" kern="0" dirty="0">
                <a:solidFill>
                  <a:schemeClr val="tx1"/>
                </a:solidFill>
                <a:latin typeface="Consolas" panose="020B0609020204030204" pitchFamily="49" charset="0"/>
                <a:cs typeface="Consolas" panose="020B0609020204030204" pitchFamily="49" charset="0"/>
              </a:rPr>
              <a:t>      "text": "</a:t>
            </a:r>
            <a:r>
              <a:rPr lang="en-US" sz="1961" b="1" kern="0" dirty="0">
                <a:solidFill>
                  <a:srgbClr val="00B0F0"/>
                </a:solidFill>
                <a:latin typeface="Consolas" panose="020B0609020204030204" pitchFamily="49" charset="0"/>
                <a:cs typeface="Consolas" panose="020B0609020204030204" pitchFamily="49" charset="0"/>
              </a:rPr>
              <a:t>yourself</a:t>
            </a:r>
            <a:r>
              <a:rPr lang="en-US" sz="1961" kern="0" dirty="0">
                <a:solidFill>
                  <a:schemeClr val="tx1"/>
                </a:solidFill>
                <a:latin typeface="Consolas" panose="020B0609020204030204" pitchFamily="49" charset="0"/>
                <a:cs typeface="Consolas" panose="020B0609020204030204" pitchFamily="49" charset="0"/>
              </a:rPr>
              <a:t>" ...</a:t>
            </a:r>
          </a:p>
          <a:p>
            <a:pPr defTabSz="91332">
              <a:spcBef>
                <a:spcPts val="0"/>
              </a:spcBef>
              <a:defRPr/>
            </a:pPr>
            <a:r>
              <a:rPr lang="en-US" sz="1961" kern="0" dirty="0">
                <a:solidFill>
                  <a:schemeClr val="tx1"/>
                </a:solidFill>
                <a:latin typeface="Consolas" panose="020B0609020204030204" pitchFamily="49" charset="0"/>
                <a:cs typeface="Consolas" panose="020B0609020204030204" pitchFamily="49" charset="0"/>
              </a:rPr>
              <a:t>     </a:t>
            </a:r>
            <a:endParaRPr lang="en-US" sz="1961" dirty="0">
              <a:latin typeface="Consolas" charset="0"/>
              <a:ea typeface="Consolas" charset="0"/>
              <a:cs typeface="Consolas" charset="0"/>
            </a:endParaRPr>
          </a:p>
        </p:txBody>
      </p:sp>
      <p:pic>
        <p:nvPicPr>
          <p:cNvPr id="7" name="Picture 6"/>
          <p:cNvPicPr>
            <a:picLocks noChangeAspect="1"/>
          </p:cNvPicPr>
          <p:nvPr/>
        </p:nvPicPr>
        <p:blipFill>
          <a:blip r:embed="rId3"/>
          <a:stretch>
            <a:fillRect/>
          </a:stretch>
        </p:blipFill>
        <p:spPr>
          <a:xfrm>
            <a:off x="378010" y="1717718"/>
            <a:ext cx="5717990" cy="4716298"/>
          </a:xfrm>
          <a:prstGeom prst="rect">
            <a:avLst/>
          </a:prstGeom>
        </p:spPr>
      </p:pic>
    </p:spTree>
    <p:extLst>
      <p:ext uri="{BB962C8B-B14F-4D97-AF65-F5344CB8AC3E}">
        <p14:creationId xmlns:p14="http://schemas.microsoft.com/office/powerpoint/2010/main" val="1147722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AAB0A8B-973A-42D6-8A04-1E18E8F583C3}"/>
              </a:ext>
            </a:extLst>
          </p:cNvPr>
          <p:cNvSpPr>
            <a:spLocks noGrp="1"/>
          </p:cNvSpPr>
          <p:nvPr>
            <p:ph type="title"/>
          </p:nvPr>
        </p:nvSpPr>
        <p:spPr/>
        <p:txBody>
          <a:bodyPr/>
          <a:lstStyle/>
          <a:p>
            <a:r>
              <a:rPr lang="de-AT" dirty="0" err="1"/>
              <a:t>What</a:t>
            </a:r>
            <a:r>
              <a:rPr lang="de-AT" dirty="0"/>
              <a:t> </a:t>
            </a:r>
            <a:r>
              <a:rPr lang="de-AT" dirty="0" err="1"/>
              <a:t>are</a:t>
            </a:r>
            <a:r>
              <a:rPr lang="de-AT" dirty="0"/>
              <a:t> </a:t>
            </a:r>
            <a:r>
              <a:rPr lang="de-AT" dirty="0" err="1"/>
              <a:t>we</a:t>
            </a:r>
            <a:r>
              <a:rPr lang="de-AT" dirty="0"/>
              <a:t> </a:t>
            </a:r>
            <a:r>
              <a:rPr lang="de-AT" dirty="0" err="1"/>
              <a:t>going</a:t>
            </a:r>
            <a:r>
              <a:rPr lang="de-AT" dirty="0"/>
              <a:t> </a:t>
            </a:r>
            <a:r>
              <a:rPr lang="de-AT" dirty="0" err="1"/>
              <a:t>to</a:t>
            </a:r>
            <a:r>
              <a:rPr lang="de-AT" dirty="0"/>
              <a:t> </a:t>
            </a:r>
            <a:r>
              <a:rPr lang="de-AT" dirty="0" err="1"/>
              <a:t>build</a:t>
            </a:r>
            <a:r>
              <a:rPr lang="de-AT" dirty="0"/>
              <a:t> </a:t>
            </a:r>
            <a:r>
              <a:rPr lang="de-AT" dirty="0" err="1"/>
              <a:t>today</a:t>
            </a:r>
            <a:r>
              <a:rPr lang="de-AT" dirty="0"/>
              <a:t>?</a:t>
            </a:r>
            <a:endParaRPr lang="en-AT" dirty="0"/>
          </a:p>
        </p:txBody>
      </p:sp>
    </p:spTree>
    <p:extLst>
      <p:ext uri="{BB962C8B-B14F-4D97-AF65-F5344CB8AC3E}">
        <p14:creationId xmlns:p14="http://schemas.microsoft.com/office/powerpoint/2010/main" val="19891216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EF5F2-2087-46B6-A968-CD7B40223C0E}"/>
              </a:ext>
            </a:extLst>
          </p:cNvPr>
          <p:cNvSpPr>
            <a:spLocks noGrp="1"/>
          </p:cNvSpPr>
          <p:nvPr>
            <p:ph type="title"/>
          </p:nvPr>
        </p:nvSpPr>
        <p:spPr/>
        <p:txBody>
          <a:bodyPr/>
          <a:lstStyle/>
          <a:p>
            <a:r>
              <a:rPr lang="de-AT" dirty="0"/>
              <a:t>QnA Bot </a:t>
            </a:r>
            <a:r>
              <a:rPr lang="de-AT" dirty="0" err="1"/>
              <a:t>with</a:t>
            </a:r>
            <a:r>
              <a:rPr lang="de-AT" dirty="0"/>
              <a:t> auto-update</a:t>
            </a:r>
          </a:p>
        </p:txBody>
      </p:sp>
      <p:pic>
        <p:nvPicPr>
          <p:cNvPr id="4" name="Picture 3" descr="A close up of a sign&#10;&#10;Description generated with high confidence">
            <a:extLst>
              <a:ext uri="{FF2B5EF4-FFF2-40B4-BE49-F238E27FC236}">
                <a16:creationId xmlns:a16="http://schemas.microsoft.com/office/drawing/2014/main" id="{E965CC02-3221-4C60-9FD1-D18B916D78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732" y="1288017"/>
            <a:ext cx="11530536" cy="4973204"/>
          </a:xfrm>
          <a:prstGeom prst="rect">
            <a:avLst/>
          </a:prstGeom>
        </p:spPr>
      </p:pic>
    </p:spTree>
    <p:extLst>
      <p:ext uri="{BB962C8B-B14F-4D97-AF65-F5344CB8AC3E}">
        <p14:creationId xmlns:p14="http://schemas.microsoft.com/office/powerpoint/2010/main" val="485710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534E3-6EC6-45F1-8D1D-24D91F7655BA}"/>
              </a:ext>
            </a:extLst>
          </p:cNvPr>
          <p:cNvSpPr>
            <a:spLocks noGrp="1"/>
          </p:cNvSpPr>
          <p:nvPr>
            <p:ph type="title"/>
          </p:nvPr>
        </p:nvSpPr>
        <p:spPr/>
        <p:txBody>
          <a:bodyPr/>
          <a:lstStyle/>
          <a:p>
            <a:r>
              <a:rPr lang="en-US" dirty="0"/>
              <a:t>How to build a bot</a:t>
            </a:r>
            <a:endParaRPr lang="en-AT" dirty="0"/>
          </a:p>
        </p:txBody>
      </p:sp>
      <p:sp>
        <p:nvSpPr>
          <p:cNvPr id="3" name="Text Placeholder 2">
            <a:extLst>
              <a:ext uri="{FF2B5EF4-FFF2-40B4-BE49-F238E27FC236}">
                <a16:creationId xmlns:a16="http://schemas.microsoft.com/office/drawing/2014/main" id="{D328A949-AD2E-48B0-807C-3AAE9C1DE15C}"/>
              </a:ext>
            </a:extLst>
          </p:cNvPr>
          <p:cNvSpPr>
            <a:spLocks noGrp="1"/>
          </p:cNvSpPr>
          <p:nvPr>
            <p:ph sz="half" idx="1"/>
          </p:nvPr>
        </p:nvSpPr>
        <p:spPr/>
        <p:txBody>
          <a:bodyPr/>
          <a:lstStyle/>
          <a:p>
            <a:r>
              <a:rPr lang="en-US" dirty="0"/>
              <a:t>Plan</a:t>
            </a:r>
          </a:p>
          <a:p>
            <a:r>
              <a:rPr lang="en-US" dirty="0"/>
              <a:t>Build</a:t>
            </a:r>
          </a:p>
          <a:p>
            <a:r>
              <a:rPr lang="en-US" dirty="0"/>
              <a:t>Test</a:t>
            </a:r>
          </a:p>
          <a:p>
            <a:r>
              <a:rPr lang="en-US" dirty="0"/>
              <a:t>Publish</a:t>
            </a:r>
          </a:p>
          <a:p>
            <a:r>
              <a:rPr lang="en-US" dirty="0"/>
              <a:t>Connect</a:t>
            </a:r>
          </a:p>
          <a:p>
            <a:r>
              <a:rPr lang="en-US" dirty="0"/>
              <a:t>Evaluate</a:t>
            </a:r>
            <a:endParaRPr lang="en-AT" dirty="0"/>
          </a:p>
        </p:txBody>
      </p:sp>
      <p:sp>
        <p:nvSpPr>
          <p:cNvPr id="4" name="Content Placeholder 3">
            <a:extLst>
              <a:ext uri="{FF2B5EF4-FFF2-40B4-BE49-F238E27FC236}">
                <a16:creationId xmlns:a16="http://schemas.microsoft.com/office/drawing/2014/main" id="{66F9AFFA-6019-4CE6-9B6E-12C9FD56508D}"/>
              </a:ext>
            </a:extLst>
          </p:cNvPr>
          <p:cNvSpPr>
            <a:spLocks noGrp="1"/>
          </p:cNvSpPr>
          <p:nvPr>
            <p:ph sz="half" idx="2"/>
          </p:nvPr>
        </p:nvSpPr>
        <p:spPr/>
        <p:txBody>
          <a:bodyPr/>
          <a:lstStyle/>
          <a:p>
            <a:endParaRPr lang="en-AT"/>
          </a:p>
        </p:txBody>
      </p:sp>
      <p:pic>
        <p:nvPicPr>
          <p:cNvPr id="5" name="Picture 4" descr="A screenshot of a social media post&#10;&#10;Description automatically generated">
            <a:extLst>
              <a:ext uri="{FF2B5EF4-FFF2-40B4-BE49-F238E27FC236}">
                <a16:creationId xmlns:a16="http://schemas.microsoft.com/office/drawing/2014/main" id="{17EC31EC-F361-4E1D-A37B-F56D9501EDE3}"/>
              </a:ext>
            </a:extLst>
          </p:cNvPr>
          <p:cNvPicPr>
            <a:picLocks noChangeAspect="1"/>
          </p:cNvPicPr>
          <p:nvPr/>
        </p:nvPicPr>
        <p:blipFill rotWithShape="1">
          <a:blip r:embed="rId2"/>
          <a:srcRect t="8245"/>
          <a:stretch/>
        </p:blipFill>
        <p:spPr>
          <a:xfrm>
            <a:off x="5666501" y="316313"/>
            <a:ext cx="5841270" cy="58606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98606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94490D9-EDCC-874E-A5CA-3240EBC57337}"/>
              </a:ext>
            </a:extLst>
          </p:cNvPr>
          <p:cNvSpPr>
            <a:spLocks noGrp="1"/>
          </p:cNvSpPr>
          <p:nvPr>
            <p:ph type="title"/>
          </p:nvPr>
        </p:nvSpPr>
        <p:spPr/>
        <p:txBody>
          <a:bodyPr/>
          <a:lstStyle/>
          <a:p>
            <a:r>
              <a:rPr lang="en-US" dirty="0">
                <a:solidFill>
                  <a:schemeClr val="tx1"/>
                </a:solidFill>
              </a:rPr>
              <a:t>The Lifecycle of your Project</a:t>
            </a:r>
          </a:p>
        </p:txBody>
      </p:sp>
      <p:sp>
        <p:nvSpPr>
          <p:cNvPr id="3" name="Text Placeholder 2">
            <a:extLst>
              <a:ext uri="{FF2B5EF4-FFF2-40B4-BE49-F238E27FC236}">
                <a16:creationId xmlns:a16="http://schemas.microsoft.com/office/drawing/2014/main" id="{AA88AA29-D966-744C-B58D-93DCE6A4BF69}"/>
              </a:ext>
            </a:extLst>
          </p:cNvPr>
          <p:cNvSpPr>
            <a:spLocks noGrp="1"/>
          </p:cNvSpPr>
          <p:nvPr>
            <p:ph type="body" sz="quarter" idx="4294967295"/>
          </p:nvPr>
        </p:nvSpPr>
        <p:spPr>
          <a:xfrm>
            <a:off x="889234" y="1364056"/>
            <a:ext cx="11018838" cy="307975"/>
          </a:xfrm>
        </p:spPr>
        <p:txBody>
          <a:bodyPr>
            <a:normAutofit fontScale="92500" lnSpcReduction="20000"/>
          </a:bodyPr>
          <a:lstStyle/>
          <a:p>
            <a:pPr marL="0" indent="0" defTabSz="932563">
              <a:buNone/>
              <a:defRPr/>
            </a:pPr>
            <a:r>
              <a:rPr lang="en-US" sz="2000" dirty="0">
                <a:solidFill>
                  <a:schemeClr val="tx1"/>
                </a:solidFill>
                <a:latin typeface="Segoe UI Light"/>
              </a:rPr>
              <a:t>Comprehensive framework for the lifecycle of your project</a:t>
            </a:r>
          </a:p>
        </p:txBody>
      </p:sp>
      <p:sp>
        <p:nvSpPr>
          <p:cNvPr id="95" name="Rectangle 94">
            <a:extLst>
              <a:ext uri="{FF2B5EF4-FFF2-40B4-BE49-F238E27FC236}">
                <a16:creationId xmlns:a16="http://schemas.microsoft.com/office/drawing/2014/main" id="{C728B485-D8C0-4BAC-B86A-620BA31292E7}"/>
              </a:ext>
            </a:extLst>
          </p:cNvPr>
          <p:cNvSpPr/>
          <p:nvPr/>
        </p:nvSpPr>
        <p:spPr bwMode="auto">
          <a:xfrm>
            <a:off x="490122" y="4184912"/>
            <a:ext cx="1746256" cy="23009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32293" fontAlgn="base">
              <a:spcBef>
                <a:spcPts val="600"/>
              </a:spcBef>
              <a:spcAft>
                <a:spcPct val="0"/>
              </a:spcAft>
              <a:defRPr/>
            </a:pPr>
            <a:r>
              <a:rPr lang="en-US" sz="1470">
                <a:solidFill>
                  <a:srgbClr val="353535"/>
                </a:solidFill>
                <a:latin typeface="Segoe UI Semilight"/>
                <a:ea typeface="Segoe UI" pitchFamily="34" charset="0"/>
                <a:cs typeface="Segoe UI" pitchFamily="34" charset="0"/>
              </a:rPr>
              <a:t>Author Dialogs</a:t>
            </a:r>
          </a:p>
          <a:p>
            <a:pPr algn="ctr" defTabSz="932293" fontAlgn="base">
              <a:spcBef>
                <a:spcPts val="600"/>
              </a:spcBef>
              <a:spcAft>
                <a:spcPct val="0"/>
              </a:spcAft>
              <a:defRPr/>
            </a:pPr>
            <a:endParaRPr lang="en-US" sz="1470">
              <a:solidFill>
                <a:srgbClr val="353535"/>
              </a:solidFill>
              <a:latin typeface="Segoe UI Semilight"/>
              <a:ea typeface="Segoe UI" pitchFamily="34" charset="0"/>
              <a:cs typeface="Segoe UI" pitchFamily="34" charset="0"/>
            </a:endParaRPr>
          </a:p>
          <a:p>
            <a:pPr algn="ctr" defTabSz="932293" fontAlgn="base">
              <a:spcBef>
                <a:spcPts val="600"/>
              </a:spcBef>
              <a:spcAft>
                <a:spcPct val="0"/>
              </a:spcAft>
              <a:defRPr/>
            </a:pPr>
            <a:r>
              <a:rPr lang="en-US" sz="1470">
                <a:solidFill>
                  <a:srgbClr val="353535"/>
                </a:solidFill>
                <a:latin typeface="Segoe UI Semilight"/>
                <a:ea typeface="Segoe UI" pitchFamily="34" charset="0"/>
                <a:cs typeface="Segoe UI" pitchFamily="34" charset="0"/>
              </a:rPr>
              <a:t>Design Cards</a:t>
            </a:r>
          </a:p>
          <a:p>
            <a:pPr algn="ctr" defTabSz="932293" fontAlgn="base">
              <a:spcBef>
                <a:spcPts val="600"/>
              </a:spcBef>
              <a:spcAft>
                <a:spcPct val="0"/>
              </a:spcAft>
              <a:defRPr/>
            </a:pPr>
            <a:endParaRPr lang="en-US" sz="1470">
              <a:solidFill>
                <a:srgbClr val="353535"/>
              </a:solidFill>
              <a:latin typeface="Segoe UI Semilight"/>
              <a:ea typeface="Segoe UI" pitchFamily="34" charset="0"/>
              <a:cs typeface="Segoe UI" pitchFamily="34" charset="0"/>
            </a:endParaRPr>
          </a:p>
          <a:p>
            <a:pPr algn="ctr" defTabSz="932293" fontAlgn="base">
              <a:spcBef>
                <a:spcPts val="600"/>
              </a:spcBef>
              <a:spcAft>
                <a:spcPct val="0"/>
              </a:spcAft>
              <a:defRPr/>
            </a:pPr>
            <a:r>
              <a:rPr lang="en-US" sz="1470">
                <a:solidFill>
                  <a:srgbClr val="353535"/>
                </a:solidFill>
                <a:latin typeface="Segoe UI Semilight"/>
                <a:ea typeface="Segoe UI" pitchFamily="34" charset="0"/>
                <a:cs typeface="Segoe UI" pitchFamily="34" charset="0"/>
              </a:rPr>
              <a:t>Visualize</a:t>
            </a:r>
          </a:p>
        </p:txBody>
      </p:sp>
      <p:sp>
        <p:nvSpPr>
          <p:cNvPr id="96" name="Rectangle 95">
            <a:extLst>
              <a:ext uri="{FF2B5EF4-FFF2-40B4-BE49-F238E27FC236}">
                <a16:creationId xmlns:a16="http://schemas.microsoft.com/office/drawing/2014/main" id="{3D1C3F34-A688-4F37-9D65-4C5A07481CDC}"/>
              </a:ext>
            </a:extLst>
          </p:cNvPr>
          <p:cNvSpPr/>
          <p:nvPr/>
        </p:nvSpPr>
        <p:spPr bwMode="auto">
          <a:xfrm>
            <a:off x="2390693" y="4184912"/>
            <a:ext cx="1746256" cy="23009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32293" fontAlgn="base">
              <a:spcBef>
                <a:spcPts val="600"/>
              </a:spcBef>
              <a:spcAft>
                <a:spcPct val="0"/>
              </a:spcAft>
              <a:defRPr/>
            </a:pPr>
            <a:r>
              <a:rPr lang="en-US" sz="1470">
                <a:solidFill>
                  <a:srgbClr val="353535"/>
                </a:solidFill>
                <a:latin typeface="Segoe UI Semilight"/>
                <a:cs typeface="Segoe UI" pitchFamily="34" charset="0"/>
              </a:rPr>
              <a:t>Bot Builder SDK</a:t>
            </a:r>
          </a:p>
          <a:p>
            <a:pPr algn="ctr" defTabSz="932293" fontAlgn="base">
              <a:spcAft>
                <a:spcPct val="0"/>
              </a:spcAft>
              <a:defRPr/>
            </a:pPr>
            <a:endParaRPr lang="en-US" sz="1470">
              <a:solidFill>
                <a:srgbClr val="353535"/>
              </a:solidFill>
              <a:latin typeface="Segoe UI Semilight"/>
              <a:cs typeface="Segoe UI" pitchFamily="34" charset="0"/>
            </a:endParaRPr>
          </a:p>
          <a:p>
            <a:pPr algn="ctr" defTabSz="932293" fontAlgn="base">
              <a:spcAft>
                <a:spcPct val="0"/>
              </a:spcAft>
              <a:defRPr/>
            </a:pPr>
            <a:r>
              <a:rPr lang="en-US" sz="1470">
                <a:solidFill>
                  <a:srgbClr val="353535"/>
                </a:solidFill>
                <a:latin typeface="Segoe UI Semilight"/>
                <a:cs typeface="Segoe UI" pitchFamily="34" charset="0"/>
              </a:rPr>
              <a:t>Cognitive Services</a:t>
            </a:r>
          </a:p>
          <a:p>
            <a:pPr algn="ctr" defTabSz="932293" fontAlgn="base">
              <a:spcAft>
                <a:spcPct val="0"/>
              </a:spcAft>
              <a:defRPr/>
            </a:pPr>
            <a:endParaRPr lang="en-US" sz="1470">
              <a:solidFill>
                <a:srgbClr val="353535"/>
              </a:solidFill>
              <a:latin typeface="Segoe UI Semilight"/>
              <a:cs typeface="Segoe UI" pitchFamily="34" charset="0"/>
            </a:endParaRPr>
          </a:p>
          <a:p>
            <a:pPr algn="ctr" defTabSz="932293" fontAlgn="base">
              <a:spcAft>
                <a:spcPct val="0"/>
              </a:spcAft>
              <a:defRPr/>
            </a:pPr>
            <a:r>
              <a:rPr lang="en-US" sz="1470">
                <a:solidFill>
                  <a:srgbClr val="353535"/>
                </a:solidFill>
                <a:latin typeface="Segoe UI Semilight"/>
                <a:cs typeface="Segoe UI" pitchFamily="34" charset="0"/>
              </a:rPr>
              <a:t>Getting Started Templates</a:t>
            </a:r>
          </a:p>
        </p:txBody>
      </p:sp>
      <p:sp>
        <p:nvSpPr>
          <p:cNvPr id="97" name="Rectangle 96">
            <a:extLst>
              <a:ext uri="{FF2B5EF4-FFF2-40B4-BE49-F238E27FC236}">
                <a16:creationId xmlns:a16="http://schemas.microsoft.com/office/drawing/2014/main" id="{5220C39D-4BF2-46E5-9239-C4613CB93D2F}"/>
              </a:ext>
            </a:extLst>
          </p:cNvPr>
          <p:cNvSpPr/>
          <p:nvPr/>
        </p:nvSpPr>
        <p:spPr bwMode="auto">
          <a:xfrm>
            <a:off x="4291263" y="4184912"/>
            <a:ext cx="1746256" cy="23009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32293" fontAlgn="base">
              <a:spcBef>
                <a:spcPts val="600"/>
              </a:spcBef>
              <a:spcAft>
                <a:spcPct val="0"/>
              </a:spcAft>
              <a:defRPr/>
            </a:pPr>
            <a:r>
              <a:rPr lang="en-GB" sz="1470">
                <a:solidFill>
                  <a:srgbClr val="353535"/>
                </a:solidFill>
                <a:latin typeface="Segoe UI Semilight"/>
                <a:cs typeface="Segoe UI" pitchFamily="34" charset="0"/>
              </a:rPr>
              <a:t>Emulator​</a:t>
            </a:r>
          </a:p>
          <a:p>
            <a:pPr algn="ctr" defTabSz="932293" fontAlgn="base">
              <a:spcBef>
                <a:spcPts val="600"/>
              </a:spcBef>
              <a:spcAft>
                <a:spcPct val="0"/>
              </a:spcAft>
              <a:defRPr/>
            </a:pPr>
            <a:endParaRPr lang="en-GB" sz="1470">
              <a:solidFill>
                <a:srgbClr val="353535"/>
              </a:solidFill>
              <a:latin typeface="Segoe UI Semilight"/>
              <a:cs typeface="Segoe UI" pitchFamily="34" charset="0"/>
            </a:endParaRPr>
          </a:p>
          <a:p>
            <a:pPr algn="ctr" defTabSz="932293" fontAlgn="base">
              <a:spcBef>
                <a:spcPts val="600"/>
              </a:spcBef>
              <a:spcAft>
                <a:spcPct val="0"/>
              </a:spcAft>
              <a:defRPr/>
            </a:pPr>
            <a:r>
              <a:rPr lang="en-GB" sz="1470">
                <a:solidFill>
                  <a:srgbClr val="353535"/>
                </a:solidFill>
                <a:latin typeface="Segoe UI Semilight"/>
                <a:cs typeface="Segoe UI" pitchFamily="34" charset="0"/>
              </a:rPr>
              <a:t>Application Insights</a:t>
            </a:r>
          </a:p>
          <a:p>
            <a:pPr algn="ctr" defTabSz="932293" fontAlgn="base">
              <a:spcBef>
                <a:spcPts val="600"/>
              </a:spcBef>
              <a:spcAft>
                <a:spcPct val="0"/>
              </a:spcAft>
              <a:defRPr/>
            </a:pPr>
            <a:endParaRPr lang="en-GB" sz="1470">
              <a:solidFill>
                <a:srgbClr val="353535"/>
              </a:solidFill>
              <a:latin typeface="Segoe UI Semilight"/>
              <a:cs typeface="Segoe UI" pitchFamily="34" charset="0"/>
            </a:endParaRPr>
          </a:p>
          <a:p>
            <a:pPr algn="ctr" defTabSz="932293" fontAlgn="base">
              <a:spcBef>
                <a:spcPts val="600"/>
              </a:spcBef>
              <a:spcAft>
                <a:spcPct val="0"/>
              </a:spcAft>
              <a:defRPr/>
            </a:pPr>
            <a:r>
              <a:rPr lang="en-GB" sz="1470">
                <a:solidFill>
                  <a:srgbClr val="353535"/>
                </a:solidFill>
                <a:latin typeface="Segoe UI Semilight"/>
                <a:cs typeface="Segoe UI" pitchFamily="34" charset="0"/>
              </a:rPr>
              <a:t>Conversation Transcripts</a:t>
            </a:r>
          </a:p>
        </p:txBody>
      </p:sp>
      <p:sp>
        <p:nvSpPr>
          <p:cNvPr id="98" name="Rectangle 97">
            <a:extLst>
              <a:ext uri="{FF2B5EF4-FFF2-40B4-BE49-F238E27FC236}">
                <a16:creationId xmlns:a16="http://schemas.microsoft.com/office/drawing/2014/main" id="{3C54BE7C-BA2A-4653-8AD7-076F3007BCCD}"/>
              </a:ext>
            </a:extLst>
          </p:cNvPr>
          <p:cNvSpPr/>
          <p:nvPr/>
        </p:nvSpPr>
        <p:spPr bwMode="auto">
          <a:xfrm>
            <a:off x="6191833" y="4184912"/>
            <a:ext cx="1746256" cy="23009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32293" fontAlgn="base">
              <a:spcBef>
                <a:spcPts val="600"/>
              </a:spcBef>
              <a:spcAft>
                <a:spcPct val="0"/>
              </a:spcAft>
              <a:defRPr/>
            </a:pPr>
            <a:r>
              <a:rPr lang="es-ES" sz="1470">
                <a:solidFill>
                  <a:srgbClr val="353535"/>
                </a:solidFill>
                <a:latin typeface="Segoe UI Semilight"/>
                <a:ea typeface="Segoe UI" pitchFamily="34" charset="0"/>
                <a:cs typeface="Segoe UI" pitchFamily="34" charset="0"/>
              </a:rPr>
              <a:t>DevOps Tools</a:t>
            </a:r>
          </a:p>
          <a:p>
            <a:pPr algn="ctr" defTabSz="932293" fontAlgn="base">
              <a:spcBef>
                <a:spcPts val="600"/>
              </a:spcBef>
              <a:spcAft>
                <a:spcPct val="0"/>
              </a:spcAft>
              <a:defRPr/>
            </a:pPr>
            <a:endParaRPr lang="es-ES" sz="1470">
              <a:solidFill>
                <a:srgbClr val="353535"/>
              </a:solidFill>
              <a:latin typeface="Segoe UI Semilight"/>
              <a:ea typeface="Segoe UI" pitchFamily="34" charset="0"/>
              <a:cs typeface="Segoe UI" pitchFamily="34" charset="0"/>
            </a:endParaRPr>
          </a:p>
          <a:p>
            <a:pPr algn="ctr" defTabSz="932293" fontAlgn="base">
              <a:spcBef>
                <a:spcPts val="600"/>
              </a:spcBef>
              <a:spcAft>
                <a:spcPct val="0"/>
              </a:spcAft>
              <a:defRPr/>
            </a:pPr>
            <a:r>
              <a:rPr lang="es-ES" sz="1470">
                <a:solidFill>
                  <a:srgbClr val="353535"/>
                </a:solidFill>
                <a:latin typeface="Segoe UI Semilight"/>
                <a:ea typeface="Segoe UI" pitchFamily="34" charset="0"/>
                <a:cs typeface="Segoe UI" pitchFamily="34" charset="0"/>
              </a:rPr>
              <a:t>Azure</a:t>
            </a:r>
          </a:p>
          <a:p>
            <a:pPr algn="ctr" defTabSz="932293" fontAlgn="base">
              <a:spcBef>
                <a:spcPts val="600"/>
              </a:spcBef>
              <a:spcAft>
                <a:spcPct val="0"/>
              </a:spcAft>
              <a:defRPr/>
            </a:pPr>
            <a:endParaRPr lang="es-ES" sz="1470">
              <a:solidFill>
                <a:srgbClr val="353535"/>
              </a:solidFill>
              <a:latin typeface="Segoe UI Semilight"/>
              <a:ea typeface="Segoe UI" pitchFamily="34" charset="0"/>
              <a:cs typeface="Segoe UI" pitchFamily="34" charset="0"/>
            </a:endParaRPr>
          </a:p>
          <a:p>
            <a:pPr algn="ctr" defTabSz="932293" fontAlgn="base">
              <a:spcBef>
                <a:spcPts val="600"/>
              </a:spcBef>
              <a:spcAft>
                <a:spcPct val="0"/>
              </a:spcAft>
              <a:defRPr/>
            </a:pPr>
            <a:r>
              <a:rPr lang="es-ES" sz="1470">
                <a:solidFill>
                  <a:srgbClr val="353535"/>
                </a:solidFill>
                <a:latin typeface="Segoe UI Semilight"/>
                <a:ea typeface="Segoe UI" pitchFamily="34" charset="0"/>
                <a:cs typeface="Segoe UI" pitchFamily="34" charset="0"/>
              </a:rPr>
              <a:t>BYO Web Host</a:t>
            </a:r>
          </a:p>
          <a:p>
            <a:pPr algn="ctr" defTabSz="932293" fontAlgn="base">
              <a:spcBef>
                <a:spcPts val="600"/>
              </a:spcBef>
              <a:spcAft>
                <a:spcPct val="0"/>
              </a:spcAft>
              <a:defRPr/>
            </a:pPr>
            <a:endParaRPr lang="es-ES" sz="1470">
              <a:solidFill>
                <a:srgbClr val="353535"/>
              </a:solidFill>
              <a:latin typeface="Segoe UI Semilight"/>
              <a:ea typeface="Segoe UI" pitchFamily="34" charset="0"/>
              <a:cs typeface="Segoe UI" pitchFamily="34" charset="0"/>
            </a:endParaRPr>
          </a:p>
        </p:txBody>
      </p:sp>
      <p:sp>
        <p:nvSpPr>
          <p:cNvPr id="99" name="Rectangle 98">
            <a:extLst>
              <a:ext uri="{FF2B5EF4-FFF2-40B4-BE49-F238E27FC236}">
                <a16:creationId xmlns:a16="http://schemas.microsoft.com/office/drawing/2014/main" id="{DB3FB3FC-D1FA-4502-9F06-B1CA5ED1B8D1}"/>
              </a:ext>
            </a:extLst>
          </p:cNvPr>
          <p:cNvSpPr/>
          <p:nvPr/>
        </p:nvSpPr>
        <p:spPr bwMode="auto">
          <a:xfrm>
            <a:off x="8092404" y="4184912"/>
            <a:ext cx="1746256" cy="23009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32293" fontAlgn="base">
              <a:spcBef>
                <a:spcPts val="600"/>
              </a:spcBef>
              <a:spcAft>
                <a:spcPct val="0"/>
              </a:spcAft>
              <a:defRPr/>
            </a:pPr>
            <a:r>
              <a:rPr lang="en-GB" sz="1470" err="1">
                <a:solidFill>
                  <a:srgbClr val="353535"/>
                </a:solidFill>
                <a:latin typeface="Segoe UI Semilight"/>
                <a:ea typeface="Segoe UI" pitchFamily="34" charset="0"/>
                <a:cs typeface="Segoe UI" pitchFamily="34" charset="0"/>
              </a:rPr>
              <a:t>WebChat</a:t>
            </a:r>
            <a:endParaRPr lang="en-GB" sz="1470">
              <a:solidFill>
                <a:srgbClr val="353535"/>
              </a:solidFill>
              <a:latin typeface="Segoe UI Semilight"/>
              <a:ea typeface="Segoe UI" pitchFamily="34" charset="0"/>
              <a:cs typeface="Segoe UI" pitchFamily="34" charset="0"/>
            </a:endParaRPr>
          </a:p>
          <a:p>
            <a:pPr algn="ctr" defTabSz="932293" fontAlgn="base">
              <a:spcBef>
                <a:spcPts val="600"/>
              </a:spcBef>
              <a:spcAft>
                <a:spcPct val="0"/>
              </a:spcAft>
              <a:defRPr/>
            </a:pPr>
            <a:r>
              <a:rPr lang="en-GB" sz="1470">
                <a:solidFill>
                  <a:srgbClr val="353535"/>
                </a:solidFill>
                <a:latin typeface="Segoe UI Semilight"/>
                <a:ea typeface="Segoe UI" pitchFamily="34" charset="0"/>
                <a:cs typeface="Segoe UI" pitchFamily="34" charset="0"/>
              </a:rPr>
              <a:t>Cortana</a:t>
            </a:r>
          </a:p>
          <a:p>
            <a:pPr algn="ctr" defTabSz="932293" fontAlgn="base">
              <a:spcBef>
                <a:spcPts val="600"/>
              </a:spcBef>
              <a:spcAft>
                <a:spcPct val="0"/>
              </a:spcAft>
              <a:defRPr/>
            </a:pPr>
            <a:r>
              <a:rPr lang="en-GB" sz="1470">
                <a:solidFill>
                  <a:srgbClr val="353535"/>
                </a:solidFill>
                <a:latin typeface="Segoe UI Semilight"/>
                <a:ea typeface="Segoe UI" pitchFamily="34" charset="0"/>
                <a:cs typeface="Segoe UI" pitchFamily="34" charset="0"/>
              </a:rPr>
              <a:t>Skype, FB</a:t>
            </a:r>
          </a:p>
          <a:p>
            <a:pPr algn="ctr" defTabSz="932293" fontAlgn="base">
              <a:spcBef>
                <a:spcPts val="600"/>
              </a:spcBef>
              <a:spcAft>
                <a:spcPct val="0"/>
              </a:spcAft>
              <a:defRPr/>
            </a:pPr>
            <a:r>
              <a:rPr lang="en-GB" sz="1470">
                <a:solidFill>
                  <a:srgbClr val="353535"/>
                </a:solidFill>
                <a:latin typeface="Segoe UI Semilight"/>
                <a:ea typeface="Segoe UI" pitchFamily="34" charset="0"/>
                <a:cs typeface="Segoe UI" pitchFamily="34" charset="0"/>
              </a:rPr>
              <a:t>+</a:t>
            </a:r>
          </a:p>
          <a:p>
            <a:pPr algn="ctr" defTabSz="932293" fontAlgn="base">
              <a:spcBef>
                <a:spcPts val="600"/>
              </a:spcBef>
              <a:spcAft>
                <a:spcPct val="0"/>
              </a:spcAft>
              <a:defRPr/>
            </a:pPr>
            <a:r>
              <a:rPr lang="en-GB" sz="1470">
                <a:solidFill>
                  <a:srgbClr val="353535"/>
                </a:solidFill>
                <a:latin typeface="Segoe UI Semilight"/>
                <a:ea typeface="Segoe UI" pitchFamily="34" charset="0"/>
                <a:cs typeface="Segoe UI" pitchFamily="34" charset="0"/>
              </a:rPr>
              <a:t>Custom (</a:t>
            </a:r>
            <a:r>
              <a:rPr lang="en-GB" sz="1470" err="1">
                <a:solidFill>
                  <a:srgbClr val="353535"/>
                </a:solidFill>
                <a:latin typeface="Segoe UI Semilight"/>
                <a:ea typeface="Segoe UI" pitchFamily="34" charset="0"/>
                <a:cs typeface="Segoe UI" pitchFamily="34" charset="0"/>
              </a:rPr>
              <a:t>DirectLine</a:t>
            </a:r>
            <a:r>
              <a:rPr lang="en-GB" sz="1470">
                <a:solidFill>
                  <a:srgbClr val="353535"/>
                </a:solidFill>
                <a:latin typeface="Segoe UI Semilight"/>
                <a:ea typeface="Segoe UI" pitchFamily="34" charset="0"/>
                <a:cs typeface="Segoe UI" pitchFamily="34" charset="0"/>
              </a:rPr>
              <a:t>)</a:t>
            </a:r>
          </a:p>
        </p:txBody>
      </p:sp>
      <p:sp>
        <p:nvSpPr>
          <p:cNvPr id="100" name="Rectangle 99">
            <a:extLst>
              <a:ext uri="{FF2B5EF4-FFF2-40B4-BE49-F238E27FC236}">
                <a16:creationId xmlns:a16="http://schemas.microsoft.com/office/drawing/2014/main" id="{BD613ACE-7E3F-4166-87D1-91BBC5218E23}"/>
              </a:ext>
            </a:extLst>
          </p:cNvPr>
          <p:cNvSpPr/>
          <p:nvPr/>
        </p:nvSpPr>
        <p:spPr bwMode="auto">
          <a:xfrm>
            <a:off x="9992970" y="4184912"/>
            <a:ext cx="1746256" cy="23009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32293" fontAlgn="base">
              <a:spcBef>
                <a:spcPts val="600"/>
              </a:spcBef>
              <a:spcAft>
                <a:spcPct val="0"/>
              </a:spcAft>
              <a:defRPr/>
            </a:pPr>
            <a:r>
              <a:rPr lang="en-US" sz="1470">
                <a:solidFill>
                  <a:srgbClr val="353535"/>
                </a:solidFill>
                <a:latin typeface="Segoe UI Semilight"/>
                <a:ea typeface="Segoe UI" pitchFamily="34" charset="0"/>
                <a:cs typeface="Segoe UI" pitchFamily="34" charset="0"/>
              </a:rPr>
              <a:t>Application Insights</a:t>
            </a:r>
          </a:p>
          <a:p>
            <a:pPr algn="ctr" defTabSz="932293" fontAlgn="base">
              <a:spcBef>
                <a:spcPts val="600"/>
              </a:spcBef>
              <a:spcAft>
                <a:spcPct val="0"/>
              </a:spcAft>
              <a:defRPr/>
            </a:pPr>
            <a:endParaRPr lang="en-US" sz="1470">
              <a:solidFill>
                <a:srgbClr val="353535"/>
              </a:solidFill>
              <a:latin typeface="Segoe UI Semilight"/>
              <a:ea typeface="Segoe UI" pitchFamily="34" charset="0"/>
              <a:cs typeface="Segoe UI" pitchFamily="34" charset="0"/>
            </a:endParaRPr>
          </a:p>
          <a:p>
            <a:pPr algn="ctr" defTabSz="932293" fontAlgn="base">
              <a:spcBef>
                <a:spcPts val="600"/>
              </a:spcBef>
              <a:spcAft>
                <a:spcPct val="0"/>
              </a:spcAft>
              <a:defRPr/>
            </a:pPr>
            <a:r>
              <a:rPr lang="en-US" sz="1470">
                <a:solidFill>
                  <a:srgbClr val="353535"/>
                </a:solidFill>
                <a:latin typeface="Segoe UI Semilight"/>
                <a:ea typeface="Segoe UI" pitchFamily="34" charset="0"/>
                <a:cs typeface="Segoe UI" pitchFamily="34" charset="0"/>
              </a:rPr>
              <a:t>LUIS</a:t>
            </a:r>
            <a:br>
              <a:rPr lang="en-US" sz="1470">
                <a:solidFill>
                  <a:srgbClr val="353535"/>
                </a:solidFill>
                <a:latin typeface="Segoe UI Semilight"/>
                <a:ea typeface="Segoe UI" pitchFamily="34" charset="0"/>
                <a:cs typeface="Segoe UI" pitchFamily="34" charset="0"/>
              </a:rPr>
            </a:br>
            <a:r>
              <a:rPr lang="en-US" sz="1470">
                <a:solidFill>
                  <a:srgbClr val="353535"/>
                </a:solidFill>
                <a:latin typeface="Segoe UI Semilight"/>
                <a:ea typeface="Segoe UI" pitchFamily="34" charset="0"/>
                <a:cs typeface="Segoe UI" pitchFamily="34" charset="0"/>
              </a:rPr>
              <a:t>Suggestions</a:t>
            </a:r>
          </a:p>
          <a:p>
            <a:pPr algn="ctr" defTabSz="932293" fontAlgn="base">
              <a:spcBef>
                <a:spcPts val="600"/>
              </a:spcBef>
              <a:spcAft>
                <a:spcPct val="0"/>
              </a:spcAft>
              <a:defRPr/>
            </a:pPr>
            <a:endParaRPr lang="en-US" sz="1470">
              <a:solidFill>
                <a:srgbClr val="353535"/>
              </a:solidFill>
              <a:latin typeface="Segoe UI Semilight"/>
              <a:ea typeface="Segoe UI" pitchFamily="34" charset="0"/>
              <a:cs typeface="Segoe UI" pitchFamily="34" charset="0"/>
            </a:endParaRPr>
          </a:p>
          <a:p>
            <a:pPr algn="ctr" defTabSz="932293" fontAlgn="base">
              <a:spcBef>
                <a:spcPts val="600"/>
              </a:spcBef>
              <a:spcAft>
                <a:spcPct val="0"/>
              </a:spcAft>
              <a:defRPr/>
            </a:pPr>
            <a:endParaRPr lang="en-US" sz="1470">
              <a:solidFill>
                <a:srgbClr val="353535"/>
              </a:solidFill>
              <a:latin typeface="Segoe UI Semilight"/>
              <a:ea typeface="Segoe UI" pitchFamily="34" charset="0"/>
              <a:cs typeface="Segoe UI" pitchFamily="34" charset="0"/>
            </a:endParaRPr>
          </a:p>
          <a:p>
            <a:pPr algn="ctr" defTabSz="932293" fontAlgn="base">
              <a:spcBef>
                <a:spcPts val="600"/>
              </a:spcBef>
              <a:spcAft>
                <a:spcPct val="0"/>
              </a:spcAft>
              <a:defRPr/>
            </a:pPr>
            <a:endParaRPr lang="en-US" sz="1470">
              <a:solidFill>
                <a:srgbClr val="353535"/>
              </a:solidFill>
              <a:latin typeface="Segoe UI Semilight"/>
              <a:ea typeface="Segoe UI" pitchFamily="34" charset="0"/>
              <a:cs typeface="Segoe UI" pitchFamily="34" charset="0"/>
            </a:endParaRPr>
          </a:p>
        </p:txBody>
      </p:sp>
      <p:cxnSp>
        <p:nvCxnSpPr>
          <p:cNvPr id="107" name="Straight Connector 106">
            <a:extLst>
              <a:ext uri="{FF2B5EF4-FFF2-40B4-BE49-F238E27FC236}">
                <a16:creationId xmlns:a16="http://schemas.microsoft.com/office/drawing/2014/main" id="{6B3E5C0A-A294-4193-B08B-6FE3691291B3}"/>
              </a:ext>
            </a:extLst>
          </p:cNvPr>
          <p:cNvCxnSpPr>
            <a:cxnSpLocks/>
          </p:cNvCxnSpPr>
          <p:nvPr/>
        </p:nvCxnSpPr>
        <p:spPr>
          <a:xfrm>
            <a:off x="4214106" y="4184912"/>
            <a:ext cx="0" cy="232975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31D93893-B24D-4000-B180-2F8BD78900A9}"/>
              </a:ext>
            </a:extLst>
          </p:cNvPr>
          <p:cNvCxnSpPr>
            <a:cxnSpLocks/>
          </p:cNvCxnSpPr>
          <p:nvPr/>
        </p:nvCxnSpPr>
        <p:spPr>
          <a:xfrm>
            <a:off x="2313535" y="4184912"/>
            <a:ext cx="0" cy="232975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8CE614DB-8E5C-476A-9091-7A50C909DD78}"/>
              </a:ext>
            </a:extLst>
          </p:cNvPr>
          <p:cNvCxnSpPr>
            <a:cxnSpLocks/>
          </p:cNvCxnSpPr>
          <p:nvPr/>
        </p:nvCxnSpPr>
        <p:spPr>
          <a:xfrm>
            <a:off x="6114676" y="4184912"/>
            <a:ext cx="0" cy="232975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06162D2-DB82-4365-94EF-38D7CDBFC3E6}"/>
              </a:ext>
            </a:extLst>
          </p:cNvPr>
          <p:cNvCxnSpPr>
            <a:cxnSpLocks/>
          </p:cNvCxnSpPr>
          <p:nvPr/>
        </p:nvCxnSpPr>
        <p:spPr>
          <a:xfrm>
            <a:off x="8015247" y="4184912"/>
            <a:ext cx="0" cy="232975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3B4049EF-C56C-45B4-BFF0-2793FDE78458}"/>
              </a:ext>
            </a:extLst>
          </p:cNvPr>
          <p:cNvCxnSpPr>
            <a:cxnSpLocks/>
          </p:cNvCxnSpPr>
          <p:nvPr/>
        </p:nvCxnSpPr>
        <p:spPr>
          <a:xfrm>
            <a:off x="9915817" y="4184912"/>
            <a:ext cx="0" cy="232975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D0151E84-0EC4-8F46-8AC3-A3E88463E7AE}"/>
              </a:ext>
            </a:extLst>
          </p:cNvPr>
          <p:cNvSpPr/>
          <p:nvPr/>
        </p:nvSpPr>
        <p:spPr bwMode="auto">
          <a:xfrm>
            <a:off x="542189" y="3329153"/>
            <a:ext cx="1749549" cy="3966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568" dirty="0">
                <a:solidFill>
                  <a:schemeClr val="accent1"/>
                </a:solidFill>
                <a:latin typeface="Segoe UI Semibold" panose="020B0702040204020203" pitchFamily="34" charset="0"/>
                <a:ea typeface="Segoe UI" pitchFamily="34" charset="0"/>
                <a:cs typeface="Segoe UI Semibold" panose="020B0702040204020203" pitchFamily="34" charset="0"/>
              </a:rPr>
              <a:t>Plan</a:t>
            </a:r>
          </a:p>
        </p:txBody>
      </p:sp>
      <p:sp>
        <p:nvSpPr>
          <p:cNvPr id="127" name="Rectangle 126">
            <a:extLst>
              <a:ext uri="{FF2B5EF4-FFF2-40B4-BE49-F238E27FC236}">
                <a16:creationId xmlns:a16="http://schemas.microsoft.com/office/drawing/2014/main" id="{AD5C2AC2-CE32-9844-AF19-D07AF5BA53A8}"/>
              </a:ext>
            </a:extLst>
          </p:cNvPr>
          <p:cNvSpPr/>
          <p:nvPr/>
        </p:nvSpPr>
        <p:spPr bwMode="auto">
          <a:xfrm>
            <a:off x="2431687" y="3329153"/>
            <a:ext cx="1749549" cy="3966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568">
                <a:solidFill>
                  <a:schemeClr val="accent1"/>
                </a:solidFill>
                <a:latin typeface="Segoe UI Semibold" panose="020B0702040204020203" pitchFamily="34" charset="0"/>
                <a:cs typeface="Segoe UI Semibold" panose="020B0702040204020203" pitchFamily="34" charset="0"/>
              </a:rPr>
              <a:t>Build</a:t>
            </a:r>
          </a:p>
        </p:txBody>
      </p:sp>
      <p:sp>
        <p:nvSpPr>
          <p:cNvPr id="128" name="Rectangle 127">
            <a:extLst>
              <a:ext uri="{FF2B5EF4-FFF2-40B4-BE49-F238E27FC236}">
                <a16:creationId xmlns:a16="http://schemas.microsoft.com/office/drawing/2014/main" id="{947D314B-9C3D-CB49-8031-8C614E47194A}"/>
              </a:ext>
            </a:extLst>
          </p:cNvPr>
          <p:cNvSpPr/>
          <p:nvPr/>
        </p:nvSpPr>
        <p:spPr bwMode="auto">
          <a:xfrm>
            <a:off x="4321185" y="3329153"/>
            <a:ext cx="1749549" cy="3966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568">
                <a:solidFill>
                  <a:schemeClr val="accent1"/>
                </a:solidFill>
                <a:latin typeface="Segoe UI Semibold" panose="020B0702040204020203" pitchFamily="34" charset="0"/>
                <a:cs typeface="Segoe UI Semibold" panose="020B0702040204020203" pitchFamily="34" charset="0"/>
              </a:rPr>
              <a:t>Test</a:t>
            </a:r>
          </a:p>
        </p:txBody>
      </p:sp>
      <p:sp>
        <p:nvSpPr>
          <p:cNvPr id="129" name="Rectangle 128">
            <a:extLst>
              <a:ext uri="{FF2B5EF4-FFF2-40B4-BE49-F238E27FC236}">
                <a16:creationId xmlns:a16="http://schemas.microsoft.com/office/drawing/2014/main" id="{7998FED8-AF5A-6A42-A7D5-4C28027A1DDC}"/>
              </a:ext>
            </a:extLst>
          </p:cNvPr>
          <p:cNvSpPr/>
          <p:nvPr/>
        </p:nvSpPr>
        <p:spPr bwMode="auto">
          <a:xfrm>
            <a:off x="6210683" y="3329153"/>
            <a:ext cx="1749549" cy="3966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568">
                <a:solidFill>
                  <a:schemeClr val="accent1"/>
                </a:solidFill>
                <a:latin typeface="Segoe UI Semibold" panose="020B0702040204020203" pitchFamily="34" charset="0"/>
                <a:cs typeface="Segoe UI Semibold" panose="020B0702040204020203" pitchFamily="34" charset="0"/>
              </a:rPr>
              <a:t>Publish</a:t>
            </a:r>
          </a:p>
        </p:txBody>
      </p:sp>
      <p:sp>
        <p:nvSpPr>
          <p:cNvPr id="130" name="Rectangle 129">
            <a:extLst>
              <a:ext uri="{FF2B5EF4-FFF2-40B4-BE49-F238E27FC236}">
                <a16:creationId xmlns:a16="http://schemas.microsoft.com/office/drawing/2014/main" id="{D2B4E874-6CC4-3C4A-9EC2-A87A2E797CD5}"/>
              </a:ext>
            </a:extLst>
          </p:cNvPr>
          <p:cNvSpPr/>
          <p:nvPr/>
        </p:nvSpPr>
        <p:spPr bwMode="auto">
          <a:xfrm>
            <a:off x="8100181" y="3329153"/>
            <a:ext cx="1749549" cy="3966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568">
                <a:solidFill>
                  <a:schemeClr val="accent1"/>
                </a:solidFill>
                <a:latin typeface="Segoe UI Semibold" panose="020B0702040204020203" pitchFamily="34" charset="0"/>
                <a:cs typeface="Segoe UI Semibold" panose="020B0702040204020203" pitchFamily="34" charset="0"/>
              </a:rPr>
              <a:t>Connect</a:t>
            </a:r>
          </a:p>
        </p:txBody>
      </p:sp>
      <p:sp>
        <p:nvSpPr>
          <p:cNvPr id="131" name="Rectangle 130">
            <a:extLst>
              <a:ext uri="{FF2B5EF4-FFF2-40B4-BE49-F238E27FC236}">
                <a16:creationId xmlns:a16="http://schemas.microsoft.com/office/drawing/2014/main" id="{09FC5AA7-6DF7-5B47-A1D0-A19B7767F382}"/>
              </a:ext>
            </a:extLst>
          </p:cNvPr>
          <p:cNvSpPr/>
          <p:nvPr/>
        </p:nvSpPr>
        <p:spPr bwMode="auto">
          <a:xfrm>
            <a:off x="9989677" y="3329153"/>
            <a:ext cx="1749549" cy="3966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568">
                <a:solidFill>
                  <a:schemeClr val="accent1"/>
                </a:solidFill>
                <a:latin typeface="Segoe UI Semibold" panose="020B0702040204020203" pitchFamily="34" charset="0"/>
                <a:cs typeface="Segoe UI Semibold" panose="020B0702040204020203" pitchFamily="34" charset="0"/>
              </a:rPr>
              <a:t>Evaluate</a:t>
            </a:r>
          </a:p>
        </p:txBody>
      </p:sp>
      <p:pic>
        <p:nvPicPr>
          <p:cNvPr id="132" name="Picture 131">
            <a:extLst>
              <a:ext uri="{FF2B5EF4-FFF2-40B4-BE49-F238E27FC236}">
                <a16:creationId xmlns:a16="http://schemas.microsoft.com/office/drawing/2014/main" id="{CA99730C-0887-C040-866F-9B286B8930D0}"/>
              </a:ext>
            </a:extLst>
          </p:cNvPr>
          <p:cNvPicPr>
            <a:picLocks noChangeAspect="1"/>
          </p:cNvPicPr>
          <p:nvPr/>
        </p:nvPicPr>
        <p:blipFill>
          <a:blip r:embed="rId3"/>
          <a:stretch>
            <a:fillRect/>
          </a:stretch>
        </p:blipFill>
        <p:spPr>
          <a:xfrm>
            <a:off x="1132335" y="1922930"/>
            <a:ext cx="10058400" cy="1190445"/>
          </a:xfrm>
          <a:prstGeom prst="rect">
            <a:avLst/>
          </a:prstGeom>
        </p:spPr>
      </p:pic>
      <p:grpSp>
        <p:nvGrpSpPr>
          <p:cNvPr id="30" name="Group 29">
            <a:extLst>
              <a:ext uri="{FF2B5EF4-FFF2-40B4-BE49-F238E27FC236}">
                <a16:creationId xmlns:a16="http://schemas.microsoft.com/office/drawing/2014/main" id="{7D98869F-EAB4-C34A-8F14-407C1CDD76D5}"/>
              </a:ext>
            </a:extLst>
          </p:cNvPr>
          <p:cNvGrpSpPr/>
          <p:nvPr/>
        </p:nvGrpSpPr>
        <p:grpSpPr>
          <a:xfrm>
            <a:off x="8234743" y="6212371"/>
            <a:ext cx="1461578" cy="253898"/>
            <a:chOff x="8083579" y="7610757"/>
            <a:chExt cx="2105518" cy="365760"/>
          </a:xfrm>
        </p:grpSpPr>
        <p:sp>
          <p:nvSpPr>
            <p:cNvPr id="31" name="car_3" title="Icon of a car with signal lines on top">
              <a:extLst>
                <a:ext uri="{FF2B5EF4-FFF2-40B4-BE49-F238E27FC236}">
                  <a16:creationId xmlns:a16="http://schemas.microsoft.com/office/drawing/2014/main" id="{57D017E5-FAD3-1345-A15D-D5EB60B5CD2F}"/>
                </a:ext>
              </a:extLst>
            </p:cNvPr>
            <p:cNvSpPr>
              <a:spLocks noChangeAspect="1" noEditPoints="1"/>
            </p:cNvSpPr>
            <p:nvPr/>
          </p:nvSpPr>
          <p:spPr bwMode="auto">
            <a:xfrm>
              <a:off x="8083579" y="7610757"/>
              <a:ext cx="486984" cy="365760"/>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5875"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75000"/>
                  </a:schemeClr>
                </a:solidFill>
              </a:endParaRPr>
            </a:p>
          </p:txBody>
        </p:sp>
        <p:sp>
          <p:nvSpPr>
            <p:cNvPr id="32" name="Laptop_E770" title="Icon of a laptop">
              <a:extLst>
                <a:ext uri="{FF2B5EF4-FFF2-40B4-BE49-F238E27FC236}">
                  <a16:creationId xmlns:a16="http://schemas.microsoft.com/office/drawing/2014/main" id="{4F17EEA8-C479-524F-B385-C943DDAD3B9A}"/>
                </a:ext>
              </a:extLst>
            </p:cNvPr>
            <p:cNvSpPr>
              <a:spLocks noChangeAspect="1" noEditPoints="1"/>
            </p:cNvSpPr>
            <p:nvPr/>
          </p:nvSpPr>
          <p:spPr bwMode="auto">
            <a:xfrm>
              <a:off x="9335894" y="7641098"/>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bg1">
                    <a:lumMod val="75000"/>
                  </a:schemeClr>
                </a:solidFill>
              </a:endParaRPr>
            </a:p>
          </p:txBody>
        </p:sp>
        <p:sp>
          <p:nvSpPr>
            <p:cNvPr id="33" name="CellPhone_E8EA" title="Icon of a cellphone">
              <a:extLst>
                <a:ext uri="{FF2B5EF4-FFF2-40B4-BE49-F238E27FC236}">
                  <a16:creationId xmlns:a16="http://schemas.microsoft.com/office/drawing/2014/main" id="{99C8CAFF-7BF9-924C-8FC2-3F914A052417}"/>
                </a:ext>
              </a:extLst>
            </p:cNvPr>
            <p:cNvSpPr>
              <a:spLocks noChangeAspect="1" noEditPoints="1"/>
            </p:cNvSpPr>
            <p:nvPr/>
          </p:nvSpPr>
          <p:spPr bwMode="auto">
            <a:xfrm>
              <a:off x="9969605" y="7610757"/>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chemeClr val="bg1">
                    <a:lumMod val="75000"/>
                  </a:schemeClr>
                </a:solidFill>
                <a:effectLst/>
                <a:uLnTx/>
                <a:uFillTx/>
                <a:latin typeface="Segoe UI"/>
              </a:endParaRPr>
            </a:p>
          </p:txBody>
        </p:sp>
        <p:sp>
          <p:nvSpPr>
            <p:cNvPr id="34" name="house" title="Icon of a house">
              <a:extLst>
                <a:ext uri="{FF2B5EF4-FFF2-40B4-BE49-F238E27FC236}">
                  <a16:creationId xmlns:a16="http://schemas.microsoft.com/office/drawing/2014/main" id="{8C0DE906-F267-764E-9746-488A02624DBE}"/>
                </a:ext>
              </a:extLst>
            </p:cNvPr>
            <p:cNvSpPr>
              <a:spLocks noChangeAspect="1" noEditPoints="1"/>
            </p:cNvSpPr>
            <p:nvPr/>
          </p:nvSpPr>
          <p:spPr bwMode="auto">
            <a:xfrm>
              <a:off x="8747073" y="7610757"/>
              <a:ext cx="412311" cy="365760"/>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5875"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bg1">
                    <a:lumMod val="75000"/>
                  </a:schemeClr>
                </a:solidFill>
              </a:endParaRPr>
            </a:p>
          </p:txBody>
        </p:sp>
      </p:grpSp>
    </p:spTree>
    <p:extLst>
      <p:ext uri="{BB962C8B-B14F-4D97-AF65-F5344CB8AC3E}">
        <p14:creationId xmlns:p14="http://schemas.microsoft.com/office/powerpoint/2010/main" val="3949877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ocial media post&#10;&#10;Description automatically generated">
            <a:extLst>
              <a:ext uri="{FF2B5EF4-FFF2-40B4-BE49-F238E27FC236}">
                <a16:creationId xmlns:a16="http://schemas.microsoft.com/office/drawing/2014/main" id="{30BBC560-FB01-450E-B955-6354F1181941}"/>
              </a:ext>
            </a:extLst>
          </p:cNvPr>
          <p:cNvPicPr>
            <a:picLocks noChangeAspect="1"/>
          </p:cNvPicPr>
          <p:nvPr/>
        </p:nvPicPr>
        <p:blipFill>
          <a:blip r:embed="rId2"/>
          <a:stretch>
            <a:fillRect/>
          </a:stretch>
        </p:blipFill>
        <p:spPr>
          <a:xfrm>
            <a:off x="775538" y="0"/>
            <a:ext cx="10640924" cy="6858000"/>
          </a:xfrm>
          <a:prstGeom prst="rect">
            <a:avLst/>
          </a:prstGeom>
        </p:spPr>
      </p:pic>
    </p:spTree>
    <p:extLst>
      <p:ext uri="{BB962C8B-B14F-4D97-AF65-F5344CB8AC3E}">
        <p14:creationId xmlns:p14="http://schemas.microsoft.com/office/powerpoint/2010/main" val="3054874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FED6B3-6043-9147-89A3-9A02201F9D8D}"/>
              </a:ext>
            </a:extLst>
          </p:cNvPr>
          <p:cNvSpPr/>
          <p:nvPr/>
        </p:nvSpPr>
        <p:spPr bwMode="auto">
          <a:xfrm>
            <a:off x="-1" y="1820192"/>
            <a:ext cx="12211689" cy="52172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Title 16"/>
          <p:cNvSpPr>
            <a:spLocks noGrp="1"/>
          </p:cNvSpPr>
          <p:nvPr>
            <p:ph type="title"/>
          </p:nvPr>
        </p:nvSpPr>
        <p:spPr/>
        <p:txBody>
          <a:bodyPr/>
          <a:lstStyle/>
          <a:p>
            <a:r>
              <a:rPr lang="en-US">
                <a:solidFill>
                  <a:schemeClr val="bg1"/>
                </a:solidFill>
              </a:rPr>
              <a:t>Development Lifecycle: </a:t>
            </a:r>
            <a:r>
              <a:rPr lang="en-US">
                <a:solidFill>
                  <a:srgbClr val="D33302"/>
                </a:solidFill>
              </a:rPr>
              <a:t>Plan</a:t>
            </a:r>
          </a:p>
        </p:txBody>
      </p:sp>
      <p:cxnSp>
        <p:nvCxnSpPr>
          <p:cNvPr id="3" name="Straight Connector 2">
            <a:extLst>
              <a:ext uri="{FF2B5EF4-FFF2-40B4-BE49-F238E27FC236}">
                <a16:creationId xmlns:a16="http://schemas.microsoft.com/office/drawing/2014/main" id="{1377B8F5-209E-B241-AEEC-FAD7E71B1613}"/>
              </a:ext>
            </a:extLst>
          </p:cNvPr>
          <p:cNvCxnSpPr/>
          <p:nvPr/>
        </p:nvCxnSpPr>
        <p:spPr>
          <a:xfrm>
            <a:off x="884625" y="4920924"/>
            <a:ext cx="924689" cy="0"/>
          </a:xfrm>
          <a:prstGeom prst="line">
            <a:avLst/>
          </a:prstGeom>
          <a:ln w="76200">
            <a:solidFill>
              <a:srgbClr val="F1691E"/>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CD7DB44-A0D2-7748-B10E-2ECA60C57599}"/>
              </a:ext>
            </a:extLst>
          </p:cNvPr>
          <p:cNvSpPr/>
          <p:nvPr/>
        </p:nvSpPr>
        <p:spPr bwMode="auto">
          <a:xfrm>
            <a:off x="448059" y="4351129"/>
            <a:ext cx="1749549" cy="3966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568">
                <a:solidFill>
                  <a:srgbClr val="D33302"/>
                </a:solidFill>
                <a:latin typeface="Segoe UI Semibold" panose="020B0702040204020203" pitchFamily="34" charset="0"/>
                <a:ea typeface="Segoe UI" pitchFamily="34" charset="0"/>
                <a:cs typeface="Segoe UI Semibold" panose="020B0702040204020203" pitchFamily="34" charset="0"/>
              </a:rPr>
              <a:t>Plan</a:t>
            </a:r>
          </a:p>
        </p:txBody>
      </p:sp>
      <p:sp>
        <p:nvSpPr>
          <p:cNvPr id="16" name="Rectangle 15">
            <a:extLst>
              <a:ext uri="{FF2B5EF4-FFF2-40B4-BE49-F238E27FC236}">
                <a16:creationId xmlns:a16="http://schemas.microsoft.com/office/drawing/2014/main" id="{95D5CD8E-7268-3140-8A3D-16C59F53A899}"/>
              </a:ext>
            </a:extLst>
          </p:cNvPr>
          <p:cNvSpPr/>
          <p:nvPr/>
        </p:nvSpPr>
        <p:spPr bwMode="auto">
          <a:xfrm>
            <a:off x="2337557" y="4351129"/>
            <a:ext cx="1749549" cy="3966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568">
                <a:solidFill>
                  <a:srgbClr val="D33302"/>
                </a:solidFill>
                <a:latin typeface="Segoe UI Semibold" panose="020B0702040204020203" pitchFamily="34" charset="0"/>
                <a:cs typeface="Segoe UI Semibold" panose="020B0702040204020203" pitchFamily="34" charset="0"/>
              </a:rPr>
              <a:t>Build</a:t>
            </a:r>
          </a:p>
        </p:txBody>
      </p:sp>
      <p:sp>
        <p:nvSpPr>
          <p:cNvPr id="18" name="Rectangle 17">
            <a:extLst>
              <a:ext uri="{FF2B5EF4-FFF2-40B4-BE49-F238E27FC236}">
                <a16:creationId xmlns:a16="http://schemas.microsoft.com/office/drawing/2014/main" id="{A6D6F4F1-BDD9-1743-AAFF-FD249181E567}"/>
              </a:ext>
            </a:extLst>
          </p:cNvPr>
          <p:cNvSpPr/>
          <p:nvPr/>
        </p:nvSpPr>
        <p:spPr bwMode="auto">
          <a:xfrm>
            <a:off x="4227055" y="4351129"/>
            <a:ext cx="1749549" cy="3966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568">
                <a:solidFill>
                  <a:srgbClr val="D33302"/>
                </a:solidFill>
                <a:latin typeface="Segoe UI Semibold" panose="020B0702040204020203" pitchFamily="34" charset="0"/>
                <a:cs typeface="Segoe UI Semibold" panose="020B0702040204020203" pitchFamily="34" charset="0"/>
              </a:rPr>
              <a:t>Test</a:t>
            </a:r>
          </a:p>
        </p:txBody>
      </p:sp>
      <p:sp>
        <p:nvSpPr>
          <p:cNvPr id="19" name="Rectangle 18">
            <a:extLst>
              <a:ext uri="{FF2B5EF4-FFF2-40B4-BE49-F238E27FC236}">
                <a16:creationId xmlns:a16="http://schemas.microsoft.com/office/drawing/2014/main" id="{4DC60A11-ACE8-814C-A8F5-60B1227BB13F}"/>
              </a:ext>
            </a:extLst>
          </p:cNvPr>
          <p:cNvSpPr/>
          <p:nvPr/>
        </p:nvSpPr>
        <p:spPr bwMode="auto">
          <a:xfrm>
            <a:off x="6116553" y="4351129"/>
            <a:ext cx="1749549" cy="3966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568">
                <a:solidFill>
                  <a:srgbClr val="D33302"/>
                </a:solidFill>
                <a:latin typeface="Segoe UI Semibold" panose="020B0702040204020203" pitchFamily="34" charset="0"/>
                <a:cs typeface="Segoe UI Semibold" panose="020B0702040204020203" pitchFamily="34" charset="0"/>
              </a:rPr>
              <a:t>Publish</a:t>
            </a:r>
          </a:p>
        </p:txBody>
      </p:sp>
      <p:sp>
        <p:nvSpPr>
          <p:cNvPr id="20" name="Rectangle 19">
            <a:extLst>
              <a:ext uri="{FF2B5EF4-FFF2-40B4-BE49-F238E27FC236}">
                <a16:creationId xmlns:a16="http://schemas.microsoft.com/office/drawing/2014/main" id="{B69BD191-A2D6-964D-956E-29EB4DCFF910}"/>
              </a:ext>
            </a:extLst>
          </p:cNvPr>
          <p:cNvSpPr/>
          <p:nvPr/>
        </p:nvSpPr>
        <p:spPr bwMode="auto">
          <a:xfrm>
            <a:off x="8006051" y="4351129"/>
            <a:ext cx="1749549" cy="3966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568">
                <a:solidFill>
                  <a:srgbClr val="D33302"/>
                </a:solidFill>
                <a:latin typeface="Segoe UI Semibold" panose="020B0702040204020203" pitchFamily="34" charset="0"/>
                <a:cs typeface="Segoe UI Semibold" panose="020B0702040204020203" pitchFamily="34" charset="0"/>
              </a:rPr>
              <a:t>Connect</a:t>
            </a:r>
          </a:p>
        </p:txBody>
      </p:sp>
      <p:sp>
        <p:nvSpPr>
          <p:cNvPr id="21" name="Rectangle 20">
            <a:extLst>
              <a:ext uri="{FF2B5EF4-FFF2-40B4-BE49-F238E27FC236}">
                <a16:creationId xmlns:a16="http://schemas.microsoft.com/office/drawing/2014/main" id="{E2D5AA77-38FF-BE49-981E-75D33FE71A17}"/>
              </a:ext>
            </a:extLst>
          </p:cNvPr>
          <p:cNvSpPr/>
          <p:nvPr/>
        </p:nvSpPr>
        <p:spPr bwMode="auto">
          <a:xfrm>
            <a:off x="9895547" y="4351129"/>
            <a:ext cx="1749549" cy="3966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568">
                <a:solidFill>
                  <a:srgbClr val="D33302"/>
                </a:solidFill>
                <a:latin typeface="Segoe UI Semibold" panose="020B0702040204020203" pitchFamily="34" charset="0"/>
                <a:cs typeface="Segoe UI Semibold" panose="020B0702040204020203" pitchFamily="34" charset="0"/>
              </a:rPr>
              <a:t>Evaluate</a:t>
            </a:r>
          </a:p>
        </p:txBody>
      </p:sp>
      <p:pic>
        <p:nvPicPr>
          <p:cNvPr id="22" name="Picture 21">
            <a:extLst>
              <a:ext uri="{FF2B5EF4-FFF2-40B4-BE49-F238E27FC236}">
                <a16:creationId xmlns:a16="http://schemas.microsoft.com/office/drawing/2014/main" id="{839F4864-07E7-D04B-9128-0EB8AF846F45}"/>
              </a:ext>
            </a:extLst>
          </p:cNvPr>
          <p:cNvPicPr>
            <a:picLocks noChangeAspect="1"/>
          </p:cNvPicPr>
          <p:nvPr/>
        </p:nvPicPr>
        <p:blipFill>
          <a:blip r:embed="rId3"/>
          <a:stretch>
            <a:fillRect/>
          </a:stretch>
        </p:blipFill>
        <p:spPr>
          <a:xfrm>
            <a:off x="1038205" y="2944906"/>
            <a:ext cx="10058400" cy="1190445"/>
          </a:xfrm>
          <a:prstGeom prst="rect">
            <a:avLst/>
          </a:prstGeom>
        </p:spPr>
      </p:pic>
      <p:sp>
        <p:nvSpPr>
          <p:cNvPr id="24" name="Freeform 23">
            <a:extLst>
              <a:ext uri="{FF2B5EF4-FFF2-40B4-BE49-F238E27FC236}">
                <a16:creationId xmlns:a16="http://schemas.microsoft.com/office/drawing/2014/main" id="{92D5C7CD-2C14-2348-81B2-9BE39C8837C9}"/>
              </a:ext>
            </a:extLst>
          </p:cNvPr>
          <p:cNvSpPr/>
          <p:nvPr/>
        </p:nvSpPr>
        <p:spPr bwMode="auto">
          <a:xfrm>
            <a:off x="551329" y="2528047"/>
            <a:ext cx="10905565" cy="2219695"/>
          </a:xfrm>
          <a:custGeom>
            <a:avLst/>
            <a:gdLst>
              <a:gd name="connsiteX0" fmla="*/ 0 w 10905565"/>
              <a:gd name="connsiteY0" fmla="*/ 0 h 2219695"/>
              <a:gd name="connsiteX1" fmla="*/ 10905565 w 10905565"/>
              <a:gd name="connsiteY1" fmla="*/ 0 h 2219695"/>
              <a:gd name="connsiteX2" fmla="*/ 10905565 w 10905565"/>
              <a:gd name="connsiteY2" fmla="*/ 2219695 h 2219695"/>
              <a:gd name="connsiteX3" fmla="*/ 0 w 10905565"/>
              <a:gd name="connsiteY3" fmla="*/ 2219695 h 2219695"/>
              <a:gd name="connsiteX4" fmla="*/ 0 w 10905565"/>
              <a:gd name="connsiteY4" fmla="*/ 0 h 2219695"/>
              <a:gd name="connsiteX5" fmla="*/ 2212149 w 10905565"/>
              <a:gd name="connsiteY5" fmla="*/ 833718 h 2219695"/>
              <a:gd name="connsiteX6" fmla="*/ 2212149 w 10905565"/>
              <a:gd name="connsiteY6" fmla="*/ 1755847 h 2219695"/>
              <a:gd name="connsiteX7" fmla="*/ 3240742 w 10905565"/>
              <a:gd name="connsiteY7" fmla="*/ 1755847 h 2219695"/>
              <a:gd name="connsiteX8" fmla="*/ 3240742 w 10905565"/>
              <a:gd name="connsiteY8" fmla="*/ 833718 h 2219695"/>
              <a:gd name="connsiteX9" fmla="*/ 2212149 w 10905565"/>
              <a:gd name="connsiteY9" fmla="*/ 833718 h 2219695"/>
              <a:gd name="connsiteX0" fmla="*/ 0 w 10905565"/>
              <a:gd name="connsiteY0" fmla="*/ 0 h 2219695"/>
              <a:gd name="connsiteX1" fmla="*/ 10905565 w 10905565"/>
              <a:gd name="connsiteY1" fmla="*/ 0 h 2219695"/>
              <a:gd name="connsiteX2" fmla="*/ 10905565 w 10905565"/>
              <a:gd name="connsiteY2" fmla="*/ 2219695 h 2219695"/>
              <a:gd name="connsiteX3" fmla="*/ 0 w 10905565"/>
              <a:gd name="connsiteY3" fmla="*/ 2219695 h 2219695"/>
              <a:gd name="connsiteX4" fmla="*/ 0 w 10905565"/>
              <a:gd name="connsiteY4" fmla="*/ 0 h 2219695"/>
              <a:gd name="connsiteX5" fmla="*/ 2212149 w 10905565"/>
              <a:gd name="connsiteY5" fmla="*/ 833718 h 2219695"/>
              <a:gd name="connsiteX6" fmla="*/ 2212149 w 10905565"/>
              <a:gd name="connsiteY6" fmla="*/ 2118917 h 2219695"/>
              <a:gd name="connsiteX7" fmla="*/ 3240742 w 10905565"/>
              <a:gd name="connsiteY7" fmla="*/ 1755847 h 2219695"/>
              <a:gd name="connsiteX8" fmla="*/ 3240742 w 10905565"/>
              <a:gd name="connsiteY8" fmla="*/ 833718 h 2219695"/>
              <a:gd name="connsiteX9" fmla="*/ 2212149 w 10905565"/>
              <a:gd name="connsiteY9" fmla="*/ 833718 h 2219695"/>
              <a:gd name="connsiteX0" fmla="*/ 0 w 10905565"/>
              <a:gd name="connsiteY0" fmla="*/ 0 h 2219695"/>
              <a:gd name="connsiteX1" fmla="*/ 10905565 w 10905565"/>
              <a:gd name="connsiteY1" fmla="*/ 0 h 2219695"/>
              <a:gd name="connsiteX2" fmla="*/ 10905565 w 10905565"/>
              <a:gd name="connsiteY2" fmla="*/ 2219695 h 2219695"/>
              <a:gd name="connsiteX3" fmla="*/ 0 w 10905565"/>
              <a:gd name="connsiteY3" fmla="*/ 2219695 h 2219695"/>
              <a:gd name="connsiteX4" fmla="*/ 0 w 10905565"/>
              <a:gd name="connsiteY4" fmla="*/ 0 h 2219695"/>
              <a:gd name="connsiteX5" fmla="*/ 2212149 w 10905565"/>
              <a:gd name="connsiteY5" fmla="*/ 833718 h 2219695"/>
              <a:gd name="connsiteX6" fmla="*/ 2212149 w 10905565"/>
              <a:gd name="connsiteY6" fmla="*/ 2118917 h 2219695"/>
              <a:gd name="connsiteX7" fmla="*/ 3240742 w 10905565"/>
              <a:gd name="connsiteY7" fmla="*/ 2145812 h 2219695"/>
              <a:gd name="connsiteX8" fmla="*/ 3240742 w 10905565"/>
              <a:gd name="connsiteY8" fmla="*/ 833718 h 2219695"/>
              <a:gd name="connsiteX9" fmla="*/ 2212149 w 10905565"/>
              <a:gd name="connsiteY9" fmla="*/ 833718 h 2219695"/>
              <a:gd name="connsiteX0" fmla="*/ 0 w 10905565"/>
              <a:gd name="connsiteY0" fmla="*/ 0 h 2219695"/>
              <a:gd name="connsiteX1" fmla="*/ 10905565 w 10905565"/>
              <a:gd name="connsiteY1" fmla="*/ 0 h 2219695"/>
              <a:gd name="connsiteX2" fmla="*/ 10905565 w 10905565"/>
              <a:gd name="connsiteY2" fmla="*/ 2219695 h 2219695"/>
              <a:gd name="connsiteX3" fmla="*/ 0 w 10905565"/>
              <a:gd name="connsiteY3" fmla="*/ 2219695 h 2219695"/>
              <a:gd name="connsiteX4" fmla="*/ 0 w 10905565"/>
              <a:gd name="connsiteY4" fmla="*/ 0 h 2219695"/>
              <a:gd name="connsiteX5" fmla="*/ 2212149 w 10905565"/>
              <a:gd name="connsiteY5" fmla="*/ 833718 h 2219695"/>
              <a:gd name="connsiteX6" fmla="*/ 2212149 w 10905565"/>
              <a:gd name="connsiteY6" fmla="*/ 2145811 h 2219695"/>
              <a:gd name="connsiteX7" fmla="*/ 3240742 w 10905565"/>
              <a:gd name="connsiteY7" fmla="*/ 2145812 h 2219695"/>
              <a:gd name="connsiteX8" fmla="*/ 3240742 w 10905565"/>
              <a:gd name="connsiteY8" fmla="*/ 833718 h 2219695"/>
              <a:gd name="connsiteX9" fmla="*/ 2212149 w 10905565"/>
              <a:gd name="connsiteY9" fmla="*/ 833718 h 2219695"/>
              <a:gd name="connsiteX0" fmla="*/ 0 w 10905565"/>
              <a:gd name="connsiteY0" fmla="*/ 0 h 2219695"/>
              <a:gd name="connsiteX1" fmla="*/ 10905565 w 10905565"/>
              <a:gd name="connsiteY1" fmla="*/ 0 h 2219695"/>
              <a:gd name="connsiteX2" fmla="*/ 10905565 w 10905565"/>
              <a:gd name="connsiteY2" fmla="*/ 2219695 h 2219695"/>
              <a:gd name="connsiteX3" fmla="*/ 0 w 10905565"/>
              <a:gd name="connsiteY3" fmla="*/ 2219695 h 2219695"/>
              <a:gd name="connsiteX4" fmla="*/ 0 w 10905565"/>
              <a:gd name="connsiteY4" fmla="*/ 0 h 2219695"/>
              <a:gd name="connsiteX5" fmla="*/ 205549 w 10905565"/>
              <a:gd name="connsiteY5" fmla="*/ 821018 h 2219695"/>
              <a:gd name="connsiteX6" fmla="*/ 2212149 w 10905565"/>
              <a:gd name="connsiteY6" fmla="*/ 2145811 h 2219695"/>
              <a:gd name="connsiteX7" fmla="*/ 3240742 w 10905565"/>
              <a:gd name="connsiteY7" fmla="*/ 2145812 h 2219695"/>
              <a:gd name="connsiteX8" fmla="*/ 3240742 w 10905565"/>
              <a:gd name="connsiteY8" fmla="*/ 833718 h 2219695"/>
              <a:gd name="connsiteX9" fmla="*/ 205549 w 10905565"/>
              <a:gd name="connsiteY9" fmla="*/ 821018 h 2219695"/>
              <a:gd name="connsiteX0" fmla="*/ 0 w 10905565"/>
              <a:gd name="connsiteY0" fmla="*/ 0 h 2219695"/>
              <a:gd name="connsiteX1" fmla="*/ 10905565 w 10905565"/>
              <a:gd name="connsiteY1" fmla="*/ 0 h 2219695"/>
              <a:gd name="connsiteX2" fmla="*/ 10905565 w 10905565"/>
              <a:gd name="connsiteY2" fmla="*/ 2219695 h 2219695"/>
              <a:gd name="connsiteX3" fmla="*/ 0 w 10905565"/>
              <a:gd name="connsiteY3" fmla="*/ 2219695 h 2219695"/>
              <a:gd name="connsiteX4" fmla="*/ 0 w 10905565"/>
              <a:gd name="connsiteY4" fmla="*/ 0 h 2219695"/>
              <a:gd name="connsiteX5" fmla="*/ 205549 w 10905565"/>
              <a:gd name="connsiteY5" fmla="*/ 821018 h 2219695"/>
              <a:gd name="connsiteX6" fmla="*/ 2212149 w 10905565"/>
              <a:gd name="connsiteY6" fmla="*/ 2145811 h 2219695"/>
              <a:gd name="connsiteX7" fmla="*/ 3240742 w 10905565"/>
              <a:gd name="connsiteY7" fmla="*/ 2145812 h 2219695"/>
              <a:gd name="connsiteX8" fmla="*/ 1310342 w 10905565"/>
              <a:gd name="connsiteY8" fmla="*/ 833718 h 2219695"/>
              <a:gd name="connsiteX9" fmla="*/ 205549 w 10905565"/>
              <a:gd name="connsiteY9" fmla="*/ 821018 h 2219695"/>
              <a:gd name="connsiteX0" fmla="*/ 0 w 10905565"/>
              <a:gd name="connsiteY0" fmla="*/ 0 h 2219695"/>
              <a:gd name="connsiteX1" fmla="*/ 10905565 w 10905565"/>
              <a:gd name="connsiteY1" fmla="*/ 0 h 2219695"/>
              <a:gd name="connsiteX2" fmla="*/ 10905565 w 10905565"/>
              <a:gd name="connsiteY2" fmla="*/ 2219695 h 2219695"/>
              <a:gd name="connsiteX3" fmla="*/ 0 w 10905565"/>
              <a:gd name="connsiteY3" fmla="*/ 2219695 h 2219695"/>
              <a:gd name="connsiteX4" fmla="*/ 0 w 10905565"/>
              <a:gd name="connsiteY4" fmla="*/ 0 h 2219695"/>
              <a:gd name="connsiteX5" fmla="*/ 205549 w 10905565"/>
              <a:gd name="connsiteY5" fmla="*/ 821018 h 2219695"/>
              <a:gd name="connsiteX6" fmla="*/ 230949 w 10905565"/>
              <a:gd name="connsiteY6" fmla="*/ 2145811 h 2219695"/>
              <a:gd name="connsiteX7" fmla="*/ 3240742 w 10905565"/>
              <a:gd name="connsiteY7" fmla="*/ 2145812 h 2219695"/>
              <a:gd name="connsiteX8" fmla="*/ 1310342 w 10905565"/>
              <a:gd name="connsiteY8" fmla="*/ 833718 h 2219695"/>
              <a:gd name="connsiteX9" fmla="*/ 205549 w 10905565"/>
              <a:gd name="connsiteY9" fmla="*/ 821018 h 2219695"/>
              <a:gd name="connsiteX0" fmla="*/ 0 w 10905565"/>
              <a:gd name="connsiteY0" fmla="*/ 0 h 2219695"/>
              <a:gd name="connsiteX1" fmla="*/ 10905565 w 10905565"/>
              <a:gd name="connsiteY1" fmla="*/ 0 h 2219695"/>
              <a:gd name="connsiteX2" fmla="*/ 10905565 w 10905565"/>
              <a:gd name="connsiteY2" fmla="*/ 2219695 h 2219695"/>
              <a:gd name="connsiteX3" fmla="*/ 0 w 10905565"/>
              <a:gd name="connsiteY3" fmla="*/ 2219695 h 2219695"/>
              <a:gd name="connsiteX4" fmla="*/ 0 w 10905565"/>
              <a:gd name="connsiteY4" fmla="*/ 0 h 2219695"/>
              <a:gd name="connsiteX5" fmla="*/ 205549 w 10905565"/>
              <a:gd name="connsiteY5" fmla="*/ 821018 h 2219695"/>
              <a:gd name="connsiteX6" fmla="*/ 230949 w 10905565"/>
              <a:gd name="connsiteY6" fmla="*/ 2145811 h 2219695"/>
              <a:gd name="connsiteX7" fmla="*/ 1310342 w 10905565"/>
              <a:gd name="connsiteY7" fmla="*/ 2133112 h 2219695"/>
              <a:gd name="connsiteX8" fmla="*/ 1310342 w 10905565"/>
              <a:gd name="connsiteY8" fmla="*/ 833718 h 2219695"/>
              <a:gd name="connsiteX9" fmla="*/ 205549 w 10905565"/>
              <a:gd name="connsiteY9" fmla="*/ 821018 h 221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05565" h="2219695">
                <a:moveTo>
                  <a:pt x="0" y="0"/>
                </a:moveTo>
                <a:lnTo>
                  <a:pt x="10905565" y="0"/>
                </a:lnTo>
                <a:lnTo>
                  <a:pt x="10905565" y="2219695"/>
                </a:lnTo>
                <a:lnTo>
                  <a:pt x="0" y="2219695"/>
                </a:lnTo>
                <a:lnTo>
                  <a:pt x="0" y="0"/>
                </a:lnTo>
                <a:close/>
                <a:moveTo>
                  <a:pt x="205549" y="821018"/>
                </a:moveTo>
                <a:lnTo>
                  <a:pt x="230949" y="2145811"/>
                </a:lnTo>
                <a:lnTo>
                  <a:pt x="1310342" y="2133112"/>
                </a:lnTo>
                <a:lnTo>
                  <a:pt x="1310342" y="833718"/>
                </a:lnTo>
                <a:lnTo>
                  <a:pt x="205549" y="821018"/>
                </a:lnTo>
                <a:close/>
              </a:path>
            </a:pathLst>
          </a:cu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 Placeholder 2">
            <a:extLst>
              <a:ext uri="{FF2B5EF4-FFF2-40B4-BE49-F238E27FC236}">
                <a16:creationId xmlns:a16="http://schemas.microsoft.com/office/drawing/2014/main" id="{2C79730C-E987-ED44-BA2C-BDC2EC3E7E0E}"/>
              </a:ext>
            </a:extLst>
          </p:cNvPr>
          <p:cNvSpPr txBox="1">
            <a:spLocks/>
          </p:cNvSpPr>
          <p:nvPr/>
        </p:nvSpPr>
        <p:spPr>
          <a:xfrm>
            <a:off x="913879" y="1371660"/>
            <a:ext cx="11463307" cy="3077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defRPr/>
            </a:pPr>
            <a:r>
              <a:rPr lang="en-US" sz="2000" dirty="0">
                <a:solidFill>
                  <a:schemeClr val="bg1">
                    <a:lumMod val="75000"/>
                  </a:schemeClr>
                </a:solidFill>
                <a:latin typeface="Segoe UI Light"/>
              </a:rPr>
              <a:t>Take time to Plan you build.</a:t>
            </a:r>
          </a:p>
        </p:txBody>
      </p:sp>
    </p:spTree>
    <p:extLst>
      <p:ext uri="{BB962C8B-B14F-4D97-AF65-F5344CB8AC3E}">
        <p14:creationId xmlns:p14="http://schemas.microsoft.com/office/powerpoint/2010/main" val="1894516401"/>
      </p:ext>
    </p:extLst>
  </p:cSld>
  <p:clrMapOvr>
    <a:masterClrMapping/>
  </p:clrMapOvr>
  <mc:AlternateContent xmlns:mc="http://schemas.openxmlformats.org/markup-compatibility/2006" xmlns:p14="http://schemas.microsoft.com/office/powerpoint/2010/main">
    <mc:Choice Requires="p14">
      <p:transition p14:dur="10" advClick="0"/>
    </mc:Choice>
    <mc:Fallback xmlns:a16="http://schemas.microsoft.com/office/drawing/2014/main" xmlns="">
      <p:transition advClick="0"/>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558B4-A29E-4F34-A3D2-3BE593687395}"/>
              </a:ext>
            </a:extLst>
          </p:cNvPr>
          <p:cNvSpPr>
            <a:spLocks noGrp="1"/>
          </p:cNvSpPr>
          <p:nvPr>
            <p:ph type="title"/>
          </p:nvPr>
        </p:nvSpPr>
        <p:spPr/>
        <p:txBody>
          <a:bodyPr/>
          <a:lstStyle/>
          <a:p>
            <a:r>
              <a:rPr lang="en-US" b="1" dirty="0"/>
              <a:t>Language versus menus</a:t>
            </a:r>
            <a:endParaRPr lang="en-AT" dirty="0"/>
          </a:p>
        </p:txBody>
      </p:sp>
      <p:pic>
        <p:nvPicPr>
          <p:cNvPr id="12" name="Picture 11">
            <a:extLst>
              <a:ext uri="{FF2B5EF4-FFF2-40B4-BE49-F238E27FC236}">
                <a16:creationId xmlns:a16="http://schemas.microsoft.com/office/drawing/2014/main" id="{DC6564CB-40B0-4121-AF29-74FA5DA0D3C8}"/>
              </a:ext>
            </a:extLst>
          </p:cNvPr>
          <p:cNvPicPr>
            <a:picLocks noChangeAspect="1"/>
          </p:cNvPicPr>
          <p:nvPr/>
        </p:nvPicPr>
        <p:blipFill>
          <a:blip r:embed="rId2"/>
          <a:stretch>
            <a:fillRect/>
          </a:stretch>
        </p:blipFill>
        <p:spPr>
          <a:xfrm>
            <a:off x="3706442" y="1391492"/>
            <a:ext cx="4779115" cy="4659988"/>
          </a:xfrm>
          <a:prstGeom prst="rect">
            <a:avLst/>
          </a:prstGeom>
        </p:spPr>
      </p:pic>
    </p:spTree>
    <p:extLst>
      <p:ext uri="{BB962C8B-B14F-4D97-AF65-F5344CB8AC3E}">
        <p14:creationId xmlns:p14="http://schemas.microsoft.com/office/powerpoint/2010/main" val="42682496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3E5CF-E7CC-4E43-9CC4-463E3F94CF0C}"/>
              </a:ext>
            </a:extLst>
          </p:cNvPr>
          <p:cNvSpPr>
            <a:spLocks noGrp="1"/>
          </p:cNvSpPr>
          <p:nvPr>
            <p:ph type="title"/>
          </p:nvPr>
        </p:nvSpPr>
        <p:spPr/>
        <p:txBody>
          <a:bodyPr/>
          <a:lstStyle/>
          <a:p>
            <a:r>
              <a:rPr lang="de-AT"/>
              <a:t>Dialog Management</a:t>
            </a:r>
            <a:endParaRPr lang="en-AT"/>
          </a:p>
        </p:txBody>
      </p:sp>
      <p:pic>
        <p:nvPicPr>
          <p:cNvPr id="4098" name="Picture 2" descr="dialog classes">
            <a:extLst>
              <a:ext uri="{FF2B5EF4-FFF2-40B4-BE49-F238E27FC236}">
                <a16:creationId xmlns:a16="http://schemas.microsoft.com/office/drawing/2014/main" id="{5A04C52D-0F92-4C26-8331-81FE2BF38E2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tretch/>
        </p:blipFill>
        <p:spPr bwMode="auto">
          <a:xfrm>
            <a:off x="2228144" y="1825625"/>
            <a:ext cx="773571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54632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D8083-39B3-47F9-91DF-19A1FA16BF5C}"/>
              </a:ext>
            </a:extLst>
          </p:cNvPr>
          <p:cNvSpPr>
            <a:spLocks noGrp="1"/>
          </p:cNvSpPr>
          <p:nvPr>
            <p:ph type="title"/>
          </p:nvPr>
        </p:nvSpPr>
        <p:spPr/>
        <p:txBody>
          <a:bodyPr/>
          <a:lstStyle/>
          <a:p>
            <a:r>
              <a:rPr lang="en-US" b="1" dirty="0"/>
              <a:t>Procedural conversation flow</a:t>
            </a:r>
            <a:endParaRPr lang="en-AT" dirty="0"/>
          </a:p>
        </p:txBody>
      </p:sp>
      <p:pic>
        <p:nvPicPr>
          <p:cNvPr id="4" name="Content Placeholder 3">
            <a:extLst>
              <a:ext uri="{FF2B5EF4-FFF2-40B4-BE49-F238E27FC236}">
                <a16:creationId xmlns:a16="http://schemas.microsoft.com/office/drawing/2014/main" id="{17C1509B-0041-415F-8575-B1BE09385E22}"/>
              </a:ext>
            </a:extLst>
          </p:cNvPr>
          <p:cNvPicPr>
            <a:picLocks noGrp="1" noChangeAspect="1"/>
          </p:cNvPicPr>
          <p:nvPr>
            <p:ph idx="1"/>
          </p:nvPr>
        </p:nvPicPr>
        <p:blipFill>
          <a:blip r:embed="rId2"/>
          <a:stretch>
            <a:fillRect/>
          </a:stretch>
        </p:blipFill>
        <p:spPr>
          <a:xfrm>
            <a:off x="2219325" y="2353469"/>
            <a:ext cx="7753350" cy="3295650"/>
          </a:xfrm>
          <a:prstGeom prst="rect">
            <a:avLst/>
          </a:prstGeom>
        </p:spPr>
      </p:pic>
    </p:spTree>
    <p:extLst>
      <p:ext uri="{BB962C8B-B14F-4D97-AF65-F5344CB8AC3E}">
        <p14:creationId xmlns:p14="http://schemas.microsoft.com/office/powerpoint/2010/main" val="1700626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1403" y="487"/>
            <a:ext cx="12202538" cy="6857027"/>
          </a:xfrm>
          <a:prstGeom prst="rect">
            <a:avLst/>
          </a:prstGeom>
        </p:spPr>
      </p:pic>
      <p:sp>
        <p:nvSpPr>
          <p:cNvPr id="37" name="Rectangle 36"/>
          <p:cNvSpPr/>
          <p:nvPr/>
        </p:nvSpPr>
        <p:spPr bwMode="auto">
          <a:xfrm>
            <a:off x="864" y="487"/>
            <a:ext cx="12190272" cy="6857027"/>
          </a:xfrm>
          <a:prstGeom prst="rect">
            <a:avLst/>
          </a:prstGeom>
          <a:solidFill>
            <a:srgbClr val="000000">
              <a:alpha val="6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p:cNvSpPr/>
          <p:nvPr/>
        </p:nvSpPr>
        <p:spPr bwMode="auto">
          <a:xfrm>
            <a:off x="866" y="4047152"/>
            <a:ext cx="12190271" cy="3405619"/>
          </a:xfrm>
          <a:prstGeom prst="rect">
            <a:avLst/>
          </a:prstGeom>
          <a:solidFill>
            <a:srgbClr val="2E7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639989"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endParaRPr lang="en-US" sz="40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7" name="Group 6"/>
          <p:cNvGrpSpPr/>
          <p:nvPr/>
        </p:nvGrpSpPr>
        <p:grpSpPr>
          <a:xfrm>
            <a:off x="4501383" y="4087705"/>
            <a:ext cx="3202902" cy="2065499"/>
            <a:chOff x="4494321" y="4087798"/>
            <a:chExt cx="3203356" cy="2065792"/>
          </a:xfrm>
        </p:grpSpPr>
        <p:sp>
          <p:nvSpPr>
            <p:cNvPr id="14" name="TextBox 13"/>
            <p:cNvSpPr txBox="1"/>
            <p:nvPr/>
          </p:nvSpPr>
          <p:spPr>
            <a:xfrm>
              <a:off x="4494321" y="5039125"/>
              <a:ext cx="3203356" cy="628642"/>
            </a:xfrm>
            <a:prstGeom prst="rect">
              <a:avLst/>
            </a:prstGeom>
            <a:noFill/>
          </p:spPr>
          <p:txBody>
            <a:bodyPr wrap="square" lIns="179208" tIns="143366" rIns="179208" bIns="143366" rtlCol="0">
              <a:spAutoFit/>
            </a:bodyPr>
            <a:lstStyle/>
            <a:p>
              <a:pPr algn="ctr" defTabSz="913841">
                <a:lnSpc>
                  <a:spcPct val="90000"/>
                </a:lnSpc>
                <a:spcAft>
                  <a:spcPts val="588"/>
                </a:spcAft>
                <a:defRPr/>
              </a:pPr>
              <a:r>
                <a:rPr lang="en-US" sz="2400" kern="0" spc="49">
                  <a:ln w="3175">
                    <a:noFill/>
                  </a:ln>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Understanding</a:t>
              </a:r>
              <a:endParaRPr lang="en-US" sz="2400" kern="0" spc="49" dirty="0">
                <a:ln w="3175">
                  <a:noFill/>
                </a:ln>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15" name="Rectangle 14"/>
            <p:cNvSpPr/>
            <p:nvPr/>
          </p:nvSpPr>
          <p:spPr>
            <a:xfrm>
              <a:off x="4504535" y="5558940"/>
              <a:ext cx="3182928" cy="594650"/>
            </a:xfrm>
            <a:prstGeom prst="rect">
              <a:avLst/>
            </a:prstGeom>
          </p:spPr>
          <p:txBody>
            <a:bodyPr wrap="square">
              <a:spAutoFit/>
            </a:bodyPr>
            <a:lstStyle/>
            <a:p>
              <a:pPr algn="ctr" defTabSz="914192">
                <a:spcBef>
                  <a:spcPts val="196"/>
                </a:spcBef>
                <a:defRPr/>
              </a:pPr>
              <a:r>
                <a:rPr lang="en-US" sz="16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Interpret meaning of data </a:t>
              </a:r>
              <a:br>
                <a:rPr lang="en-US" sz="16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br>
              <a:r>
                <a:rPr lang="en-US" sz="16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including text, voice, images</a:t>
              </a:r>
            </a:p>
          </p:txBody>
        </p:sp>
        <p:grpSp>
          <p:nvGrpSpPr>
            <p:cNvPr id="4" name="Group 3"/>
            <p:cNvGrpSpPr/>
            <p:nvPr/>
          </p:nvGrpSpPr>
          <p:grpSpPr>
            <a:xfrm>
              <a:off x="5654900" y="4087798"/>
              <a:ext cx="882198" cy="882196"/>
              <a:chOff x="5654900" y="4087798"/>
              <a:chExt cx="882198" cy="882196"/>
            </a:xfrm>
          </p:grpSpPr>
          <p:sp>
            <p:nvSpPr>
              <p:cNvPr id="19" name="Oval 18"/>
              <p:cNvSpPr/>
              <p:nvPr/>
            </p:nvSpPr>
            <p:spPr bwMode="auto">
              <a:xfrm>
                <a:off x="5654900" y="4087798"/>
                <a:ext cx="882198" cy="882196"/>
              </a:xfrm>
              <a:prstGeom prst="ellipse">
                <a:avLst/>
              </a:prstGeom>
              <a:noFill/>
              <a:ln w="19050" cap="flat" cmpd="sng" algn="ctr">
                <a:solidFill>
                  <a:schemeClr val="bg2"/>
                </a:solidFill>
                <a:prstDash val="solid"/>
                <a:miter lim="800000"/>
              </a:ln>
              <a:effectLst/>
            </p:spPr>
            <p:txBody>
              <a:bodyPr rot="0" spcFirstLastPara="0" vertOverflow="overflow" horzOverflow="overflow" vert="horz" wrap="square" lIns="215072" tIns="172058" rIns="215072" bIns="172058" numCol="1" spcCol="0" rtlCol="0" fromWordArt="0" anchor="t" anchorCtr="0" forceAA="0" compatLnSpc="1">
                <a:prstTxWarp prst="textNoShape">
                  <a:avLst/>
                </a:prstTxWarp>
                <a:noAutofit/>
              </a:bodyPr>
              <a:lstStyle/>
              <a:p>
                <a:pPr algn="ctr" defTabSz="1096503" fontAlgn="base">
                  <a:lnSpc>
                    <a:spcPct val="90000"/>
                  </a:lnSpc>
                  <a:spcBef>
                    <a:spcPct val="0"/>
                  </a:spcBef>
                  <a:spcAft>
                    <a:spcPct val="0"/>
                  </a:spcAft>
                </a:pPr>
                <a:endParaRPr lang="en-US" sz="2822" u="sng" kern="0" dirty="0">
                  <a:gradFill>
                    <a:gsLst>
                      <a:gs pos="0">
                        <a:srgbClr val="FFFFFF"/>
                      </a:gs>
                      <a:gs pos="100000">
                        <a:srgbClr val="FFFFFF"/>
                      </a:gs>
                    </a:gsLst>
                    <a:lin ang="5400000" scaled="0"/>
                  </a:gradFill>
                  <a:latin typeface="Segoe UI"/>
                  <a:cs typeface="Segoe UI" pitchFamily="34" charset="0"/>
                </a:endParaRPr>
              </a:p>
            </p:txBody>
          </p:sp>
          <p:sp>
            <p:nvSpPr>
              <p:cNvPr id="24" name="Freeform 14"/>
              <p:cNvSpPr>
                <a:spLocks noEditPoints="1"/>
              </p:cNvSpPr>
              <p:nvPr/>
            </p:nvSpPr>
            <p:spPr bwMode="auto">
              <a:xfrm>
                <a:off x="5845013" y="4324055"/>
                <a:ext cx="488676" cy="314371"/>
              </a:xfrm>
              <a:custGeom>
                <a:avLst/>
                <a:gdLst>
                  <a:gd name="T0" fmla="*/ 85 w 314"/>
                  <a:gd name="T1" fmla="*/ 62 h 202"/>
                  <a:gd name="T2" fmla="*/ 0 w 314"/>
                  <a:gd name="T3" fmla="*/ 202 h 202"/>
                  <a:gd name="T4" fmla="*/ 314 w 314"/>
                  <a:gd name="T5" fmla="*/ 202 h 202"/>
                  <a:gd name="T6" fmla="*/ 178 w 314"/>
                  <a:gd name="T7" fmla="*/ 7 h 202"/>
                  <a:gd name="T8" fmla="*/ 125 w 314"/>
                  <a:gd name="T9" fmla="*/ 77 h 202"/>
                  <a:gd name="T10" fmla="*/ 125 w 314"/>
                  <a:gd name="T11" fmla="*/ 41 h 202"/>
                  <a:gd name="T12" fmla="*/ 125 w 314"/>
                  <a:gd name="T13" fmla="*/ 22 h 202"/>
                  <a:gd name="T14" fmla="*/ 125 w 314"/>
                  <a:gd name="T15" fmla="*/ 0 h 202"/>
                  <a:gd name="T16" fmla="*/ 70 w 314"/>
                  <a:gd name="T17" fmla="*/ 19 h 202"/>
                  <a:gd name="T18" fmla="*/ 108 w 314"/>
                  <a:gd name="T19" fmla="*/ 34 h 202"/>
                  <a:gd name="T20" fmla="*/ 108 w 314"/>
                  <a:gd name="T21" fmla="*/ 77 h 202"/>
                  <a:gd name="T22" fmla="*/ 85 w 314"/>
                  <a:gd name="T23" fmla="*/ 62 h 202"/>
                  <a:gd name="T24" fmla="*/ 30 w 314"/>
                  <a:gd name="T25" fmla="*/ 185 h 202"/>
                  <a:gd name="T26" fmla="*/ 89 w 314"/>
                  <a:gd name="T27" fmla="*/ 86 h 202"/>
                  <a:gd name="T28" fmla="*/ 123 w 314"/>
                  <a:gd name="T29" fmla="*/ 107 h 202"/>
                  <a:gd name="T30" fmla="*/ 140 w 314"/>
                  <a:gd name="T31" fmla="*/ 86 h 202"/>
                  <a:gd name="T32" fmla="*/ 159 w 314"/>
                  <a:gd name="T33" fmla="*/ 105 h 202"/>
                  <a:gd name="T34" fmla="*/ 174 w 314"/>
                  <a:gd name="T35" fmla="*/ 90 h 202"/>
                  <a:gd name="T36" fmla="*/ 193 w 314"/>
                  <a:gd name="T37" fmla="*/ 110 h 202"/>
                  <a:gd name="T38" fmla="*/ 214 w 314"/>
                  <a:gd name="T39" fmla="*/ 88 h 202"/>
                  <a:gd name="T40" fmla="*/ 282 w 314"/>
                  <a:gd name="T41" fmla="*/ 185 h 202"/>
                  <a:gd name="T42" fmla="*/ 30 w 314"/>
                  <a:gd name="T43" fmla="*/ 185 h 202"/>
                  <a:gd name="T44" fmla="*/ 204 w 314"/>
                  <a:gd name="T45" fmla="*/ 73 h 202"/>
                  <a:gd name="T46" fmla="*/ 193 w 314"/>
                  <a:gd name="T47" fmla="*/ 84 h 202"/>
                  <a:gd name="T48" fmla="*/ 174 w 314"/>
                  <a:gd name="T49" fmla="*/ 67 h 202"/>
                  <a:gd name="T50" fmla="*/ 159 w 314"/>
                  <a:gd name="T51" fmla="*/ 82 h 202"/>
                  <a:gd name="T52" fmla="*/ 151 w 314"/>
                  <a:gd name="T53" fmla="*/ 73 h 202"/>
                  <a:gd name="T54" fmla="*/ 178 w 314"/>
                  <a:gd name="T55" fmla="*/ 34 h 202"/>
                  <a:gd name="T56" fmla="*/ 204 w 314"/>
                  <a:gd name="T57" fmla="*/ 7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4" h="202">
                    <a:moveTo>
                      <a:pt x="85" y="62"/>
                    </a:moveTo>
                    <a:lnTo>
                      <a:pt x="0" y="202"/>
                    </a:lnTo>
                    <a:lnTo>
                      <a:pt x="314" y="202"/>
                    </a:lnTo>
                    <a:lnTo>
                      <a:pt x="178" y="7"/>
                    </a:lnTo>
                    <a:lnTo>
                      <a:pt x="125" y="77"/>
                    </a:lnTo>
                    <a:lnTo>
                      <a:pt x="125" y="41"/>
                    </a:lnTo>
                    <a:lnTo>
                      <a:pt x="125" y="22"/>
                    </a:lnTo>
                    <a:lnTo>
                      <a:pt x="125" y="0"/>
                    </a:lnTo>
                    <a:lnTo>
                      <a:pt x="70" y="19"/>
                    </a:lnTo>
                    <a:lnTo>
                      <a:pt x="108" y="34"/>
                    </a:lnTo>
                    <a:lnTo>
                      <a:pt x="108" y="77"/>
                    </a:lnTo>
                    <a:lnTo>
                      <a:pt x="85" y="62"/>
                    </a:lnTo>
                    <a:close/>
                    <a:moveTo>
                      <a:pt x="30" y="185"/>
                    </a:moveTo>
                    <a:lnTo>
                      <a:pt x="89" y="86"/>
                    </a:lnTo>
                    <a:lnTo>
                      <a:pt x="123" y="107"/>
                    </a:lnTo>
                    <a:lnTo>
                      <a:pt x="140" y="86"/>
                    </a:lnTo>
                    <a:lnTo>
                      <a:pt x="159" y="105"/>
                    </a:lnTo>
                    <a:lnTo>
                      <a:pt x="174" y="90"/>
                    </a:lnTo>
                    <a:lnTo>
                      <a:pt x="193" y="110"/>
                    </a:lnTo>
                    <a:lnTo>
                      <a:pt x="214" y="88"/>
                    </a:lnTo>
                    <a:lnTo>
                      <a:pt x="282" y="185"/>
                    </a:lnTo>
                    <a:lnTo>
                      <a:pt x="30" y="185"/>
                    </a:lnTo>
                    <a:close/>
                    <a:moveTo>
                      <a:pt x="204" y="73"/>
                    </a:moveTo>
                    <a:lnTo>
                      <a:pt x="193" y="84"/>
                    </a:lnTo>
                    <a:lnTo>
                      <a:pt x="174" y="67"/>
                    </a:lnTo>
                    <a:lnTo>
                      <a:pt x="159" y="82"/>
                    </a:lnTo>
                    <a:lnTo>
                      <a:pt x="151" y="73"/>
                    </a:lnTo>
                    <a:lnTo>
                      <a:pt x="178" y="34"/>
                    </a:lnTo>
                    <a:lnTo>
                      <a:pt x="204" y="73"/>
                    </a:ln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914192">
                  <a:defRPr/>
                </a:pPr>
                <a:endParaRPr lang="en-US" sz="1765">
                  <a:solidFill>
                    <a:srgbClr val="3F3F3F"/>
                  </a:solidFill>
                  <a:latin typeface="Segoe UI"/>
                </a:endParaRPr>
              </a:p>
            </p:txBody>
          </p:sp>
        </p:grpSp>
      </p:grpSp>
      <p:grpSp>
        <p:nvGrpSpPr>
          <p:cNvPr id="8" name="Group 7"/>
          <p:cNvGrpSpPr/>
          <p:nvPr/>
        </p:nvGrpSpPr>
        <p:grpSpPr>
          <a:xfrm>
            <a:off x="8895516" y="4091496"/>
            <a:ext cx="2686613" cy="2061708"/>
            <a:chOff x="8892496" y="4091589"/>
            <a:chExt cx="2686994" cy="2062001"/>
          </a:xfrm>
        </p:grpSpPr>
        <p:sp>
          <p:nvSpPr>
            <p:cNvPr id="16" name="TextBox 15"/>
            <p:cNvSpPr txBox="1"/>
            <p:nvPr/>
          </p:nvSpPr>
          <p:spPr>
            <a:xfrm>
              <a:off x="8904704" y="5039125"/>
              <a:ext cx="2662578" cy="628642"/>
            </a:xfrm>
            <a:prstGeom prst="rect">
              <a:avLst/>
            </a:prstGeom>
            <a:noFill/>
          </p:spPr>
          <p:txBody>
            <a:bodyPr wrap="square" lIns="179208" tIns="143366" rIns="179208" bIns="143366" rtlCol="0">
              <a:spAutoFit/>
            </a:bodyPr>
            <a:lstStyle/>
            <a:p>
              <a:pPr algn="ctr" defTabSz="913841">
                <a:lnSpc>
                  <a:spcPct val="90000"/>
                </a:lnSpc>
                <a:spcAft>
                  <a:spcPts val="588"/>
                </a:spcAft>
                <a:defRPr/>
              </a:pPr>
              <a:r>
                <a:rPr lang="en-US" sz="2400" kern="0" spc="49" dirty="0">
                  <a:ln w="3175">
                    <a:noFill/>
                  </a:ln>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Interacting</a:t>
              </a:r>
            </a:p>
          </p:txBody>
        </p:sp>
        <p:sp>
          <p:nvSpPr>
            <p:cNvPr id="17" name="Rectangle 16"/>
            <p:cNvSpPr/>
            <p:nvPr/>
          </p:nvSpPr>
          <p:spPr>
            <a:xfrm>
              <a:off x="8892496" y="5558940"/>
              <a:ext cx="2686994" cy="594650"/>
            </a:xfrm>
            <a:prstGeom prst="rect">
              <a:avLst/>
            </a:prstGeom>
          </p:spPr>
          <p:txBody>
            <a:bodyPr wrap="square">
              <a:spAutoFit/>
            </a:bodyPr>
            <a:lstStyle/>
            <a:p>
              <a:pPr algn="ctr" defTabSz="914192">
                <a:spcBef>
                  <a:spcPts val="196"/>
                </a:spcBef>
                <a:defRPr/>
              </a:pPr>
              <a:r>
                <a:rPr lang="en-US" sz="16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Interact with people </a:t>
              </a:r>
              <a:br>
                <a:rPr lang="en-US" sz="16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br>
              <a:r>
                <a:rPr lang="en-US" sz="16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in natural ways</a:t>
              </a:r>
            </a:p>
          </p:txBody>
        </p:sp>
        <p:grpSp>
          <p:nvGrpSpPr>
            <p:cNvPr id="5" name="Group 4"/>
            <p:cNvGrpSpPr/>
            <p:nvPr/>
          </p:nvGrpSpPr>
          <p:grpSpPr>
            <a:xfrm>
              <a:off x="9797013" y="4091589"/>
              <a:ext cx="877960" cy="877960"/>
              <a:chOff x="9797006" y="4091589"/>
              <a:chExt cx="877960" cy="877960"/>
            </a:xfrm>
          </p:grpSpPr>
          <p:sp>
            <p:nvSpPr>
              <p:cNvPr id="22" name="Oval 21"/>
              <p:cNvSpPr/>
              <p:nvPr/>
            </p:nvSpPr>
            <p:spPr bwMode="auto">
              <a:xfrm>
                <a:off x="9797006" y="4091589"/>
                <a:ext cx="877960" cy="877960"/>
              </a:xfrm>
              <a:prstGeom prst="ellipse">
                <a:avLst/>
              </a:prstGeom>
              <a:noFill/>
              <a:ln w="19050" cap="flat" cmpd="sng" algn="ctr">
                <a:solidFill>
                  <a:schemeClr val="bg2"/>
                </a:solidFill>
                <a:prstDash val="solid"/>
                <a:miter lim="800000"/>
              </a:ln>
              <a:effectLst/>
            </p:spPr>
            <p:txBody>
              <a:bodyPr rot="0" spcFirstLastPara="0" vertOverflow="overflow" horzOverflow="overflow" vert="horz" wrap="square" lIns="215072" tIns="172058" rIns="215072" bIns="172058" numCol="1" spcCol="0" rtlCol="0" fromWordArt="0" anchor="t" anchorCtr="0" forceAA="0" compatLnSpc="1">
                <a:prstTxWarp prst="textNoShape">
                  <a:avLst/>
                </a:prstTxWarp>
                <a:noAutofit/>
              </a:bodyPr>
              <a:lstStyle/>
              <a:p>
                <a:pPr algn="ctr" defTabSz="1096503" fontAlgn="base">
                  <a:lnSpc>
                    <a:spcPct val="90000"/>
                  </a:lnSpc>
                  <a:spcBef>
                    <a:spcPct val="0"/>
                  </a:spcBef>
                  <a:spcAft>
                    <a:spcPct val="0"/>
                  </a:spcAft>
                </a:pPr>
                <a:endParaRPr lang="en-US" sz="2822" kern="0" dirty="0">
                  <a:gradFill>
                    <a:gsLst>
                      <a:gs pos="0">
                        <a:srgbClr val="FFFFFF"/>
                      </a:gs>
                      <a:gs pos="100000">
                        <a:srgbClr val="FFFFFF"/>
                      </a:gs>
                    </a:gsLst>
                    <a:lin ang="5400000" scaled="0"/>
                  </a:gradFill>
                  <a:latin typeface="Segoe UI"/>
                  <a:cs typeface="Segoe UI" pitchFamily="34" charset="0"/>
                </a:endParaRPr>
              </a:p>
            </p:txBody>
          </p:sp>
          <p:sp>
            <p:nvSpPr>
              <p:cNvPr id="42" name="Freeform 5"/>
              <p:cNvSpPr>
                <a:spLocks noEditPoints="1"/>
              </p:cNvSpPr>
              <p:nvPr/>
            </p:nvSpPr>
            <p:spPr bwMode="auto">
              <a:xfrm>
                <a:off x="10036781" y="4331364"/>
                <a:ext cx="398411" cy="398411"/>
              </a:xfrm>
              <a:custGeom>
                <a:avLst/>
                <a:gdLst>
                  <a:gd name="T0" fmla="*/ 120 w 120"/>
                  <a:gd name="T1" fmla="*/ 120 h 120"/>
                  <a:gd name="T2" fmla="*/ 120 w 120"/>
                  <a:gd name="T3" fmla="*/ 0 h 120"/>
                  <a:gd name="T4" fmla="*/ 0 w 120"/>
                  <a:gd name="T5" fmla="*/ 0 h 120"/>
                  <a:gd name="T6" fmla="*/ 0 w 120"/>
                  <a:gd name="T7" fmla="*/ 120 h 120"/>
                  <a:gd name="T8" fmla="*/ 24 w 120"/>
                  <a:gd name="T9" fmla="*/ 120 h 120"/>
                  <a:gd name="T10" fmla="*/ 24 w 120"/>
                  <a:gd name="T11" fmla="*/ 116 h 120"/>
                  <a:gd name="T12" fmla="*/ 60 w 120"/>
                  <a:gd name="T13" fmla="*/ 80 h 120"/>
                  <a:gd name="T14" fmla="*/ 96 w 120"/>
                  <a:gd name="T15" fmla="*/ 116 h 120"/>
                  <a:gd name="T16" fmla="*/ 96 w 120"/>
                  <a:gd name="T17" fmla="*/ 120 h 120"/>
                  <a:gd name="T18" fmla="*/ 120 w 120"/>
                  <a:gd name="T19" fmla="*/ 120 h 120"/>
                  <a:gd name="T20" fmla="*/ 77 w 120"/>
                  <a:gd name="T21" fmla="*/ 75 h 120"/>
                  <a:gd name="T22" fmla="*/ 92 w 120"/>
                  <a:gd name="T23" fmla="*/ 48 h 120"/>
                  <a:gd name="T24" fmla="*/ 60 w 120"/>
                  <a:gd name="T25" fmla="*/ 16 h 120"/>
                  <a:gd name="T26" fmla="*/ 28 w 120"/>
                  <a:gd name="T27" fmla="*/ 48 h 120"/>
                  <a:gd name="T28" fmla="*/ 43 w 120"/>
                  <a:gd name="T29" fmla="*/ 75 h 120"/>
                  <a:gd name="T30" fmla="*/ 16 w 120"/>
                  <a:gd name="T31" fmla="*/ 112 h 120"/>
                  <a:gd name="T32" fmla="*/ 8 w 120"/>
                  <a:gd name="T33" fmla="*/ 112 h 120"/>
                  <a:gd name="T34" fmla="*/ 8 w 120"/>
                  <a:gd name="T35" fmla="*/ 8 h 120"/>
                  <a:gd name="T36" fmla="*/ 112 w 120"/>
                  <a:gd name="T37" fmla="*/ 8 h 120"/>
                  <a:gd name="T38" fmla="*/ 112 w 120"/>
                  <a:gd name="T39" fmla="*/ 112 h 120"/>
                  <a:gd name="T40" fmla="*/ 104 w 120"/>
                  <a:gd name="T41" fmla="*/ 112 h 120"/>
                  <a:gd name="T42" fmla="*/ 77 w 120"/>
                  <a:gd name="T43" fmla="*/ 75 h 120"/>
                  <a:gd name="T44" fmla="*/ 60 w 120"/>
                  <a:gd name="T45" fmla="*/ 72 h 120"/>
                  <a:gd name="T46" fmla="*/ 36 w 120"/>
                  <a:gd name="T47" fmla="*/ 48 h 120"/>
                  <a:gd name="T48" fmla="*/ 60 w 120"/>
                  <a:gd name="T49" fmla="*/ 24 h 120"/>
                  <a:gd name="T50" fmla="*/ 84 w 120"/>
                  <a:gd name="T51" fmla="*/ 48 h 120"/>
                  <a:gd name="T52" fmla="*/ 60 w 120"/>
                  <a:gd name="T53" fmla="*/ 7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120"/>
                    </a:moveTo>
                    <a:cubicBezTo>
                      <a:pt x="120" y="0"/>
                      <a:pt x="120" y="0"/>
                      <a:pt x="120" y="0"/>
                    </a:cubicBez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lnTo>
                      <a:pt x="120" y="120"/>
                    </a:lnTo>
                    <a:close/>
                    <a:moveTo>
                      <a:pt x="77" y="75"/>
                    </a:moveTo>
                    <a:cubicBezTo>
                      <a:pt x="86" y="70"/>
                      <a:pt x="92" y="60"/>
                      <a:pt x="92" y="48"/>
                    </a:cubicBezTo>
                    <a:cubicBezTo>
                      <a:pt x="92" y="30"/>
                      <a:pt x="78" y="16"/>
                      <a:pt x="60" y="16"/>
                    </a:cubicBezTo>
                    <a:cubicBezTo>
                      <a:pt x="42" y="16"/>
                      <a:pt x="28" y="30"/>
                      <a:pt x="28" y="48"/>
                    </a:cubicBezTo>
                    <a:cubicBezTo>
                      <a:pt x="28" y="60"/>
                      <a:pt x="34" y="70"/>
                      <a:pt x="43" y="75"/>
                    </a:cubicBezTo>
                    <a:cubicBezTo>
                      <a:pt x="29" y="81"/>
                      <a:pt x="18" y="95"/>
                      <a:pt x="16" y="112"/>
                    </a:cubicBezTo>
                    <a:cubicBezTo>
                      <a:pt x="8" y="112"/>
                      <a:pt x="8" y="112"/>
                      <a:pt x="8" y="112"/>
                    </a:cubicBezTo>
                    <a:cubicBezTo>
                      <a:pt x="8" y="8"/>
                      <a:pt x="8" y="8"/>
                      <a:pt x="8" y="8"/>
                    </a:cubicBezTo>
                    <a:cubicBezTo>
                      <a:pt x="112" y="8"/>
                      <a:pt x="112" y="8"/>
                      <a:pt x="112" y="8"/>
                    </a:cubicBezTo>
                    <a:cubicBezTo>
                      <a:pt x="112" y="112"/>
                      <a:pt x="112" y="112"/>
                      <a:pt x="112" y="112"/>
                    </a:cubicBezTo>
                    <a:cubicBezTo>
                      <a:pt x="104" y="112"/>
                      <a:pt x="104" y="112"/>
                      <a:pt x="104" y="112"/>
                    </a:cubicBezTo>
                    <a:cubicBezTo>
                      <a:pt x="102" y="95"/>
                      <a:pt x="91" y="81"/>
                      <a:pt x="77" y="75"/>
                    </a:cubicBezTo>
                    <a:moveTo>
                      <a:pt x="60" y="72"/>
                    </a:moveTo>
                    <a:cubicBezTo>
                      <a:pt x="47" y="72"/>
                      <a:pt x="36" y="61"/>
                      <a:pt x="36" y="48"/>
                    </a:cubicBezTo>
                    <a:cubicBezTo>
                      <a:pt x="36" y="35"/>
                      <a:pt x="47" y="24"/>
                      <a:pt x="60" y="24"/>
                    </a:cubicBezTo>
                    <a:cubicBezTo>
                      <a:pt x="73" y="24"/>
                      <a:pt x="84" y="35"/>
                      <a:pt x="84" y="48"/>
                    </a:cubicBezTo>
                    <a:cubicBezTo>
                      <a:pt x="84" y="61"/>
                      <a:pt x="73" y="72"/>
                      <a:pt x="60" y="72"/>
                    </a:cubicBezTo>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914192">
                  <a:defRPr/>
                </a:pPr>
                <a:endParaRPr lang="en-US" sz="1765">
                  <a:solidFill>
                    <a:srgbClr val="3F3F3F"/>
                  </a:solidFill>
                  <a:latin typeface="Segoe UI"/>
                </a:endParaRPr>
              </a:p>
            </p:txBody>
          </p:sp>
        </p:grpSp>
      </p:grpSp>
      <p:grpSp>
        <p:nvGrpSpPr>
          <p:cNvPr id="6" name="Group 5"/>
          <p:cNvGrpSpPr/>
          <p:nvPr/>
        </p:nvGrpSpPr>
        <p:grpSpPr>
          <a:xfrm>
            <a:off x="609872" y="4091495"/>
            <a:ext cx="2700279" cy="2050103"/>
            <a:chOff x="605676" y="4091589"/>
            <a:chExt cx="2700662" cy="2050394"/>
          </a:xfrm>
        </p:grpSpPr>
        <p:sp>
          <p:nvSpPr>
            <p:cNvPr id="11" name="TextBox 10"/>
            <p:cNvSpPr txBox="1"/>
            <p:nvPr/>
          </p:nvSpPr>
          <p:spPr>
            <a:xfrm>
              <a:off x="605676" y="5039124"/>
              <a:ext cx="2700662" cy="1044653"/>
            </a:xfrm>
            <a:prstGeom prst="rect">
              <a:avLst/>
            </a:prstGeom>
            <a:noFill/>
          </p:spPr>
          <p:txBody>
            <a:bodyPr wrap="square" lIns="179208" tIns="143366" rIns="179208" bIns="143366" rtlCol="0">
              <a:spAutoFit/>
            </a:bodyPr>
            <a:lstStyle/>
            <a:p>
              <a:pPr algn="ctr" defTabSz="913841">
                <a:lnSpc>
                  <a:spcPct val="90000"/>
                </a:lnSpc>
                <a:spcAft>
                  <a:spcPts val="588"/>
                </a:spcAft>
                <a:defRPr/>
              </a:pPr>
              <a:r>
                <a:rPr lang="en-US" sz="2400" kern="0" spc="49" dirty="0">
                  <a:ln w="3175">
                    <a:noFill/>
                  </a:ln>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Reasoning</a:t>
              </a:r>
            </a:p>
            <a:p>
              <a:pPr algn="ctr" defTabSz="913841">
                <a:lnSpc>
                  <a:spcPct val="90000"/>
                </a:lnSpc>
                <a:spcAft>
                  <a:spcPts val="588"/>
                </a:spcAft>
                <a:defRPr/>
              </a:pPr>
              <a:endParaRPr lang="en-US" sz="2400" kern="0" spc="49" dirty="0">
                <a:ln w="3175">
                  <a:noFill/>
                </a:ln>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12" name="Rectangle 11"/>
            <p:cNvSpPr/>
            <p:nvPr/>
          </p:nvSpPr>
          <p:spPr>
            <a:xfrm>
              <a:off x="632923" y="5558940"/>
              <a:ext cx="2646169" cy="583043"/>
            </a:xfrm>
            <a:prstGeom prst="rect">
              <a:avLst/>
            </a:prstGeom>
          </p:spPr>
          <p:txBody>
            <a:bodyPr wrap="square">
              <a:spAutoFit/>
            </a:bodyPr>
            <a:lstStyle/>
            <a:p>
              <a:pPr algn="ctr" defTabSz="914192">
                <a:spcBef>
                  <a:spcPts val="196"/>
                </a:spcBef>
                <a:defRPr/>
              </a:pPr>
              <a:r>
                <a:rPr lang="en-US" sz="1600" dirty="0">
                  <a:gradFill>
                    <a:gsLst>
                      <a:gs pos="5195">
                        <a:prstClr val="white"/>
                      </a:gs>
                      <a:gs pos="18000">
                        <a:prstClr val="white"/>
                      </a:gs>
                    </a:gsLst>
                    <a:lin ang="5400000" scaled="1"/>
                  </a:gradFill>
                  <a:latin typeface="Segoe UI" panose="020B0502040204020203" pitchFamily="34" charset="0"/>
                  <a:cs typeface="Segoe UI" panose="020B0502040204020203" pitchFamily="34" charset="0"/>
                </a:rPr>
                <a:t>Learn and form conclusions with imperfect data</a:t>
              </a:r>
            </a:p>
          </p:txBody>
        </p:sp>
        <p:grpSp>
          <p:nvGrpSpPr>
            <p:cNvPr id="3" name="Group 2"/>
            <p:cNvGrpSpPr/>
            <p:nvPr/>
          </p:nvGrpSpPr>
          <p:grpSpPr>
            <a:xfrm>
              <a:off x="1517028" y="4091589"/>
              <a:ext cx="877959" cy="877957"/>
              <a:chOff x="1517027" y="4091589"/>
              <a:chExt cx="877959" cy="877957"/>
            </a:xfrm>
          </p:grpSpPr>
          <p:sp>
            <p:nvSpPr>
              <p:cNvPr id="21" name="Oval 20"/>
              <p:cNvSpPr/>
              <p:nvPr/>
            </p:nvSpPr>
            <p:spPr bwMode="auto">
              <a:xfrm>
                <a:off x="1517027" y="4091589"/>
                <a:ext cx="877959" cy="877957"/>
              </a:xfrm>
              <a:prstGeom prst="ellipse">
                <a:avLst/>
              </a:prstGeom>
              <a:noFill/>
              <a:ln w="19050" cap="flat" cmpd="sng" algn="ctr">
                <a:solidFill>
                  <a:schemeClr val="bg2"/>
                </a:solidFill>
                <a:prstDash val="solid"/>
                <a:miter lim="800000"/>
              </a:ln>
              <a:effectLst/>
            </p:spPr>
            <p:txBody>
              <a:bodyPr rot="0" spcFirstLastPara="0" vertOverflow="overflow" horzOverflow="overflow" vert="horz" wrap="square" lIns="215072" tIns="172058" rIns="215072" bIns="172058" numCol="1" spcCol="0" rtlCol="0" fromWordArt="0" anchor="t" anchorCtr="0" forceAA="0" compatLnSpc="1">
                <a:prstTxWarp prst="textNoShape">
                  <a:avLst/>
                </a:prstTxWarp>
                <a:noAutofit/>
              </a:bodyPr>
              <a:lstStyle/>
              <a:p>
                <a:pPr algn="ctr" defTabSz="1096503" fontAlgn="base">
                  <a:lnSpc>
                    <a:spcPct val="90000"/>
                  </a:lnSpc>
                  <a:spcBef>
                    <a:spcPct val="0"/>
                  </a:spcBef>
                  <a:spcAft>
                    <a:spcPct val="0"/>
                  </a:spcAft>
                  <a:defRPr/>
                </a:pPr>
                <a:endParaRPr lang="en-US" sz="282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Intelligence">
                <a:extLst/>
              </p:cNvPr>
              <p:cNvSpPr>
                <a:spLocks noChangeAspect="1" noEditPoints="1"/>
              </p:cNvSpPr>
              <p:nvPr/>
            </p:nvSpPr>
            <p:spPr bwMode="auto">
              <a:xfrm>
                <a:off x="1765687" y="4347687"/>
                <a:ext cx="380638" cy="365760"/>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sz="900">
                  <a:gradFill>
                    <a:gsLst>
                      <a:gs pos="0">
                        <a:srgbClr val="505050"/>
                      </a:gs>
                      <a:gs pos="100000">
                        <a:srgbClr val="505050"/>
                      </a:gs>
                    </a:gsLst>
                    <a:lin ang="5400000" scaled="1"/>
                  </a:gradFill>
                  <a:latin typeface="Segoe UI"/>
                </a:endParaRPr>
              </a:p>
            </p:txBody>
          </p:sp>
        </p:grpSp>
      </p:grpSp>
      <p:sp>
        <p:nvSpPr>
          <p:cNvPr id="2" name="Rectangle 1"/>
          <p:cNvSpPr/>
          <p:nvPr/>
        </p:nvSpPr>
        <p:spPr>
          <a:xfrm>
            <a:off x="1521094" y="2532575"/>
            <a:ext cx="9149813" cy="2058716"/>
          </a:xfrm>
          <a:prstGeom prst="rect">
            <a:avLst/>
          </a:prstGeom>
        </p:spPr>
        <p:txBody>
          <a:bodyPr wrap="square">
            <a:spAutoFit/>
          </a:bodyPr>
          <a:lstStyle/>
          <a:p>
            <a:pPr algn="ctr" defTabSz="913927" fontAlgn="base">
              <a:lnSpc>
                <a:spcPct val="90000"/>
              </a:lnSpc>
              <a:spcBef>
                <a:spcPct val="0"/>
              </a:spcBef>
              <a:spcAft>
                <a:spcPct val="0"/>
              </a:spcAft>
            </a:pPr>
            <a:r>
              <a:rPr lang="en-US" sz="4800" dirty="0">
                <a:gradFill>
                  <a:gsLst>
                    <a:gs pos="0">
                      <a:srgbClr val="FFFFFF"/>
                    </a:gs>
                    <a:gs pos="100000">
                      <a:srgbClr val="FFFFFF"/>
                    </a:gs>
                  </a:gsLst>
                  <a:lin ang="5400000" scaled="0"/>
                </a:gradFill>
                <a:latin typeface="Segoe UI Light"/>
                <a:ea typeface="Segoe UI" pitchFamily="34" charset="0"/>
                <a:cs typeface="Segoe UI" pitchFamily="34" charset="0"/>
              </a:rPr>
              <a:t>Artificial Intelligence</a:t>
            </a:r>
          </a:p>
          <a:p>
            <a:pPr algn="ctr" defTabSz="913927" fontAlgn="base">
              <a:lnSpc>
                <a:spcPct val="90000"/>
              </a:lnSpc>
              <a:spcBef>
                <a:spcPct val="0"/>
              </a:spcBef>
              <a:spcAft>
                <a:spcPct val="0"/>
              </a:spcAft>
            </a:pPr>
            <a:r>
              <a:rPr lang="en-US" sz="3137" dirty="0">
                <a:gradFill>
                  <a:gsLst>
                    <a:gs pos="0">
                      <a:srgbClr val="FFFFFF"/>
                    </a:gs>
                    <a:gs pos="100000">
                      <a:srgbClr val="FFFFFF"/>
                    </a:gs>
                  </a:gsLst>
                  <a:lin ang="5400000" scaled="0"/>
                </a:gradFill>
                <a:latin typeface="Segoe UI Light"/>
                <a:ea typeface="Segoe UI" pitchFamily="34" charset="0"/>
                <a:cs typeface="Segoe UI" pitchFamily="34" charset="0"/>
              </a:rPr>
              <a:t>“Intelligence exhibited by machines […] mimicking functions associated with human minds” </a:t>
            </a:r>
            <a:br>
              <a:rPr lang="en-US" sz="3137" dirty="0">
                <a:gradFill>
                  <a:gsLst>
                    <a:gs pos="0">
                      <a:srgbClr val="FFFFFF"/>
                    </a:gs>
                    <a:gs pos="100000">
                      <a:srgbClr val="FFFFFF"/>
                    </a:gs>
                  </a:gsLst>
                  <a:lin ang="5400000" scaled="0"/>
                </a:gradFill>
                <a:latin typeface="Segoe UI Light"/>
                <a:ea typeface="Segoe UI" pitchFamily="34" charset="0"/>
                <a:cs typeface="Segoe UI" pitchFamily="34" charset="0"/>
              </a:rPr>
            </a:br>
            <a:r>
              <a:rPr lang="en-US" sz="3137" i="1" dirty="0">
                <a:gradFill>
                  <a:gsLst>
                    <a:gs pos="0">
                      <a:srgbClr val="FFFFFF"/>
                    </a:gs>
                    <a:gs pos="100000">
                      <a:srgbClr val="FFFFFF"/>
                    </a:gs>
                  </a:gsLst>
                  <a:lin ang="5400000" scaled="0"/>
                </a:gradFill>
                <a:latin typeface="Segoe UI Light"/>
                <a:ea typeface="Segoe UI" pitchFamily="34" charset="0"/>
                <a:cs typeface="Segoe UI" pitchFamily="34" charset="0"/>
              </a:rPr>
              <a:t>- Wikipedia</a:t>
            </a:r>
            <a:endParaRPr lang="en-US" sz="2745" i="1"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986052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1.87472E-6 L 0 -0.22628 " pathEditMode="relative" rAng="0" ptsTypes="AA">
                                      <p:cBhvr>
                                        <p:cTn id="6" dur="500" fill="hold"/>
                                        <p:tgtEl>
                                          <p:spTgt spid="2"/>
                                        </p:tgtEl>
                                        <p:attrNameLst>
                                          <p:attrName>ppt_x</p:attrName>
                                          <p:attrName>ppt_y</p:attrName>
                                        </p:attrNameLst>
                                      </p:cBhvr>
                                      <p:rCtr x="0" y="-11325"/>
                                    </p:animMotion>
                                  </p:childTnLst>
                                </p:cTn>
                              </p:par>
                            </p:childTnLst>
                          </p:cTn>
                        </p:par>
                        <p:par>
                          <p:cTn id="7" fill="hold">
                            <p:stCondLst>
                              <p:cond delay="500"/>
                            </p:stCondLst>
                            <p:childTnLst>
                              <p:par>
                                <p:cTn id="8" presetID="10"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42" presetClass="path" presetSubtype="0" decel="100000" fill="hold" grpId="1" nodeType="withEffect">
                                  <p:stCondLst>
                                    <p:cond delay="0"/>
                                  </p:stCondLst>
                                  <p:childTnLst>
                                    <p:animMotion origin="layout" path="M 0 -0.09668 L 0 -2.17885E-6 " pathEditMode="relative" rAng="0" ptsTypes="AA">
                                      <p:cBhvr>
                                        <p:cTn id="12" dur="750" spd="-100000" fill="hold"/>
                                        <p:tgtEl>
                                          <p:spTgt spid="10"/>
                                        </p:tgtEl>
                                        <p:attrNameLst>
                                          <p:attrName>ppt_x</p:attrName>
                                          <p:attrName>ppt_y</p:attrName>
                                        </p:attrNameLst>
                                      </p:cBhvr>
                                      <p:rCtr x="0" y="4834"/>
                                    </p:animMotion>
                                  </p:childTnLst>
                                </p:cTn>
                              </p:par>
                              <p:par>
                                <p:cTn id="13" presetID="10" presetClass="entr" presetSubtype="0" fill="hold" nodeType="withEffect">
                                  <p:stCondLst>
                                    <p:cond delay="35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42" presetClass="path" presetSubtype="0" decel="100000" fill="hold" nodeType="withEffect">
                                  <p:stCondLst>
                                    <p:cond delay="350"/>
                                  </p:stCondLst>
                                  <p:childTnLst>
                                    <p:animMotion origin="layout" path="M -3.60991E-6 -3.62233E-6 L -3.60991E-6 0.06787 " pathEditMode="relative" rAng="0" ptsTypes="AA">
                                      <p:cBhvr>
                                        <p:cTn id="17" dur="750" spd="-100000" fill="hold"/>
                                        <p:tgtEl>
                                          <p:spTgt spid="6"/>
                                        </p:tgtEl>
                                        <p:attrNameLst>
                                          <p:attrName>ppt_x</p:attrName>
                                          <p:attrName>ppt_y</p:attrName>
                                        </p:attrNameLst>
                                      </p:cBhvr>
                                      <p:rCtr x="0" y="3382"/>
                                    </p:animMotion>
                                  </p:childTnLst>
                                </p:cTn>
                              </p:par>
                              <p:par>
                                <p:cTn id="18" presetID="10" presetClass="entr" presetSubtype="0" fill="hold" nodeType="withEffect">
                                  <p:stCondLst>
                                    <p:cond delay="3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42" presetClass="path" presetSubtype="0" decel="100000" fill="hold" nodeType="withEffect">
                                  <p:stCondLst>
                                    <p:cond delay="350"/>
                                  </p:stCondLst>
                                  <p:childTnLst>
                                    <p:animMotion origin="layout" path="M -3.60991E-6 -3.62233E-6 L -3.60991E-6 0.06787 " pathEditMode="relative" rAng="0" ptsTypes="AA">
                                      <p:cBhvr>
                                        <p:cTn id="22" dur="750" spd="-100000" fill="hold"/>
                                        <p:tgtEl>
                                          <p:spTgt spid="7"/>
                                        </p:tgtEl>
                                        <p:attrNameLst>
                                          <p:attrName>ppt_x</p:attrName>
                                          <p:attrName>ppt_y</p:attrName>
                                        </p:attrNameLst>
                                      </p:cBhvr>
                                      <p:rCtr x="0" y="3382"/>
                                    </p:animMotion>
                                  </p:childTnLst>
                                </p:cTn>
                              </p:par>
                              <p:par>
                                <p:cTn id="23" presetID="10" presetClass="entr" presetSubtype="0" fill="hold" nodeType="withEffect">
                                  <p:stCondLst>
                                    <p:cond delay="35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42" presetClass="path" presetSubtype="0" decel="100000" fill="hold" nodeType="withEffect">
                                  <p:stCondLst>
                                    <p:cond delay="350"/>
                                  </p:stCondLst>
                                  <p:childTnLst>
                                    <p:animMotion origin="layout" path="M -3.60991E-6 -3.62233E-6 L -3.60991E-6 0.06787 " pathEditMode="relative" rAng="0" ptsTypes="AA">
                                      <p:cBhvr>
                                        <p:cTn id="27" dur="750" spd="-100000" fill="hold"/>
                                        <p:tgtEl>
                                          <p:spTgt spid="8"/>
                                        </p:tgtEl>
                                        <p:attrNameLst>
                                          <p:attrName>ppt_x</p:attrName>
                                          <p:attrName>ppt_y</p:attrName>
                                        </p:attrNameLst>
                                      </p:cBhvr>
                                      <p:rCtr x="0" y="33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D5E63-E342-4DAF-8BE4-52F9DF4E266D}"/>
              </a:ext>
            </a:extLst>
          </p:cNvPr>
          <p:cNvSpPr>
            <a:spLocks noGrp="1"/>
          </p:cNvSpPr>
          <p:nvPr>
            <p:ph type="title"/>
          </p:nvPr>
        </p:nvSpPr>
        <p:spPr/>
        <p:txBody>
          <a:bodyPr/>
          <a:lstStyle/>
          <a:p>
            <a:r>
              <a:rPr lang="de-AT" dirty="0" err="1"/>
              <a:t>Waterfall</a:t>
            </a:r>
            <a:r>
              <a:rPr lang="de-AT" dirty="0"/>
              <a:t> Dialogs</a:t>
            </a:r>
            <a:endParaRPr lang="en-AT" dirty="0"/>
          </a:p>
        </p:txBody>
      </p:sp>
      <p:pic>
        <p:nvPicPr>
          <p:cNvPr id="5122" name="Picture 2" descr="Dialog concept">
            <a:extLst>
              <a:ext uri="{FF2B5EF4-FFF2-40B4-BE49-F238E27FC236}">
                <a16:creationId xmlns:a16="http://schemas.microsoft.com/office/drawing/2014/main" id="{5355CAE0-62B9-4E19-BB5D-11FE35F85A8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765540" y="1825625"/>
            <a:ext cx="4660919"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1796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BCD3850C-A88F-DA4E-ADE4-05186EA3584E}"/>
              </a:ext>
            </a:extLst>
          </p:cNvPr>
          <p:cNvSpPr/>
          <p:nvPr/>
        </p:nvSpPr>
        <p:spPr bwMode="auto">
          <a:xfrm rot="5400000">
            <a:off x="-451387" y="451387"/>
            <a:ext cx="6858000" cy="5955226"/>
          </a:xfrm>
          <a:custGeom>
            <a:avLst/>
            <a:gdLst>
              <a:gd name="connsiteX0" fmla="*/ 0 w 7590504"/>
              <a:gd name="connsiteY0" fmla="*/ 763794 h 5955226"/>
              <a:gd name="connsiteX1" fmla="*/ 3692704 w 7590504"/>
              <a:gd name="connsiteY1" fmla="*/ 0 h 5955226"/>
              <a:gd name="connsiteX2" fmla="*/ 7590504 w 7590504"/>
              <a:gd name="connsiteY2" fmla="*/ 763794 h 5955226"/>
              <a:gd name="connsiteX3" fmla="*/ 7211959 w 7590504"/>
              <a:gd name="connsiteY3" fmla="*/ 763794 h 5955226"/>
              <a:gd name="connsiteX4" fmla="*/ 7211959 w 7590504"/>
              <a:gd name="connsiteY4" fmla="*/ 5955226 h 5955226"/>
              <a:gd name="connsiteX5" fmla="*/ 353959 w 7590504"/>
              <a:gd name="connsiteY5" fmla="*/ 5955226 h 5955226"/>
              <a:gd name="connsiteX6" fmla="*/ 353959 w 7590504"/>
              <a:gd name="connsiteY6" fmla="*/ 763794 h 5955226"/>
              <a:gd name="connsiteX0" fmla="*/ 630639 w 7247750"/>
              <a:gd name="connsiteY0" fmla="*/ 606478 h 5955226"/>
              <a:gd name="connsiteX1" fmla="*/ 3349950 w 7247750"/>
              <a:gd name="connsiteY1" fmla="*/ 0 h 5955226"/>
              <a:gd name="connsiteX2" fmla="*/ 7247750 w 7247750"/>
              <a:gd name="connsiteY2" fmla="*/ 763794 h 5955226"/>
              <a:gd name="connsiteX3" fmla="*/ 6869205 w 7247750"/>
              <a:gd name="connsiteY3" fmla="*/ 763794 h 5955226"/>
              <a:gd name="connsiteX4" fmla="*/ 6869205 w 7247750"/>
              <a:gd name="connsiteY4" fmla="*/ 5955226 h 5955226"/>
              <a:gd name="connsiteX5" fmla="*/ 11205 w 7247750"/>
              <a:gd name="connsiteY5" fmla="*/ 5955226 h 5955226"/>
              <a:gd name="connsiteX6" fmla="*/ 11205 w 7247750"/>
              <a:gd name="connsiteY6" fmla="*/ 763794 h 5955226"/>
              <a:gd name="connsiteX7" fmla="*/ 630639 w 7247750"/>
              <a:gd name="connsiteY7" fmla="*/ 606478 h 5955226"/>
              <a:gd name="connsiteX0" fmla="*/ 630639 w 6869205"/>
              <a:gd name="connsiteY0" fmla="*/ 606478 h 5955226"/>
              <a:gd name="connsiteX1" fmla="*/ 3349950 w 6869205"/>
              <a:gd name="connsiteY1" fmla="*/ 0 h 5955226"/>
              <a:gd name="connsiteX2" fmla="*/ 5802408 w 6869205"/>
              <a:gd name="connsiteY2" fmla="*/ 517988 h 5955226"/>
              <a:gd name="connsiteX3" fmla="*/ 6869205 w 6869205"/>
              <a:gd name="connsiteY3" fmla="*/ 763794 h 5955226"/>
              <a:gd name="connsiteX4" fmla="*/ 6869205 w 6869205"/>
              <a:gd name="connsiteY4" fmla="*/ 5955226 h 5955226"/>
              <a:gd name="connsiteX5" fmla="*/ 11205 w 6869205"/>
              <a:gd name="connsiteY5" fmla="*/ 5955226 h 5955226"/>
              <a:gd name="connsiteX6" fmla="*/ 11205 w 6869205"/>
              <a:gd name="connsiteY6" fmla="*/ 763794 h 5955226"/>
              <a:gd name="connsiteX7" fmla="*/ 630639 w 6869205"/>
              <a:gd name="connsiteY7" fmla="*/ 606478 h 5955226"/>
              <a:gd name="connsiteX0" fmla="*/ 0 w 6858000"/>
              <a:gd name="connsiteY0" fmla="*/ 768404 h 5959836"/>
              <a:gd name="connsiteX1" fmla="*/ 3338745 w 6858000"/>
              <a:gd name="connsiteY1" fmla="*/ 4610 h 5959836"/>
              <a:gd name="connsiteX2" fmla="*/ 5791203 w 6858000"/>
              <a:gd name="connsiteY2" fmla="*/ 522598 h 5959836"/>
              <a:gd name="connsiteX3" fmla="*/ 6858000 w 6858000"/>
              <a:gd name="connsiteY3" fmla="*/ 768404 h 5959836"/>
              <a:gd name="connsiteX4" fmla="*/ 6858000 w 6858000"/>
              <a:gd name="connsiteY4" fmla="*/ 5959836 h 5959836"/>
              <a:gd name="connsiteX5" fmla="*/ 0 w 6858000"/>
              <a:gd name="connsiteY5" fmla="*/ 5959836 h 5959836"/>
              <a:gd name="connsiteX6" fmla="*/ 0 w 6858000"/>
              <a:gd name="connsiteY6" fmla="*/ 768404 h 5959836"/>
              <a:gd name="connsiteX0" fmla="*/ 0 w 6858000"/>
              <a:gd name="connsiteY0" fmla="*/ 763794 h 5955226"/>
              <a:gd name="connsiteX1" fmla="*/ 3338745 w 6858000"/>
              <a:gd name="connsiteY1" fmla="*/ 0 h 5955226"/>
              <a:gd name="connsiteX2" fmla="*/ 5791203 w 6858000"/>
              <a:gd name="connsiteY2" fmla="*/ 517988 h 5955226"/>
              <a:gd name="connsiteX3" fmla="*/ 6858000 w 6858000"/>
              <a:gd name="connsiteY3" fmla="*/ 763794 h 5955226"/>
              <a:gd name="connsiteX4" fmla="*/ 6858000 w 6858000"/>
              <a:gd name="connsiteY4" fmla="*/ 5955226 h 5955226"/>
              <a:gd name="connsiteX5" fmla="*/ 0 w 6858000"/>
              <a:gd name="connsiteY5" fmla="*/ 5955226 h 5955226"/>
              <a:gd name="connsiteX6" fmla="*/ 0 w 6858000"/>
              <a:gd name="connsiteY6" fmla="*/ 763794 h 5955226"/>
              <a:gd name="connsiteX0" fmla="*/ 0 w 6858000"/>
              <a:gd name="connsiteY0" fmla="*/ 763794 h 5955226"/>
              <a:gd name="connsiteX1" fmla="*/ 3338745 w 6858000"/>
              <a:gd name="connsiteY1" fmla="*/ 0 h 5955226"/>
              <a:gd name="connsiteX2" fmla="*/ 5791203 w 6858000"/>
              <a:gd name="connsiteY2" fmla="*/ 517988 h 5955226"/>
              <a:gd name="connsiteX3" fmla="*/ 6858000 w 6858000"/>
              <a:gd name="connsiteY3" fmla="*/ 763794 h 5955226"/>
              <a:gd name="connsiteX4" fmla="*/ 6858000 w 6858000"/>
              <a:gd name="connsiteY4" fmla="*/ 5955226 h 5955226"/>
              <a:gd name="connsiteX5" fmla="*/ 0 w 6858000"/>
              <a:gd name="connsiteY5" fmla="*/ 5955226 h 5955226"/>
              <a:gd name="connsiteX6" fmla="*/ 0 w 6858000"/>
              <a:gd name="connsiteY6" fmla="*/ 763794 h 5955226"/>
              <a:gd name="connsiteX0" fmla="*/ 0 w 6858000"/>
              <a:gd name="connsiteY0" fmla="*/ 763794 h 5955226"/>
              <a:gd name="connsiteX1" fmla="*/ 3338745 w 6858000"/>
              <a:gd name="connsiteY1" fmla="*/ 0 h 5955226"/>
              <a:gd name="connsiteX2" fmla="*/ 5791203 w 6858000"/>
              <a:gd name="connsiteY2" fmla="*/ 517988 h 5955226"/>
              <a:gd name="connsiteX3" fmla="*/ 6858000 w 6858000"/>
              <a:gd name="connsiteY3" fmla="*/ 763794 h 5955226"/>
              <a:gd name="connsiteX4" fmla="*/ 6858000 w 6858000"/>
              <a:gd name="connsiteY4" fmla="*/ 5955226 h 5955226"/>
              <a:gd name="connsiteX5" fmla="*/ 0 w 6858000"/>
              <a:gd name="connsiteY5" fmla="*/ 5955226 h 5955226"/>
              <a:gd name="connsiteX6" fmla="*/ 0 w 6858000"/>
              <a:gd name="connsiteY6" fmla="*/ 763794 h 5955226"/>
              <a:gd name="connsiteX0" fmla="*/ 0 w 6858000"/>
              <a:gd name="connsiteY0" fmla="*/ 763794 h 5955226"/>
              <a:gd name="connsiteX1" fmla="*/ 3338745 w 6858000"/>
              <a:gd name="connsiteY1" fmla="*/ 0 h 5955226"/>
              <a:gd name="connsiteX2" fmla="*/ 6858000 w 6858000"/>
              <a:gd name="connsiteY2" fmla="*/ 763794 h 5955226"/>
              <a:gd name="connsiteX3" fmla="*/ 6858000 w 6858000"/>
              <a:gd name="connsiteY3" fmla="*/ 5955226 h 5955226"/>
              <a:gd name="connsiteX4" fmla="*/ 0 w 6858000"/>
              <a:gd name="connsiteY4" fmla="*/ 5955226 h 5955226"/>
              <a:gd name="connsiteX5" fmla="*/ 0 w 6858000"/>
              <a:gd name="connsiteY5" fmla="*/ 763794 h 5955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5955226">
                <a:moveTo>
                  <a:pt x="0" y="763794"/>
                </a:moveTo>
                <a:cubicBezTo>
                  <a:pt x="1233465" y="457057"/>
                  <a:pt x="2162530" y="260776"/>
                  <a:pt x="3338745" y="0"/>
                </a:cubicBezTo>
                <a:lnTo>
                  <a:pt x="6858000" y="763794"/>
                </a:lnTo>
                <a:lnTo>
                  <a:pt x="6858000" y="5955226"/>
                </a:lnTo>
                <a:lnTo>
                  <a:pt x="0" y="5955226"/>
                </a:lnTo>
                <a:lnTo>
                  <a:pt x="0" y="763794"/>
                </a:lnTo>
                <a:close/>
              </a:path>
            </a:pathLst>
          </a:custGeom>
          <a:solidFill>
            <a:srgbClr val="44546A"/>
          </a:solidFill>
          <a:ln>
            <a:no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algn="ctr" defTabSz="932472" fontAlgn="base">
              <a:spcBef>
                <a:spcPct val="0"/>
              </a:spcBef>
              <a:spcAft>
                <a:spcPct val="0"/>
              </a:spcAft>
            </a:pPr>
            <a:endParaRPr lang="en-US" sz="1600">
              <a:solidFill>
                <a:srgbClr val="000000"/>
              </a:solidFill>
            </a:endParaRPr>
          </a:p>
        </p:txBody>
      </p:sp>
      <p:sp>
        <p:nvSpPr>
          <p:cNvPr id="6" name="Text Placeholder 7">
            <a:extLst>
              <a:ext uri="{FF2B5EF4-FFF2-40B4-BE49-F238E27FC236}">
                <a16:creationId xmlns:a16="http://schemas.microsoft.com/office/drawing/2014/main" id="{321C4A38-3439-FC42-9718-CB922D256EC9}"/>
              </a:ext>
            </a:extLst>
          </p:cNvPr>
          <p:cNvSpPr txBox="1">
            <a:spLocks/>
          </p:cNvSpPr>
          <p:nvPr/>
        </p:nvSpPr>
        <p:spPr>
          <a:xfrm>
            <a:off x="8457406" y="-2550663"/>
            <a:ext cx="4161835" cy="59538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49">
              <a:spcBef>
                <a:spcPts val="0"/>
              </a:spcBef>
              <a:spcAft>
                <a:spcPts val="1800"/>
              </a:spcAft>
              <a:buSzTx/>
              <a:buNone/>
              <a:defRPr/>
            </a:pPr>
            <a:r>
              <a:rPr lang="en-US" sz="2000">
                <a:solidFill>
                  <a:srgbClr val="FFFFFF"/>
                </a:solidFill>
                <a:latin typeface="Segoe UI Light" panose="020B0502040204020203" pitchFamily="34" charset="0"/>
                <a:cs typeface="Segoe UI Light" panose="020B0502040204020203" pitchFamily="34" charset="0"/>
                <a:sym typeface="Segoe UI" panose="020B0502040204020203" pitchFamily="34" charset="0"/>
              </a:rPr>
              <a:t>Conversation Modelling</a:t>
            </a:r>
            <a:endParaRPr lang="en-GB" sz="2000">
              <a:solidFill>
                <a:srgbClr val="FFFFFF"/>
              </a:solidFill>
              <a:latin typeface="Segoe UI Light" panose="020B0502040204020203" pitchFamily="34" charset="0"/>
              <a:cs typeface="Segoe UI Light" panose="020B0502040204020203" pitchFamily="34" charset="0"/>
              <a:sym typeface="Segoe UI" panose="020B0502040204020203" pitchFamily="34" charset="0"/>
            </a:endParaRPr>
          </a:p>
          <a:p>
            <a:pPr marL="0" indent="0" defTabSz="932563">
              <a:buNone/>
            </a:pPr>
            <a:endParaRPr lang="en-US" sz="2000">
              <a:gradFill>
                <a:gsLst>
                  <a:gs pos="1250">
                    <a:srgbClr val="FFFFFF"/>
                  </a:gs>
                  <a:gs pos="100000">
                    <a:srgbClr val="FFFFFF"/>
                  </a:gs>
                </a:gsLst>
                <a:lin ang="5400000" scaled="0"/>
              </a:gradFill>
            </a:endParaRPr>
          </a:p>
        </p:txBody>
      </p:sp>
      <p:sp>
        <p:nvSpPr>
          <p:cNvPr id="3" name="Rectangle 2">
            <a:extLst>
              <a:ext uri="{FF2B5EF4-FFF2-40B4-BE49-F238E27FC236}">
                <a16:creationId xmlns:a16="http://schemas.microsoft.com/office/drawing/2014/main" id="{1C95ABDD-2673-0B4F-9F3D-21AD8971F7D6}"/>
              </a:ext>
            </a:extLst>
          </p:cNvPr>
          <p:cNvSpPr/>
          <p:nvPr/>
        </p:nvSpPr>
        <p:spPr>
          <a:xfrm>
            <a:off x="481392" y="3059668"/>
            <a:ext cx="4687508" cy="2462213"/>
          </a:xfrm>
          <a:prstGeom prst="rect">
            <a:avLst/>
          </a:prstGeom>
        </p:spPr>
        <p:txBody>
          <a:bodyPr wrap="square">
            <a:spAutoFit/>
          </a:bodyPr>
          <a:lstStyle/>
          <a:p>
            <a:r>
              <a:rPr lang="en-US" sz="1400">
                <a:solidFill>
                  <a:schemeClr val="bg1"/>
                </a:solidFill>
                <a:latin typeface="Consolas" panose="020B0609020204030204" pitchFamily="49" charset="0"/>
              </a:rPr>
              <a:t>user=</a:t>
            </a:r>
            <a:r>
              <a:rPr lang="en-US" sz="1400" err="1">
                <a:solidFill>
                  <a:schemeClr val="bg1"/>
                </a:solidFill>
                <a:latin typeface="Consolas" panose="020B0609020204030204" pitchFamily="49" charset="0"/>
              </a:rPr>
              <a:t>vishwac</a:t>
            </a:r>
            <a:endParaRPr lang="en-US" sz="1400">
              <a:solidFill>
                <a:schemeClr val="bg1"/>
              </a:solidFill>
              <a:latin typeface="Consolas" panose="020B0609020204030204" pitchFamily="49" charset="0"/>
            </a:endParaRPr>
          </a:p>
          <a:p>
            <a:r>
              <a:rPr lang="en-US" sz="1400">
                <a:solidFill>
                  <a:schemeClr val="bg1"/>
                </a:solidFill>
                <a:latin typeface="Consolas" panose="020B0609020204030204" pitchFamily="49" charset="0"/>
              </a:rPr>
              <a:t>bot=</a:t>
            </a:r>
            <a:r>
              <a:rPr lang="en-US" sz="1400" err="1">
                <a:solidFill>
                  <a:schemeClr val="bg1"/>
                </a:solidFill>
                <a:latin typeface="Consolas" panose="020B0609020204030204" pitchFamily="49" charset="0"/>
              </a:rPr>
              <a:t>cafebot</a:t>
            </a:r>
            <a:endParaRPr lang="en-US" sz="1400">
              <a:solidFill>
                <a:schemeClr val="bg1"/>
              </a:solidFill>
              <a:latin typeface="Consolas" panose="020B0609020204030204" pitchFamily="49" charset="0"/>
            </a:endParaRPr>
          </a:p>
          <a:p>
            <a:endParaRPr lang="en-US" sz="1400">
              <a:solidFill>
                <a:schemeClr val="bg1"/>
              </a:solidFill>
              <a:latin typeface="Consolas" panose="020B0609020204030204" pitchFamily="49" charset="0"/>
            </a:endParaRPr>
          </a:p>
          <a:p>
            <a:r>
              <a:rPr lang="en-US" sz="1400" err="1">
                <a:solidFill>
                  <a:schemeClr val="bg1"/>
                </a:solidFill>
                <a:latin typeface="Consolas" panose="020B0609020204030204" pitchFamily="49" charset="0"/>
              </a:rPr>
              <a:t>user:What</a:t>
            </a:r>
            <a:r>
              <a:rPr lang="en-US" sz="1400">
                <a:solidFill>
                  <a:schemeClr val="bg1"/>
                </a:solidFill>
                <a:latin typeface="Consolas" panose="020B0609020204030204" pitchFamily="49" charset="0"/>
              </a:rPr>
              <a:t> are your locations</a:t>
            </a:r>
          </a:p>
          <a:p>
            <a:r>
              <a:rPr lang="en-US" sz="1400" err="1">
                <a:solidFill>
                  <a:schemeClr val="bg1"/>
                </a:solidFill>
                <a:latin typeface="Consolas" panose="020B0609020204030204" pitchFamily="49" charset="0"/>
              </a:rPr>
              <a:t>bot:We</a:t>
            </a:r>
            <a:r>
              <a:rPr lang="en-US" sz="1400">
                <a:solidFill>
                  <a:schemeClr val="bg1"/>
                </a:solidFill>
                <a:latin typeface="Consolas" panose="020B0609020204030204" pitchFamily="49" charset="0"/>
              </a:rPr>
              <a:t> have Cafe locations in Redmond, Seattle, Renton and Bellevue</a:t>
            </a:r>
          </a:p>
          <a:p>
            <a:r>
              <a:rPr lang="en-US" sz="1400" err="1">
                <a:solidFill>
                  <a:schemeClr val="bg1"/>
                </a:solidFill>
                <a:latin typeface="Consolas" panose="020B0609020204030204" pitchFamily="49" charset="0"/>
              </a:rPr>
              <a:t>user:who</a:t>
            </a:r>
            <a:r>
              <a:rPr lang="en-US" sz="1400">
                <a:solidFill>
                  <a:schemeClr val="bg1"/>
                </a:solidFill>
                <a:latin typeface="Consolas" panose="020B0609020204030204" pitchFamily="49" charset="0"/>
              </a:rPr>
              <a:t> is your CEO</a:t>
            </a:r>
          </a:p>
          <a:p>
            <a:r>
              <a:rPr lang="en-US" sz="1400" err="1">
                <a:solidFill>
                  <a:schemeClr val="bg1"/>
                </a:solidFill>
                <a:latin typeface="Consolas" panose="020B0609020204030204" pitchFamily="49" charset="0"/>
              </a:rPr>
              <a:t>bot:Joshua</a:t>
            </a:r>
            <a:r>
              <a:rPr lang="en-US" sz="1400">
                <a:solidFill>
                  <a:schemeClr val="bg1"/>
                </a:solidFill>
                <a:latin typeface="Consolas" panose="020B0609020204030204" pitchFamily="49" charset="0"/>
              </a:rPr>
              <a:t> </a:t>
            </a:r>
            <a:r>
              <a:rPr lang="en-US" sz="1400" err="1">
                <a:solidFill>
                  <a:schemeClr val="bg1"/>
                </a:solidFill>
                <a:latin typeface="Consolas" panose="020B0609020204030204" pitchFamily="49" charset="0"/>
              </a:rPr>
              <a:t>Newmann</a:t>
            </a:r>
            <a:r>
              <a:rPr lang="en-US" sz="1400">
                <a:solidFill>
                  <a:schemeClr val="bg1"/>
                </a:solidFill>
                <a:latin typeface="Consolas" panose="020B0609020204030204" pitchFamily="49" charset="0"/>
              </a:rPr>
              <a:t> is the CEO of Contoso Cafe</a:t>
            </a:r>
          </a:p>
          <a:p>
            <a:r>
              <a:rPr lang="en-US" sz="1400" err="1">
                <a:solidFill>
                  <a:schemeClr val="bg1"/>
                </a:solidFill>
                <a:latin typeface="Consolas" panose="020B0609020204030204" pitchFamily="49" charset="0"/>
              </a:rPr>
              <a:t>user:Are</a:t>
            </a:r>
            <a:r>
              <a:rPr lang="en-US" sz="1400">
                <a:solidFill>
                  <a:schemeClr val="bg1"/>
                </a:solidFill>
                <a:latin typeface="Consolas" panose="020B0609020204030204" pitchFamily="49" charset="0"/>
              </a:rPr>
              <a:t> you hiring</a:t>
            </a:r>
          </a:p>
          <a:p>
            <a:r>
              <a:rPr lang="en-US" sz="1400" err="1">
                <a:solidFill>
                  <a:schemeClr val="bg1"/>
                </a:solidFill>
                <a:latin typeface="Consolas" panose="020B0609020204030204" pitchFamily="49" charset="0"/>
              </a:rPr>
              <a:t>bot:You</a:t>
            </a:r>
            <a:r>
              <a:rPr lang="en-US" sz="1400">
                <a:solidFill>
                  <a:schemeClr val="bg1"/>
                </a:solidFill>
                <a:latin typeface="Consolas" panose="020B0609020204030204" pitchFamily="49" charset="0"/>
              </a:rPr>
              <a:t> bet, we always are. Please visit http://</a:t>
            </a:r>
            <a:r>
              <a:rPr lang="en-US" sz="1400" err="1">
                <a:solidFill>
                  <a:schemeClr val="bg1"/>
                </a:solidFill>
                <a:latin typeface="Consolas" panose="020B0609020204030204" pitchFamily="49" charset="0"/>
              </a:rPr>
              <a:t>contosocafe.com</a:t>
            </a:r>
            <a:r>
              <a:rPr lang="en-US" sz="1400">
                <a:solidFill>
                  <a:schemeClr val="bg1"/>
                </a:solidFill>
                <a:latin typeface="Consolas" panose="020B0609020204030204" pitchFamily="49" charset="0"/>
              </a:rPr>
              <a:t>/careers</a:t>
            </a:r>
          </a:p>
        </p:txBody>
      </p:sp>
      <p:sp>
        <p:nvSpPr>
          <p:cNvPr id="5" name="Title 4">
            <a:extLst>
              <a:ext uri="{FF2B5EF4-FFF2-40B4-BE49-F238E27FC236}">
                <a16:creationId xmlns:a16="http://schemas.microsoft.com/office/drawing/2014/main" id="{3ABF7779-FFF2-DB4F-AC31-E8602EFD7667}"/>
              </a:ext>
            </a:extLst>
          </p:cNvPr>
          <p:cNvSpPr>
            <a:spLocks noGrp="1"/>
          </p:cNvSpPr>
          <p:nvPr>
            <p:ph type="title"/>
          </p:nvPr>
        </p:nvSpPr>
        <p:spPr>
          <a:xfrm>
            <a:off x="586390" y="414999"/>
            <a:ext cx="4192893" cy="553998"/>
          </a:xfrm>
        </p:spPr>
        <p:txBody>
          <a:bodyPr>
            <a:normAutofit fontScale="90000"/>
          </a:bodyPr>
          <a:lstStyle/>
          <a:p>
            <a:r>
              <a:rPr lang="en-US" err="1">
                <a:latin typeface="+mj-lt"/>
              </a:rPr>
              <a:t>ChatDown</a:t>
            </a:r>
            <a:endParaRPr lang="en-US">
              <a:latin typeface="+mj-lt"/>
            </a:endParaRPr>
          </a:p>
        </p:txBody>
      </p:sp>
      <p:sp>
        <p:nvSpPr>
          <p:cNvPr id="26" name="Text Placeholder 11">
            <a:extLst>
              <a:ext uri="{FF2B5EF4-FFF2-40B4-BE49-F238E27FC236}">
                <a16:creationId xmlns:a16="http://schemas.microsoft.com/office/drawing/2014/main" id="{6CB2ED53-EB0A-854B-818B-C7508A7C2F2A}"/>
              </a:ext>
            </a:extLst>
          </p:cNvPr>
          <p:cNvSpPr>
            <a:spLocks noGrp="1"/>
          </p:cNvSpPr>
          <p:nvPr>
            <p:ph type="body" sz="quarter" idx="10"/>
          </p:nvPr>
        </p:nvSpPr>
        <p:spPr>
          <a:xfrm>
            <a:off x="586390" y="1120676"/>
            <a:ext cx="4192893" cy="307777"/>
          </a:xfrm>
        </p:spPr>
        <p:txBody>
          <a:bodyPr/>
          <a:lstStyle/>
          <a:p>
            <a:pPr defTabSz="914049">
              <a:spcBef>
                <a:spcPts val="0"/>
              </a:spcBef>
              <a:spcAft>
                <a:spcPts val="1800"/>
              </a:spcAft>
              <a:buSzTx/>
              <a:defRPr/>
            </a:pPr>
            <a:r>
              <a:rPr lang="en-US" sz="2000">
                <a:solidFill>
                  <a:schemeClr val="bg1"/>
                </a:solidFill>
                <a:latin typeface="Segoe UI Light" panose="020B0502040204020203" pitchFamily="34" charset="0"/>
                <a:cs typeface="Segoe UI Light" panose="020B0502040204020203" pitchFamily="34" charset="0"/>
                <a:sym typeface="Segoe UI" panose="020B0502040204020203" pitchFamily="34" charset="0"/>
              </a:rPr>
              <a:t>Mocking Conversation</a:t>
            </a:r>
            <a:endParaRPr lang="en-US" sz="2000">
              <a:solidFill>
                <a:schemeClr val="bg1"/>
              </a:solidFill>
            </a:endParaRPr>
          </a:p>
        </p:txBody>
      </p:sp>
      <p:pic>
        <p:nvPicPr>
          <p:cNvPr id="4" name="Picture 3">
            <a:extLst>
              <a:ext uri="{FF2B5EF4-FFF2-40B4-BE49-F238E27FC236}">
                <a16:creationId xmlns:a16="http://schemas.microsoft.com/office/drawing/2014/main" id="{DE4C7FB4-4F77-8840-8F18-94C5F78A41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5341" y="-428678"/>
            <a:ext cx="10801498" cy="7715355"/>
          </a:xfrm>
          <a:prstGeom prst="rect">
            <a:avLst/>
          </a:prstGeom>
        </p:spPr>
      </p:pic>
    </p:spTree>
    <p:extLst>
      <p:ext uri="{BB962C8B-B14F-4D97-AF65-F5344CB8AC3E}">
        <p14:creationId xmlns:p14="http://schemas.microsoft.com/office/powerpoint/2010/main" val="3372380389"/>
      </p:ext>
    </p:extLst>
  </p:cSld>
  <p:clrMapOvr>
    <a:masterClrMapping/>
  </p:clrMapOvr>
  <mc:AlternateContent xmlns:mc="http://schemas.openxmlformats.org/markup-compatibility/2006" xmlns:p14="http://schemas.microsoft.com/office/powerpoint/2010/main">
    <mc:Choice Requires="p14">
      <p:transition p14:dur="10" advClick="0"/>
    </mc:Choice>
    <mc:Fallback xmlns:a14="http://schemas.microsoft.com/office/drawing/2010/main" xmlns:a16="http://schemas.microsoft.com/office/drawing/2014/main" xmlns="">
      <p:transition advClick="0"/>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C90288-2F69-41B2-8967-E89DB3E963F3}"/>
              </a:ext>
            </a:extLst>
          </p:cNvPr>
          <p:cNvSpPr>
            <a:spLocks noGrp="1"/>
          </p:cNvSpPr>
          <p:nvPr>
            <p:ph type="title"/>
          </p:nvPr>
        </p:nvSpPr>
        <p:spPr/>
        <p:txBody>
          <a:bodyPr/>
          <a:lstStyle/>
          <a:p>
            <a:r>
              <a:rPr lang="de-AT" dirty="0"/>
              <a:t>Cards</a:t>
            </a:r>
            <a:endParaRPr lang="en-AT" dirty="0"/>
          </a:p>
        </p:txBody>
      </p:sp>
      <p:pic>
        <p:nvPicPr>
          <p:cNvPr id="3074" name="Picture 2" descr="Adaptive card Image">
            <a:extLst>
              <a:ext uri="{FF2B5EF4-FFF2-40B4-BE49-F238E27FC236}">
                <a16:creationId xmlns:a16="http://schemas.microsoft.com/office/drawing/2014/main" id="{ED9B7FDE-68D3-449B-B77C-5A3013AF8A5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603428"/>
            <a:ext cx="3427844" cy="35747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0114531-4E05-48FB-A42B-09CB4096034F}"/>
              </a:ext>
            </a:extLst>
          </p:cNvPr>
          <p:cNvSpPr txBox="1"/>
          <p:nvPr/>
        </p:nvSpPr>
        <p:spPr>
          <a:xfrm>
            <a:off x="838200" y="1186669"/>
            <a:ext cx="3427844" cy="369332"/>
          </a:xfrm>
          <a:prstGeom prst="rect">
            <a:avLst/>
          </a:prstGeom>
          <a:noFill/>
        </p:spPr>
        <p:txBody>
          <a:bodyPr wrap="square" rtlCol="0">
            <a:spAutoFit/>
          </a:bodyPr>
          <a:lstStyle/>
          <a:p>
            <a:pPr algn="ctr"/>
            <a:r>
              <a:rPr lang="de-AT" dirty="0"/>
              <a:t>Adaptive Cards</a:t>
            </a:r>
            <a:endParaRPr lang="en-AT" dirty="0"/>
          </a:p>
        </p:txBody>
      </p:sp>
      <p:pic>
        <p:nvPicPr>
          <p:cNvPr id="3076" name="Picture 4" descr="Audio card Image">
            <a:extLst>
              <a:ext uri="{FF2B5EF4-FFF2-40B4-BE49-F238E27FC236}">
                <a16:creationId xmlns:a16="http://schemas.microsoft.com/office/drawing/2014/main" id="{C1136C26-F3CA-41F7-B061-4C11B9CBF9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8114" y="1603428"/>
            <a:ext cx="3427844" cy="274227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25E1740-B60A-4AC3-BA54-C4EE50DED596}"/>
              </a:ext>
            </a:extLst>
          </p:cNvPr>
          <p:cNvSpPr txBox="1"/>
          <p:nvPr/>
        </p:nvSpPr>
        <p:spPr>
          <a:xfrm>
            <a:off x="4498114" y="1186669"/>
            <a:ext cx="3427844" cy="369332"/>
          </a:xfrm>
          <a:prstGeom prst="rect">
            <a:avLst/>
          </a:prstGeom>
          <a:noFill/>
        </p:spPr>
        <p:txBody>
          <a:bodyPr wrap="square" rtlCol="0">
            <a:spAutoFit/>
          </a:bodyPr>
          <a:lstStyle/>
          <a:p>
            <a:pPr algn="ctr"/>
            <a:r>
              <a:rPr lang="de-AT" dirty="0"/>
              <a:t>Audio Cards</a:t>
            </a:r>
            <a:endParaRPr lang="en-AT" dirty="0"/>
          </a:p>
        </p:txBody>
      </p:sp>
      <p:pic>
        <p:nvPicPr>
          <p:cNvPr id="3078" name="Picture 6" descr="Hero card Image">
            <a:extLst>
              <a:ext uri="{FF2B5EF4-FFF2-40B4-BE49-F238E27FC236}">
                <a16:creationId xmlns:a16="http://schemas.microsoft.com/office/drawing/2014/main" id="{AB796D36-27AA-479D-BA76-1D595AB968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8028" y="1556001"/>
            <a:ext cx="3427844" cy="288918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788F49F-05C0-43FC-B72C-666F26C7919B}"/>
              </a:ext>
            </a:extLst>
          </p:cNvPr>
          <p:cNvSpPr txBox="1"/>
          <p:nvPr/>
        </p:nvSpPr>
        <p:spPr>
          <a:xfrm>
            <a:off x="8158026" y="1186669"/>
            <a:ext cx="3427844" cy="369332"/>
          </a:xfrm>
          <a:prstGeom prst="rect">
            <a:avLst/>
          </a:prstGeom>
          <a:noFill/>
        </p:spPr>
        <p:txBody>
          <a:bodyPr wrap="square" rtlCol="0">
            <a:spAutoFit/>
          </a:bodyPr>
          <a:lstStyle/>
          <a:p>
            <a:pPr algn="ctr"/>
            <a:r>
              <a:rPr lang="de-AT" dirty="0"/>
              <a:t>Hero Cards</a:t>
            </a:r>
            <a:endParaRPr lang="en-AT" dirty="0"/>
          </a:p>
        </p:txBody>
      </p:sp>
      <p:pic>
        <p:nvPicPr>
          <p:cNvPr id="3080" name="Picture 8" descr="Sign-in card Image">
            <a:extLst>
              <a:ext uri="{FF2B5EF4-FFF2-40B4-BE49-F238E27FC236}">
                <a16:creationId xmlns:a16="http://schemas.microsoft.com/office/drawing/2014/main" id="{EABB08DD-CF59-4299-892E-08727A2FFB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8114" y="5065027"/>
            <a:ext cx="3427844" cy="82023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3EA419F-18DA-41DB-99F5-B6EA96215754}"/>
              </a:ext>
            </a:extLst>
          </p:cNvPr>
          <p:cNvSpPr txBox="1"/>
          <p:nvPr/>
        </p:nvSpPr>
        <p:spPr>
          <a:xfrm>
            <a:off x="4498114" y="4624182"/>
            <a:ext cx="3427844" cy="369332"/>
          </a:xfrm>
          <a:prstGeom prst="rect">
            <a:avLst/>
          </a:prstGeom>
          <a:noFill/>
        </p:spPr>
        <p:txBody>
          <a:bodyPr wrap="square" rtlCol="0">
            <a:spAutoFit/>
          </a:bodyPr>
          <a:lstStyle/>
          <a:p>
            <a:pPr algn="ctr"/>
            <a:r>
              <a:rPr lang="de-AT" dirty="0" err="1"/>
              <a:t>SignIn</a:t>
            </a:r>
            <a:r>
              <a:rPr lang="de-AT" dirty="0"/>
              <a:t> Cards</a:t>
            </a:r>
            <a:endParaRPr lang="en-AT" dirty="0"/>
          </a:p>
        </p:txBody>
      </p:sp>
    </p:spTree>
    <p:extLst>
      <p:ext uri="{BB962C8B-B14F-4D97-AF65-F5344CB8AC3E}">
        <p14:creationId xmlns:p14="http://schemas.microsoft.com/office/powerpoint/2010/main" val="35015310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FED6B3-6043-9147-89A3-9A02201F9D8D}"/>
              </a:ext>
            </a:extLst>
          </p:cNvPr>
          <p:cNvSpPr/>
          <p:nvPr/>
        </p:nvSpPr>
        <p:spPr bwMode="auto">
          <a:xfrm>
            <a:off x="865" y="1829027"/>
            <a:ext cx="12190271" cy="52172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Title 16"/>
          <p:cNvSpPr>
            <a:spLocks noGrp="1"/>
          </p:cNvSpPr>
          <p:nvPr>
            <p:ph type="title"/>
          </p:nvPr>
        </p:nvSpPr>
        <p:spPr/>
        <p:txBody>
          <a:bodyPr/>
          <a:lstStyle/>
          <a:p>
            <a:r>
              <a:rPr lang="en-US">
                <a:solidFill>
                  <a:schemeClr val="bg1"/>
                </a:solidFill>
              </a:rPr>
              <a:t>Development Lifecycle: </a:t>
            </a:r>
            <a:r>
              <a:rPr lang="en-US">
                <a:solidFill>
                  <a:srgbClr val="F1691E"/>
                </a:solidFill>
              </a:rPr>
              <a:t>Build</a:t>
            </a:r>
          </a:p>
        </p:txBody>
      </p:sp>
      <p:sp>
        <p:nvSpPr>
          <p:cNvPr id="2" name="Text Placeholder 1">
            <a:extLst>
              <a:ext uri="{FF2B5EF4-FFF2-40B4-BE49-F238E27FC236}">
                <a16:creationId xmlns:a16="http://schemas.microsoft.com/office/drawing/2014/main" id="{61602A67-0969-CB45-AAF8-34A32D927363}"/>
              </a:ext>
            </a:extLst>
          </p:cNvPr>
          <p:cNvSpPr>
            <a:spLocks noGrp="1"/>
          </p:cNvSpPr>
          <p:nvPr>
            <p:ph type="body" sz="quarter" idx="10"/>
          </p:nvPr>
        </p:nvSpPr>
        <p:spPr>
          <a:xfrm>
            <a:off x="838200" y="1413689"/>
            <a:ext cx="11018520" cy="276999"/>
          </a:xfrm>
        </p:spPr>
        <p:txBody>
          <a:bodyPr/>
          <a:lstStyle/>
          <a:p>
            <a:r>
              <a:rPr lang="en-US" dirty="0"/>
              <a:t>Building </a:t>
            </a:r>
          </a:p>
        </p:txBody>
      </p:sp>
      <p:cxnSp>
        <p:nvCxnSpPr>
          <p:cNvPr id="3" name="Straight Connector 2">
            <a:extLst>
              <a:ext uri="{FF2B5EF4-FFF2-40B4-BE49-F238E27FC236}">
                <a16:creationId xmlns:a16="http://schemas.microsoft.com/office/drawing/2014/main" id="{1377B8F5-209E-B241-AEEC-FAD7E71B1613}"/>
              </a:ext>
            </a:extLst>
          </p:cNvPr>
          <p:cNvCxnSpPr/>
          <p:nvPr/>
        </p:nvCxnSpPr>
        <p:spPr>
          <a:xfrm>
            <a:off x="2776925" y="4920924"/>
            <a:ext cx="924689" cy="0"/>
          </a:xfrm>
          <a:prstGeom prst="line">
            <a:avLst/>
          </a:prstGeom>
          <a:ln w="76200">
            <a:solidFill>
              <a:srgbClr val="F1691E"/>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CD7DB44-A0D2-7748-B10E-2ECA60C57599}"/>
              </a:ext>
            </a:extLst>
          </p:cNvPr>
          <p:cNvSpPr/>
          <p:nvPr/>
        </p:nvSpPr>
        <p:spPr bwMode="auto">
          <a:xfrm>
            <a:off x="448059" y="4351129"/>
            <a:ext cx="1749549" cy="3966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568">
                <a:solidFill>
                  <a:srgbClr val="D33302"/>
                </a:solidFill>
                <a:latin typeface="Segoe UI Semibold" panose="020B0702040204020203" pitchFamily="34" charset="0"/>
                <a:ea typeface="Segoe UI" pitchFamily="34" charset="0"/>
                <a:cs typeface="Segoe UI Semibold" panose="020B0702040204020203" pitchFamily="34" charset="0"/>
              </a:rPr>
              <a:t>Plan</a:t>
            </a:r>
          </a:p>
        </p:txBody>
      </p:sp>
      <p:sp>
        <p:nvSpPr>
          <p:cNvPr id="16" name="Rectangle 15">
            <a:extLst>
              <a:ext uri="{FF2B5EF4-FFF2-40B4-BE49-F238E27FC236}">
                <a16:creationId xmlns:a16="http://schemas.microsoft.com/office/drawing/2014/main" id="{95D5CD8E-7268-3140-8A3D-16C59F53A899}"/>
              </a:ext>
            </a:extLst>
          </p:cNvPr>
          <p:cNvSpPr/>
          <p:nvPr/>
        </p:nvSpPr>
        <p:spPr bwMode="auto">
          <a:xfrm>
            <a:off x="2337557" y="4351129"/>
            <a:ext cx="1749549" cy="3966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568">
                <a:solidFill>
                  <a:srgbClr val="D33302"/>
                </a:solidFill>
                <a:latin typeface="Segoe UI Semibold" panose="020B0702040204020203" pitchFamily="34" charset="0"/>
                <a:cs typeface="Segoe UI Semibold" panose="020B0702040204020203" pitchFamily="34" charset="0"/>
              </a:rPr>
              <a:t>Build</a:t>
            </a:r>
          </a:p>
        </p:txBody>
      </p:sp>
      <p:sp>
        <p:nvSpPr>
          <p:cNvPr id="18" name="Rectangle 17">
            <a:extLst>
              <a:ext uri="{FF2B5EF4-FFF2-40B4-BE49-F238E27FC236}">
                <a16:creationId xmlns:a16="http://schemas.microsoft.com/office/drawing/2014/main" id="{A6D6F4F1-BDD9-1743-AAFF-FD249181E567}"/>
              </a:ext>
            </a:extLst>
          </p:cNvPr>
          <p:cNvSpPr/>
          <p:nvPr/>
        </p:nvSpPr>
        <p:spPr bwMode="auto">
          <a:xfrm>
            <a:off x="4227055" y="4351129"/>
            <a:ext cx="1749549" cy="3966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568">
                <a:solidFill>
                  <a:srgbClr val="D33302"/>
                </a:solidFill>
                <a:latin typeface="Segoe UI Semibold" panose="020B0702040204020203" pitchFamily="34" charset="0"/>
                <a:cs typeface="Segoe UI Semibold" panose="020B0702040204020203" pitchFamily="34" charset="0"/>
              </a:rPr>
              <a:t>Test</a:t>
            </a:r>
          </a:p>
        </p:txBody>
      </p:sp>
      <p:sp>
        <p:nvSpPr>
          <p:cNvPr id="19" name="Rectangle 18">
            <a:extLst>
              <a:ext uri="{FF2B5EF4-FFF2-40B4-BE49-F238E27FC236}">
                <a16:creationId xmlns:a16="http://schemas.microsoft.com/office/drawing/2014/main" id="{4DC60A11-ACE8-814C-A8F5-60B1227BB13F}"/>
              </a:ext>
            </a:extLst>
          </p:cNvPr>
          <p:cNvSpPr/>
          <p:nvPr/>
        </p:nvSpPr>
        <p:spPr bwMode="auto">
          <a:xfrm>
            <a:off x="6116553" y="4351129"/>
            <a:ext cx="1749549" cy="3966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568">
                <a:solidFill>
                  <a:srgbClr val="D33302"/>
                </a:solidFill>
                <a:latin typeface="Segoe UI Semibold" panose="020B0702040204020203" pitchFamily="34" charset="0"/>
                <a:cs typeface="Segoe UI Semibold" panose="020B0702040204020203" pitchFamily="34" charset="0"/>
              </a:rPr>
              <a:t>Publish</a:t>
            </a:r>
          </a:p>
        </p:txBody>
      </p:sp>
      <p:sp>
        <p:nvSpPr>
          <p:cNvPr id="20" name="Rectangle 19">
            <a:extLst>
              <a:ext uri="{FF2B5EF4-FFF2-40B4-BE49-F238E27FC236}">
                <a16:creationId xmlns:a16="http://schemas.microsoft.com/office/drawing/2014/main" id="{B69BD191-A2D6-964D-956E-29EB4DCFF910}"/>
              </a:ext>
            </a:extLst>
          </p:cNvPr>
          <p:cNvSpPr/>
          <p:nvPr/>
        </p:nvSpPr>
        <p:spPr bwMode="auto">
          <a:xfrm>
            <a:off x="8006051" y="4351129"/>
            <a:ext cx="1749549" cy="3966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568">
                <a:solidFill>
                  <a:srgbClr val="D33302"/>
                </a:solidFill>
                <a:latin typeface="Segoe UI Semibold" panose="020B0702040204020203" pitchFamily="34" charset="0"/>
                <a:cs typeface="Segoe UI Semibold" panose="020B0702040204020203" pitchFamily="34" charset="0"/>
              </a:rPr>
              <a:t>Connect</a:t>
            </a:r>
          </a:p>
        </p:txBody>
      </p:sp>
      <p:sp>
        <p:nvSpPr>
          <p:cNvPr id="21" name="Rectangle 20">
            <a:extLst>
              <a:ext uri="{FF2B5EF4-FFF2-40B4-BE49-F238E27FC236}">
                <a16:creationId xmlns:a16="http://schemas.microsoft.com/office/drawing/2014/main" id="{E2D5AA77-38FF-BE49-981E-75D33FE71A17}"/>
              </a:ext>
            </a:extLst>
          </p:cNvPr>
          <p:cNvSpPr/>
          <p:nvPr/>
        </p:nvSpPr>
        <p:spPr bwMode="auto">
          <a:xfrm>
            <a:off x="9895547" y="4351129"/>
            <a:ext cx="1749549" cy="3966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568">
                <a:solidFill>
                  <a:srgbClr val="D33302"/>
                </a:solidFill>
                <a:latin typeface="Segoe UI Semibold" panose="020B0702040204020203" pitchFamily="34" charset="0"/>
                <a:cs typeface="Segoe UI Semibold" panose="020B0702040204020203" pitchFamily="34" charset="0"/>
              </a:rPr>
              <a:t>Evaluate</a:t>
            </a:r>
          </a:p>
        </p:txBody>
      </p:sp>
      <p:pic>
        <p:nvPicPr>
          <p:cNvPr id="22" name="Picture 21">
            <a:extLst>
              <a:ext uri="{FF2B5EF4-FFF2-40B4-BE49-F238E27FC236}">
                <a16:creationId xmlns:a16="http://schemas.microsoft.com/office/drawing/2014/main" id="{839F4864-07E7-D04B-9128-0EB8AF846F45}"/>
              </a:ext>
            </a:extLst>
          </p:cNvPr>
          <p:cNvPicPr>
            <a:picLocks noChangeAspect="1"/>
          </p:cNvPicPr>
          <p:nvPr/>
        </p:nvPicPr>
        <p:blipFill>
          <a:blip r:embed="rId3"/>
          <a:stretch>
            <a:fillRect/>
          </a:stretch>
        </p:blipFill>
        <p:spPr>
          <a:xfrm>
            <a:off x="1038205" y="2944906"/>
            <a:ext cx="10058400" cy="1190445"/>
          </a:xfrm>
          <a:prstGeom prst="rect">
            <a:avLst/>
          </a:prstGeom>
        </p:spPr>
      </p:pic>
      <p:sp>
        <p:nvSpPr>
          <p:cNvPr id="24" name="Freeform 23">
            <a:extLst>
              <a:ext uri="{FF2B5EF4-FFF2-40B4-BE49-F238E27FC236}">
                <a16:creationId xmlns:a16="http://schemas.microsoft.com/office/drawing/2014/main" id="{92D5C7CD-2C14-2348-81B2-9BE39C8837C9}"/>
              </a:ext>
            </a:extLst>
          </p:cNvPr>
          <p:cNvSpPr/>
          <p:nvPr/>
        </p:nvSpPr>
        <p:spPr bwMode="auto">
          <a:xfrm>
            <a:off x="551329" y="2528047"/>
            <a:ext cx="10905565" cy="2219695"/>
          </a:xfrm>
          <a:custGeom>
            <a:avLst/>
            <a:gdLst>
              <a:gd name="connsiteX0" fmla="*/ 0 w 10905565"/>
              <a:gd name="connsiteY0" fmla="*/ 0 h 2219695"/>
              <a:gd name="connsiteX1" fmla="*/ 10905565 w 10905565"/>
              <a:gd name="connsiteY1" fmla="*/ 0 h 2219695"/>
              <a:gd name="connsiteX2" fmla="*/ 10905565 w 10905565"/>
              <a:gd name="connsiteY2" fmla="*/ 2219695 h 2219695"/>
              <a:gd name="connsiteX3" fmla="*/ 0 w 10905565"/>
              <a:gd name="connsiteY3" fmla="*/ 2219695 h 2219695"/>
              <a:gd name="connsiteX4" fmla="*/ 0 w 10905565"/>
              <a:gd name="connsiteY4" fmla="*/ 0 h 2219695"/>
              <a:gd name="connsiteX5" fmla="*/ 2212149 w 10905565"/>
              <a:gd name="connsiteY5" fmla="*/ 833718 h 2219695"/>
              <a:gd name="connsiteX6" fmla="*/ 2212149 w 10905565"/>
              <a:gd name="connsiteY6" fmla="*/ 1755847 h 2219695"/>
              <a:gd name="connsiteX7" fmla="*/ 3240742 w 10905565"/>
              <a:gd name="connsiteY7" fmla="*/ 1755847 h 2219695"/>
              <a:gd name="connsiteX8" fmla="*/ 3240742 w 10905565"/>
              <a:gd name="connsiteY8" fmla="*/ 833718 h 2219695"/>
              <a:gd name="connsiteX9" fmla="*/ 2212149 w 10905565"/>
              <a:gd name="connsiteY9" fmla="*/ 833718 h 2219695"/>
              <a:gd name="connsiteX0" fmla="*/ 0 w 10905565"/>
              <a:gd name="connsiteY0" fmla="*/ 0 h 2219695"/>
              <a:gd name="connsiteX1" fmla="*/ 10905565 w 10905565"/>
              <a:gd name="connsiteY1" fmla="*/ 0 h 2219695"/>
              <a:gd name="connsiteX2" fmla="*/ 10905565 w 10905565"/>
              <a:gd name="connsiteY2" fmla="*/ 2219695 h 2219695"/>
              <a:gd name="connsiteX3" fmla="*/ 0 w 10905565"/>
              <a:gd name="connsiteY3" fmla="*/ 2219695 h 2219695"/>
              <a:gd name="connsiteX4" fmla="*/ 0 w 10905565"/>
              <a:gd name="connsiteY4" fmla="*/ 0 h 2219695"/>
              <a:gd name="connsiteX5" fmla="*/ 2212149 w 10905565"/>
              <a:gd name="connsiteY5" fmla="*/ 833718 h 2219695"/>
              <a:gd name="connsiteX6" fmla="*/ 2212149 w 10905565"/>
              <a:gd name="connsiteY6" fmla="*/ 2118917 h 2219695"/>
              <a:gd name="connsiteX7" fmla="*/ 3240742 w 10905565"/>
              <a:gd name="connsiteY7" fmla="*/ 1755847 h 2219695"/>
              <a:gd name="connsiteX8" fmla="*/ 3240742 w 10905565"/>
              <a:gd name="connsiteY8" fmla="*/ 833718 h 2219695"/>
              <a:gd name="connsiteX9" fmla="*/ 2212149 w 10905565"/>
              <a:gd name="connsiteY9" fmla="*/ 833718 h 2219695"/>
              <a:gd name="connsiteX0" fmla="*/ 0 w 10905565"/>
              <a:gd name="connsiteY0" fmla="*/ 0 h 2219695"/>
              <a:gd name="connsiteX1" fmla="*/ 10905565 w 10905565"/>
              <a:gd name="connsiteY1" fmla="*/ 0 h 2219695"/>
              <a:gd name="connsiteX2" fmla="*/ 10905565 w 10905565"/>
              <a:gd name="connsiteY2" fmla="*/ 2219695 h 2219695"/>
              <a:gd name="connsiteX3" fmla="*/ 0 w 10905565"/>
              <a:gd name="connsiteY3" fmla="*/ 2219695 h 2219695"/>
              <a:gd name="connsiteX4" fmla="*/ 0 w 10905565"/>
              <a:gd name="connsiteY4" fmla="*/ 0 h 2219695"/>
              <a:gd name="connsiteX5" fmla="*/ 2212149 w 10905565"/>
              <a:gd name="connsiteY5" fmla="*/ 833718 h 2219695"/>
              <a:gd name="connsiteX6" fmla="*/ 2212149 w 10905565"/>
              <a:gd name="connsiteY6" fmla="*/ 2118917 h 2219695"/>
              <a:gd name="connsiteX7" fmla="*/ 3240742 w 10905565"/>
              <a:gd name="connsiteY7" fmla="*/ 2145812 h 2219695"/>
              <a:gd name="connsiteX8" fmla="*/ 3240742 w 10905565"/>
              <a:gd name="connsiteY8" fmla="*/ 833718 h 2219695"/>
              <a:gd name="connsiteX9" fmla="*/ 2212149 w 10905565"/>
              <a:gd name="connsiteY9" fmla="*/ 833718 h 2219695"/>
              <a:gd name="connsiteX0" fmla="*/ 0 w 10905565"/>
              <a:gd name="connsiteY0" fmla="*/ 0 h 2219695"/>
              <a:gd name="connsiteX1" fmla="*/ 10905565 w 10905565"/>
              <a:gd name="connsiteY1" fmla="*/ 0 h 2219695"/>
              <a:gd name="connsiteX2" fmla="*/ 10905565 w 10905565"/>
              <a:gd name="connsiteY2" fmla="*/ 2219695 h 2219695"/>
              <a:gd name="connsiteX3" fmla="*/ 0 w 10905565"/>
              <a:gd name="connsiteY3" fmla="*/ 2219695 h 2219695"/>
              <a:gd name="connsiteX4" fmla="*/ 0 w 10905565"/>
              <a:gd name="connsiteY4" fmla="*/ 0 h 2219695"/>
              <a:gd name="connsiteX5" fmla="*/ 2212149 w 10905565"/>
              <a:gd name="connsiteY5" fmla="*/ 833718 h 2219695"/>
              <a:gd name="connsiteX6" fmla="*/ 2212149 w 10905565"/>
              <a:gd name="connsiteY6" fmla="*/ 2145811 h 2219695"/>
              <a:gd name="connsiteX7" fmla="*/ 3240742 w 10905565"/>
              <a:gd name="connsiteY7" fmla="*/ 2145812 h 2219695"/>
              <a:gd name="connsiteX8" fmla="*/ 3240742 w 10905565"/>
              <a:gd name="connsiteY8" fmla="*/ 833718 h 2219695"/>
              <a:gd name="connsiteX9" fmla="*/ 2212149 w 10905565"/>
              <a:gd name="connsiteY9" fmla="*/ 833718 h 221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05565" h="2219695">
                <a:moveTo>
                  <a:pt x="0" y="0"/>
                </a:moveTo>
                <a:lnTo>
                  <a:pt x="10905565" y="0"/>
                </a:lnTo>
                <a:lnTo>
                  <a:pt x="10905565" y="2219695"/>
                </a:lnTo>
                <a:lnTo>
                  <a:pt x="0" y="2219695"/>
                </a:lnTo>
                <a:lnTo>
                  <a:pt x="0" y="0"/>
                </a:lnTo>
                <a:close/>
                <a:moveTo>
                  <a:pt x="2212149" y="833718"/>
                </a:moveTo>
                <a:lnTo>
                  <a:pt x="2212149" y="2145811"/>
                </a:lnTo>
                <a:lnTo>
                  <a:pt x="3240742" y="2145812"/>
                </a:lnTo>
                <a:lnTo>
                  <a:pt x="3240742" y="833718"/>
                </a:lnTo>
                <a:lnTo>
                  <a:pt x="2212149" y="833718"/>
                </a:lnTo>
                <a:close/>
              </a:path>
            </a:pathLst>
          </a:cu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0059289"/>
      </p:ext>
    </p:extLst>
  </p:cSld>
  <p:clrMapOvr>
    <a:masterClrMapping/>
  </p:clrMapOvr>
  <mc:AlternateContent xmlns:mc="http://schemas.openxmlformats.org/markup-compatibility/2006" xmlns:p14="http://schemas.microsoft.com/office/powerpoint/2010/main">
    <mc:Choice Requires="p14">
      <p:transition p14:dur="10" advClick="0"/>
    </mc:Choice>
    <mc:Fallback xmlns:a16="http://schemas.microsoft.com/office/drawing/2014/main" xmlns="">
      <p:transition advClick="0"/>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4539450-FBB8-1A48-B25E-4B8E7A2B3730}"/>
              </a:ext>
            </a:extLst>
          </p:cNvPr>
          <p:cNvSpPr/>
          <p:nvPr/>
        </p:nvSpPr>
        <p:spPr bwMode="auto">
          <a:xfrm rot="5400000">
            <a:off x="-451387" y="451387"/>
            <a:ext cx="6858000" cy="5955226"/>
          </a:xfrm>
          <a:custGeom>
            <a:avLst/>
            <a:gdLst>
              <a:gd name="connsiteX0" fmla="*/ 0 w 7590504"/>
              <a:gd name="connsiteY0" fmla="*/ 763794 h 5955226"/>
              <a:gd name="connsiteX1" fmla="*/ 3692704 w 7590504"/>
              <a:gd name="connsiteY1" fmla="*/ 0 h 5955226"/>
              <a:gd name="connsiteX2" fmla="*/ 7590504 w 7590504"/>
              <a:gd name="connsiteY2" fmla="*/ 763794 h 5955226"/>
              <a:gd name="connsiteX3" fmla="*/ 7211959 w 7590504"/>
              <a:gd name="connsiteY3" fmla="*/ 763794 h 5955226"/>
              <a:gd name="connsiteX4" fmla="*/ 7211959 w 7590504"/>
              <a:gd name="connsiteY4" fmla="*/ 5955226 h 5955226"/>
              <a:gd name="connsiteX5" fmla="*/ 353959 w 7590504"/>
              <a:gd name="connsiteY5" fmla="*/ 5955226 h 5955226"/>
              <a:gd name="connsiteX6" fmla="*/ 353959 w 7590504"/>
              <a:gd name="connsiteY6" fmla="*/ 763794 h 5955226"/>
              <a:gd name="connsiteX0" fmla="*/ 630639 w 7247750"/>
              <a:gd name="connsiteY0" fmla="*/ 606478 h 5955226"/>
              <a:gd name="connsiteX1" fmla="*/ 3349950 w 7247750"/>
              <a:gd name="connsiteY1" fmla="*/ 0 h 5955226"/>
              <a:gd name="connsiteX2" fmla="*/ 7247750 w 7247750"/>
              <a:gd name="connsiteY2" fmla="*/ 763794 h 5955226"/>
              <a:gd name="connsiteX3" fmla="*/ 6869205 w 7247750"/>
              <a:gd name="connsiteY3" fmla="*/ 763794 h 5955226"/>
              <a:gd name="connsiteX4" fmla="*/ 6869205 w 7247750"/>
              <a:gd name="connsiteY4" fmla="*/ 5955226 h 5955226"/>
              <a:gd name="connsiteX5" fmla="*/ 11205 w 7247750"/>
              <a:gd name="connsiteY5" fmla="*/ 5955226 h 5955226"/>
              <a:gd name="connsiteX6" fmla="*/ 11205 w 7247750"/>
              <a:gd name="connsiteY6" fmla="*/ 763794 h 5955226"/>
              <a:gd name="connsiteX7" fmla="*/ 630639 w 7247750"/>
              <a:gd name="connsiteY7" fmla="*/ 606478 h 5955226"/>
              <a:gd name="connsiteX0" fmla="*/ 630639 w 6869205"/>
              <a:gd name="connsiteY0" fmla="*/ 606478 h 5955226"/>
              <a:gd name="connsiteX1" fmla="*/ 3349950 w 6869205"/>
              <a:gd name="connsiteY1" fmla="*/ 0 h 5955226"/>
              <a:gd name="connsiteX2" fmla="*/ 5802408 w 6869205"/>
              <a:gd name="connsiteY2" fmla="*/ 517988 h 5955226"/>
              <a:gd name="connsiteX3" fmla="*/ 6869205 w 6869205"/>
              <a:gd name="connsiteY3" fmla="*/ 763794 h 5955226"/>
              <a:gd name="connsiteX4" fmla="*/ 6869205 w 6869205"/>
              <a:gd name="connsiteY4" fmla="*/ 5955226 h 5955226"/>
              <a:gd name="connsiteX5" fmla="*/ 11205 w 6869205"/>
              <a:gd name="connsiteY5" fmla="*/ 5955226 h 5955226"/>
              <a:gd name="connsiteX6" fmla="*/ 11205 w 6869205"/>
              <a:gd name="connsiteY6" fmla="*/ 763794 h 5955226"/>
              <a:gd name="connsiteX7" fmla="*/ 630639 w 6869205"/>
              <a:gd name="connsiteY7" fmla="*/ 606478 h 5955226"/>
              <a:gd name="connsiteX0" fmla="*/ 0 w 6858000"/>
              <a:gd name="connsiteY0" fmla="*/ 768404 h 5959836"/>
              <a:gd name="connsiteX1" fmla="*/ 3338745 w 6858000"/>
              <a:gd name="connsiteY1" fmla="*/ 4610 h 5959836"/>
              <a:gd name="connsiteX2" fmla="*/ 5791203 w 6858000"/>
              <a:gd name="connsiteY2" fmla="*/ 522598 h 5959836"/>
              <a:gd name="connsiteX3" fmla="*/ 6858000 w 6858000"/>
              <a:gd name="connsiteY3" fmla="*/ 768404 h 5959836"/>
              <a:gd name="connsiteX4" fmla="*/ 6858000 w 6858000"/>
              <a:gd name="connsiteY4" fmla="*/ 5959836 h 5959836"/>
              <a:gd name="connsiteX5" fmla="*/ 0 w 6858000"/>
              <a:gd name="connsiteY5" fmla="*/ 5959836 h 5959836"/>
              <a:gd name="connsiteX6" fmla="*/ 0 w 6858000"/>
              <a:gd name="connsiteY6" fmla="*/ 768404 h 5959836"/>
              <a:gd name="connsiteX0" fmla="*/ 0 w 6858000"/>
              <a:gd name="connsiteY0" fmla="*/ 763794 h 5955226"/>
              <a:gd name="connsiteX1" fmla="*/ 3338745 w 6858000"/>
              <a:gd name="connsiteY1" fmla="*/ 0 h 5955226"/>
              <a:gd name="connsiteX2" fmla="*/ 5791203 w 6858000"/>
              <a:gd name="connsiteY2" fmla="*/ 517988 h 5955226"/>
              <a:gd name="connsiteX3" fmla="*/ 6858000 w 6858000"/>
              <a:gd name="connsiteY3" fmla="*/ 763794 h 5955226"/>
              <a:gd name="connsiteX4" fmla="*/ 6858000 w 6858000"/>
              <a:gd name="connsiteY4" fmla="*/ 5955226 h 5955226"/>
              <a:gd name="connsiteX5" fmla="*/ 0 w 6858000"/>
              <a:gd name="connsiteY5" fmla="*/ 5955226 h 5955226"/>
              <a:gd name="connsiteX6" fmla="*/ 0 w 6858000"/>
              <a:gd name="connsiteY6" fmla="*/ 763794 h 5955226"/>
              <a:gd name="connsiteX0" fmla="*/ 0 w 6858000"/>
              <a:gd name="connsiteY0" fmla="*/ 763794 h 5955226"/>
              <a:gd name="connsiteX1" fmla="*/ 3338745 w 6858000"/>
              <a:gd name="connsiteY1" fmla="*/ 0 h 5955226"/>
              <a:gd name="connsiteX2" fmla="*/ 5791203 w 6858000"/>
              <a:gd name="connsiteY2" fmla="*/ 517988 h 5955226"/>
              <a:gd name="connsiteX3" fmla="*/ 6858000 w 6858000"/>
              <a:gd name="connsiteY3" fmla="*/ 763794 h 5955226"/>
              <a:gd name="connsiteX4" fmla="*/ 6858000 w 6858000"/>
              <a:gd name="connsiteY4" fmla="*/ 5955226 h 5955226"/>
              <a:gd name="connsiteX5" fmla="*/ 0 w 6858000"/>
              <a:gd name="connsiteY5" fmla="*/ 5955226 h 5955226"/>
              <a:gd name="connsiteX6" fmla="*/ 0 w 6858000"/>
              <a:gd name="connsiteY6" fmla="*/ 763794 h 5955226"/>
              <a:gd name="connsiteX0" fmla="*/ 0 w 6858000"/>
              <a:gd name="connsiteY0" fmla="*/ 763794 h 5955226"/>
              <a:gd name="connsiteX1" fmla="*/ 3338745 w 6858000"/>
              <a:gd name="connsiteY1" fmla="*/ 0 h 5955226"/>
              <a:gd name="connsiteX2" fmla="*/ 5791203 w 6858000"/>
              <a:gd name="connsiteY2" fmla="*/ 517988 h 5955226"/>
              <a:gd name="connsiteX3" fmla="*/ 6858000 w 6858000"/>
              <a:gd name="connsiteY3" fmla="*/ 763794 h 5955226"/>
              <a:gd name="connsiteX4" fmla="*/ 6858000 w 6858000"/>
              <a:gd name="connsiteY4" fmla="*/ 5955226 h 5955226"/>
              <a:gd name="connsiteX5" fmla="*/ 0 w 6858000"/>
              <a:gd name="connsiteY5" fmla="*/ 5955226 h 5955226"/>
              <a:gd name="connsiteX6" fmla="*/ 0 w 6858000"/>
              <a:gd name="connsiteY6" fmla="*/ 763794 h 5955226"/>
              <a:gd name="connsiteX0" fmla="*/ 0 w 6858000"/>
              <a:gd name="connsiteY0" fmla="*/ 763794 h 5955226"/>
              <a:gd name="connsiteX1" fmla="*/ 3338745 w 6858000"/>
              <a:gd name="connsiteY1" fmla="*/ 0 h 5955226"/>
              <a:gd name="connsiteX2" fmla="*/ 6858000 w 6858000"/>
              <a:gd name="connsiteY2" fmla="*/ 763794 h 5955226"/>
              <a:gd name="connsiteX3" fmla="*/ 6858000 w 6858000"/>
              <a:gd name="connsiteY3" fmla="*/ 5955226 h 5955226"/>
              <a:gd name="connsiteX4" fmla="*/ 0 w 6858000"/>
              <a:gd name="connsiteY4" fmla="*/ 5955226 h 5955226"/>
              <a:gd name="connsiteX5" fmla="*/ 0 w 6858000"/>
              <a:gd name="connsiteY5" fmla="*/ 763794 h 5955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5955226">
                <a:moveTo>
                  <a:pt x="0" y="763794"/>
                </a:moveTo>
                <a:cubicBezTo>
                  <a:pt x="1233465" y="457057"/>
                  <a:pt x="2162530" y="260776"/>
                  <a:pt x="3338745" y="0"/>
                </a:cubicBezTo>
                <a:lnTo>
                  <a:pt x="6858000" y="763794"/>
                </a:lnTo>
                <a:lnTo>
                  <a:pt x="6858000" y="5955226"/>
                </a:lnTo>
                <a:lnTo>
                  <a:pt x="0" y="5955226"/>
                </a:lnTo>
                <a:lnTo>
                  <a:pt x="0" y="763794"/>
                </a:lnTo>
                <a:close/>
              </a:path>
            </a:pathLst>
          </a:custGeom>
          <a:solidFill>
            <a:srgbClr val="44546A"/>
          </a:solidFill>
          <a:ln>
            <a:no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algn="ctr" defTabSz="932472" fontAlgn="base">
              <a:spcBef>
                <a:spcPct val="0"/>
              </a:spcBef>
              <a:spcAft>
                <a:spcPct val="0"/>
              </a:spcAft>
            </a:pPr>
            <a:endParaRPr lang="en-US" sz="1600">
              <a:solidFill>
                <a:srgbClr val="000000"/>
              </a:solidFill>
            </a:endParaRPr>
          </a:p>
        </p:txBody>
      </p:sp>
      <p:sp>
        <p:nvSpPr>
          <p:cNvPr id="2" name="Title 1"/>
          <p:cNvSpPr>
            <a:spLocks noGrp="1"/>
          </p:cNvSpPr>
          <p:nvPr>
            <p:ph type="title"/>
          </p:nvPr>
        </p:nvSpPr>
        <p:spPr>
          <a:xfrm>
            <a:off x="588263" y="457200"/>
            <a:ext cx="4192893" cy="553998"/>
          </a:xfrm>
        </p:spPr>
        <p:txBody>
          <a:bodyPr>
            <a:normAutofit fontScale="90000"/>
          </a:bodyPr>
          <a:lstStyle/>
          <a:p>
            <a:r>
              <a:rPr lang="en-US">
                <a:latin typeface="+mj-lt"/>
              </a:rPr>
              <a:t>Language</a:t>
            </a:r>
            <a:r>
              <a:rPr lang="en-US">
                <a:solidFill>
                  <a:schemeClr val="bg1">
                    <a:lumMod val="50000"/>
                  </a:schemeClr>
                </a:solidFill>
              </a:rPr>
              <a:t>  </a:t>
            </a:r>
          </a:p>
        </p:txBody>
      </p:sp>
      <p:sp>
        <p:nvSpPr>
          <p:cNvPr id="12" name="Text Placeholder 11">
            <a:extLst>
              <a:ext uri="{FF2B5EF4-FFF2-40B4-BE49-F238E27FC236}">
                <a16:creationId xmlns:a16="http://schemas.microsoft.com/office/drawing/2014/main" id="{1AE7015E-D4AA-AC4F-9638-D61463A68A99}"/>
              </a:ext>
            </a:extLst>
          </p:cNvPr>
          <p:cNvSpPr>
            <a:spLocks noGrp="1"/>
          </p:cNvSpPr>
          <p:nvPr>
            <p:ph type="body" sz="quarter" idx="10"/>
          </p:nvPr>
        </p:nvSpPr>
        <p:spPr>
          <a:xfrm>
            <a:off x="588263" y="1120676"/>
            <a:ext cx="4192893" cy="307777"/>
          </a:xfrm>
        </p:spPr>
        <p:txBody>
          <a:bodyPr/>
          <a:lstStyle/>
          <a:p>
            <a:pPr defTabSz="914049">
              <a:spcBef>
                <a:spcPts val="0"/>
              </a:spcBef>
              <a:spcAft>
                <a:spcPts val="1800"/>
              </a:spcAft>
              <a:buSzTx/>
              <a:defRPr/>
            </a:pPr>
            <a:r>
              <a:rPr lang="en-US" sz="2000" b="1">
                <a:solidFill>
                  <a:schemeClr val="bg1"/>
                </a:solidFill>
                <a:latin typeface="Segoe UI Light" panose="020B0502040204020203" pitchFamily="34" charset="0"/>
                <a:cs typeface="Segoe UI Light" panose="020B0502040204020203" pitchFamily="34" charset="0"/>
                <a:sym typeface="Segoe UI" panose="020B0502040204020203" pitchFamily="34" charset="0"/>
              </a:rPr>
              <a:t>Modelling</a:t>
            </a:r>
            <a:r>
              <a:rPr lang="en-GB" sz="2000" b="1">
                <a:solidFill>
                  <a:schemeClr val="bg1"/>
                </a:solidFill>
                <a:latin typeface="Segoe UI Light" panose="020B0502040204020203" pitchFamily="34" charset="0"/>
                <a:cs typeface="Segoe UI Light" panose="020B0502040204020203" pitchFamily="34" charset="0"/>
                <a:sym typeface="Segoe UI" panose="020B0502040204020203" pitchFamily="34" charset="0"/>
              </a:rPr>
              <a:t>: </a:t>
            </a:r>
            <a:r>
              <a:rPr lang="en-US" sz="2000" b="1">
                <a:solidFill>
                  <a:schemeClr val="bg1"/>
                </a:solidFill>
                <a:latin typeface="Segoe UI Light" panose="020B0502040204020203" pitchFamily="34" charset="0"/>
                <a:cs typeface="Segoe UI Light" panose="020B0502040204020203" pitchFamily="34" charset="0"/>
                <a:sym typeface="Segoe UI" panose="020B0502040204020203" pitchFamily="34" charset="0"/>
              </a:rPr>
              <a:t>Language Understanding </a:t>
            </a:r>
            <a:endParaRPr lang="en-US" sz="2000" b="1">
              <a:solidFill>
                <a:schemeClr val="bg1"/>
              </a:solidFill>
            </a:endParaRPr>
          </a:p>
        </p:txBody>
      </p:sp>
      <p:sp>
        <p:nvSpPr>
          <p:cNvPr id="16" name="TextBox 15">
            <a:extLst>
              <a:ext uri="{FF2B5EF4-FFF2-40B4-BE49-F238E27FC236}">
                <a16:creationId xmlns:a16="http://schemas.microsoft.com/office/drawing/2014/main" id="{3DDD5622-CA27-4677-BD5E-820FA9897245}"/>
              </a:ext>
            </a:extLst>
          </p:cNvPr>
          <p:cNvSpPr txBox="1"/>
          <p:nvPr/>
        </p:nvSpPr>
        <p:spPr>
          <a:xfrm>
            <a:off x="9634396" y="658775"/>
            <a:ext cx="1593971" cy="307777"/>
          </a:xfrm>
          <a:prstGeom prst="rect">
            <a:avLst/>
          </a:prstGeom>
          <a:noFill/>
        </p:spPr>
        <p:txBody>
          <a:bodyPr wrap="square" lIns="0" tIns="0" rIns="0" bIns="0" rtlCol="0">
            <a:spAutoFit/>
          </a:bodyPr>
          <a:lstStyle/>
          <a:p>
            <a:pPr defTabSz="914192"/>
            <a:r>
              <a:rPr lang="en-US" sz="2000">
                <a:solidFill>
                  <a:srgbClr val="1A1A1A"/>
                </a:solidFill>
                <a:latin typeface="Segoe UI"/>
              </a:rPr>
              <a:t>LUIS</a:t>
            </a:r>
          </a:p>
        </p:txBody>
      </p:sp>
      <p:sp>
        <p:nvSpPr>
          <p:cNvPr id="18" name="TextBox 17">
            <a:extLst>
              <a:ext uri="{FF2B5EF4-FFF2-40B4-BE49-F238E27FC236}">
                <a16:creationId xmlns:a16="http://schemas.microsoft.com/office/drawing/2014/main" id="{71A170CA-371C-4A8D-942B-675F29972102}"/>
              </a:ext>
            </a:extLst>
          </p:cNvPr>
          <p:cNvSpPr txBox="1"/>
          <p:nvPr/>
        </p:nvSpPr>
        <p:spPr>
          <a:xfrm>
            <a:off x="11120290" y="658775"/>
            <a:ext cx="941512" cy="307777"/>
          </a:xfrm>
          <a:prstGeom prst="rect">
            <a:avLst/>
          </a:prstGeom>
          <a:noFill/>
        </p:spPr>
        <p:txBody>
          <a:bodyPr wrap="square" lIns="0" tIns="0" rIns="0" bIns="0" rtlCol="0">
            <a:spAutoFit/>
          </a:bodyPr>
          <a:lstStyle/>
          <a:p>
            <a:pPr defTabSz="914192"/>
            <a:r>
              <a:rPr lang="en-US" sz="2000" err="1">
                <a:solidFill>
                  <a:srgbClr val="1A1A1A"/>
                </a:solidFill>
                <a:latin typeface="Segoe UI"/>
              </a:rPr>
              <a:t>QnA</a:t>
            </a:r>
            <a:endParaRPr lang="en-US" sz="2000">
              <a:solidFill>
                <a:srgbClr val="1A1A1A"/>
              </a:solidFill>
              <a:latin typeface="Segoe UI"/>
            </a:endParaRPr>
          </a:p>
        </p:txBody>
      </p:sp>
      <p:pic>
        <p:nvPicPr>
          <p:cNvPr id="20" name="Picture 19">
            <a:extLst>
              <a:ext uri="{FF2B5EF4-FFF2-40B4-BE49-F238E27FC236}">
                <a16:creationId xmlns:a16="http://schemas.microsoft.com/office/drawing/2014/main" id="{BC526CA5-C2EE-4E77-B293-99D0A7A6BEB2}"/>
              </a:ext>
            </a:extLst>
          </p:cNvPr>
          <p:cNvPicPr>
            <a:picLocks noChangeAspect="1"/>
          </p:cNvPicPr>
          <p:nvPr/>
        </p:nvPicPr>
        <p:blipFill>
          <a:blip r:embed="rId3"/>
          <a:stretch>
            <a:fillRect/>
          </a:stretch>
        </p:blipFill>
        <p:spPr>
          <a:xfrm>
            <a:off x="9029898" y="552505"/>
            <a:ext cx="520317" cy="520317"/>
          </a:xfrm>
          <a:prstGeom prst="rect">
            <a:avLst/>
          </a:prstGeom>
          <a:effectLst/>
        </p:spPr>
      </p:pic>
      <p:pic>
        <p:nvPicPr>
          <p:cNvPr id="22" name="Picture 21">
            <a:extLst>
              <a:ext uri="{FF2B5EF4-FFF2-40B4-BE49-F238E27FC236}">
                <a16:creationId xmlns:a16="http://schemas.microsoft.com/office/drawing/2014/main" id="{CC4AAC03-6971-49FE-BF96-58E6FF000123}"/>
              </a:ext>
            </a:extLst>
          </p:cNvPr>
          <p:cNvPicPr>
            <a:picLocks noChangeAspect="1"/>
          </p:cNvPicPr>
          <p:nvPr/>
        </p:nvPicPr>
        <p:blipFill>
          <a:blip r:embed="rId4"/>
          <a:stretch>
            <a:fillRect/>
          </a:stretch>
        </p:blipFill>
        <p:spPr>
          <a:xfrm>
            <a:off x="10383649" y="552505"/>
            <a:ext cx="520317" cy="520317"/>
          </a:xfrm>
          <a:prstGeom prst="rect">
            <a:avLst/>
          </a:prstGeom>
        </p:spPr>
      </p:pic>
      <p:sp>
        <p:nvSpPr>
          <p:cNvPr id="24" name="Rectangle 23">
            <a:extLst>
              <a:ext uri="{FF2B5EF4-FFF2-40B4-BE49-F238E27FC236}">
                <a16:creationId xmlns:a16="http://schemas.microsoft.com/office/drawing/2014/main" id="{193C9A50-8886-4391-ABE0-5A6158247801}"/>
              </a:ext>
            </a:extLst>
          </p:cNvPr>
          <p:cNvSpPr/>
          <p:nvPr/>
        </p:nvSpPr>
        <p:spPr>
          <a:xfrm>
            <a:off x="847486" y="4521862"/>
            <a:ext cx="3864466" cy="2123658"/>
          </a:xfrm>
          <a:prstGeom prst="rect">
            <a:avLst/>
          </a:prstGeom>
        </p:spPr>
        <p:txBody>
          <a:bodyPr wrap="square">
            <a:spAutoFit/>
          </a:bodyPr>
          <a:lstStyle/>
          <a:p>
            <a:r>
              <a:rPr lang="en-US" sz="1200">
                <a:solidFill>
                  <a:schemeClr val="bg1"/>
                </a:solidFill>
                <a:latin typeface="Consolas" panose="020B0609020204030204" pitchFamily="49" charset="0"/>
              </a:rPr>
              <a:t># Import LUIS model</a:t>
            </a:r>
          </a:p>
          <a:p>
            <a:r>
              <a:rPr lang="en-US" sz="1200" err="1">
                <a:solidFill>
                  <a:schemeClr val="bg1"/>
                </a:solidFill>
                <a:latin typeface="Consolas" panose="020B0609020204030204" pitchFamily="49" charset="0"/>
              </a:rPr>
              <a:t>luis</a:t>
            </a:r>
            <a:r>
              <a:rPr lang="en-US" sz="1200">
                <a:solidFill>
                  <a:schemeClr val="bg1"/>
                </a:solidFill>
                <a:latin typeface="Consolas" panose="020B0609020204030204" pitchFamily="49" charset="0"/>
              </a:rPr>
              <a:t> import version --in </a:t>
            </a:r>
            <a:r>
              <a:rPr lang="en-US" sz="1200" err="1">
                <a:solidFill>
                  <a:schemeClr val="bg1"/>
                </a:solidFill>
                <a:latin typeface="Consolas" panose="020B0609020204030204" pitchFamily="49" charset="0"/>
              </a:rPr>
              <a:t>jSONApp.json</a:t>
            </a:r>
            <a:endParaRPr lang="en-US" sz="1200">
              <a:solidFill>
                <a:schemeClr val="bg1"/>
              </a:solidFill>
              <a:latin typeface="Consolas" panose="020B0609020204030204" pitchFamily="49" charset="0"/>
            </a:endParaRPr>
          </a:p>
          <a:p>
            <a:endParaRPr lang="en-US" sz="1200">
              <a:solidFill>
                <a:schemeClr val="bg1"/>
              </a:solidFill>
              <a:latin typeface="Consolas" panose="020B0609020204030204" pitchFamily="49" charset="0"/>
            </a:endParaRPr>
          </a:p>
          <a:p>
            <a:r>
              <a:rPr lang="en-US" sz="1200">
                <a:solidFill>
                  <a:schemeClr val="bg1"/>
                </a:solidFill>
                <a:latin typeface="Consolas" panose="020B0609020204030204" pitchFamily="49" charset="0"/>
              </a:rPr>
              <a:t># Train our LUIS model from </a:t>
            </a:r>
            <a:r>
              <a:rPr lang="en-US" sz="1200" err="1">
                <a:solidFill>
                  <a:schemeClr val="bg1"/>
                </a:solidFill>
                <a:latin typeface="Consolas" panose="020B0609020204030204" pitchFamily="49" charset="0"/>
              </a:rPr>
              <a:t>LuDown</a:t>
            </a:r>
            <a:endParaRPr lang="en-US" sz="1200">
              <a:solidFill>
                <a:schemeClr val="bg1"/>
              </a:solidFill>
              <a:latin typeface="Consolas" panose="020B0609020204030204" pitchFamily="49" charset="0"/>
            </a:endParaRPr>
          </a:p>
          <a:p>
            <a:r>
              <a:rPr lang="en-US" sz="1200" err="1">
                <a:solidFill>
                  <a:schemeClr val="bg1"/>
                </a:solidFill>
                <a:latin typeface="Consolas" panose="020B0609020204030204" pitchFamily="49" charset="0"/>
              </a:rPr>
              <a:t>luis</a:t>
            </a:r>
            <a:r>
              <a:rPr lang="en-US" sz="1200">
                <a:solidFill>
                  <a:schemeClr val="bg1"/>
                </a:solidFill>
                <a:latin typeface="Consolas" panose="020B0609020204030204" pitchFamily="49" charset="0"/>
              </a:rPr>
              <a:t> train version</a:t>
            </a:r>
          </a:p>
          <a:p>
            <a:endParaRPr lang="en-US" sz="1200">
              <a:solidFill>
                <a:schemeClr val="bg1"/>
              </a:solidFill>
              <a:latin typeface="Consolas" panose="020B0609020204030204" pitchFamily="49" charset="0"/>
            </a:endParaRPr>
          </a:p>
          <a:p>
            <a:r>
              <a:rPr lang="en-US" sz="1200">
                <a:solidFill>
                  <a:schemeClr val="bg1"/>
                </a:solidFill>
                <a:latin typeface="Consolas" panose="020B0609020204030204" pitchFamily="49" charset="0"/>
              </a:rPr>
              <a:t># Publish the </a:t>
            </a:r>
            <a:r>
              <a:rPr lang="en-US" sz="1200" err="1">
                <a:solidFill>
                  <a:schemeClr val="bg1"/>
                </a:solidFill>
                <a:latin typeface="Consolas" panose="020B0609020204030204" pitchFamily="49" charset="0"/>
              </a:rPr>
              <a:t>luis</a:t>
            </a:r>
            <a:r>
              <a:rPr lang="en-US" sz="1200">
                <a:solidFill>
                  <a:schemeClr val="bg1"/>
                </a:solidFill>
                <a:latin typeface="Consolas" panose="020B0609020204030204" pitchFamily="49" charset="0"/>
              </a:rPr>
              <a:t> model</a:t>
            </a:r>
          </a:p>
          <a:p>
            <a:r>
              <a:rPr lang="en-US" sz="1200" err="1">
                <a:solidFill>
                  <a:schemeClr val="bg1"/>
                </a:solidFill>
                <a:latin typeface="Consolas" panose="020B0609020204030204" pitchFamily="49" charset="0"/>
              </a:rPr>
              <a:t>luis</a:t>
            </a:r>
            <a:r>
              <a:rPr lang="en-US" sz="1200">
                <a:solidFill>
                  <a:schemeClr val="bg1"/>
                </a:solidFill>
                <a:latin typeface="Consolas" panose="020B0609020204030204" pitchFamily="49" charset="0"/>
              </a:rPr>
              <a:t> publish version</a:t>
            </a:r>
          </a:p>
          <a:p>
            <a:endParaRPr lang="en-US" sz="1200">
              <a:solidFill>
                <a:schemeClr val="bg1"/>
              </a:solidFill>
              <a:latin typeface="Consolas" panose="020B0609020204030204" pitchFamily="49" charset="0"/>
            </a:endParaRPr>
          </a:p>
          <a:p>
            <a:r>
              <a:rPr lang="en-US" sz="1200">
                <a:solidFill>
                  <a:schemeClr val="bg1"/>
                </a:solidFill>
                <a:latin typeface="Consolas" panose="020B0609020204030204" pitchFamily="49" charset="0"/>
              </a:rPr>
              <a:t># Ask for a prediction</a:t>
            </a:r>
          </a:p>
          <a:p>
            <a:r>
              <a:rPr lang="en-US" sz="1200" err="1">
                <a:solidFill>
                  <a:schemeClr val="bg1"/>
                </a:solidFill>
                <a:latin typeface="Consolas" panose="020B0609020204030204" pitchFamily="49" charset="0"/>
              </a:rPr>
              <a:t>luis</a:t>
            </a:r>
            <a:r>
              <a:rPr lang="en-US" sz="1200">
                <a:solidFill>
                  <a:schemeClr val="bg1"/>
                </a:solidFill>
                <a:latin typeface="Consolas" panose="020B0609020204030204" pitchFamily="49" charset="0"/>
              </a:rPr>
              <a:t> query -q &lt;</a:t>
            </a:r>
            <a:r>
              <a:rPr lang="en-US" sz="1200" err="1">
                <a:solidFill>
                  <a:schemeClr val="bg1"/>
                </a:solidFill>
                <a:latin typeface="Consolas" panose="020B0609020204030204" pitchFamily="49" charset="0"/>
              </a:rPr>
              <a:t>querytext</a:t>
            </a:r>
            <a:r>
              <a:rPr lang="en-US" sz="1200">
                <a:solidFill>
                  <a:schemeClr val="bg1"/>
                </a:solidFill>
                <a:latin typeface="Consolas" panose="020B0609020204030204" pitchFamily="49" charset="0"/>
              </a:rPr>
              <a:t>&gt; --region &lt;region&gt;</a:t>
            </a:r>
          </a:p>
        </p:txBody>
      </p:sp>
      <p:sp>
        <p:nvSpPr>
          <p:cNvPr id="19" name="Rectangle 18">
            <a:extLst>
              <a:ext uri="{FF2B5EF4-FFF2-40B4-BE49-F238E27FC236}">
                <a16:creationId xmlns:a16="http://schemas.microsoft.com/office/drawing/2014/main" id="{0CB4701B-1394-BA4F-BF47-4A4DB78B0584}"/>
              </a:ext>
            </a:extLst>
          </p:cNvPr>
          <p:cNvSpPr/>
          <p:nvPr/>
        </p:nvSpPr>
        <p:spPr>
          <a:xfrm>
            <a:off x="847486" y="1537931"/>
            <a:ext cx="4687508" cy="2492990"/>
          </a:xfrm>
          <a:prstGeom prst="rect">
            <a:avLst/>
          </a:prstGeom>
        </p:spPr>
        <p:txBody>
          <a:bodyPr wrap="square">
            <a:spAutoFit/>
          </a:bodyPr>
          <a:lstStyle/>
          <a:p>
            <a:r>
              <a:rPr lang="en-US" sz="1200">
                <a:solidFill>
                  <a:schemeClr val="bg1"/>
                </a:solidFill>
                <a:latin typeface="Consolas" panose="020B0609020204030204" pitchFamily="49" charset="0"/>
              </a:rPr>
              <a:t># Greeting</a:t>
            </a:r>
          </a:p>
          <a:p>
            <a:r>
              <a:rPr lang="en-US" sz="1200">
                <a:solidFill>
                  <a:schemeClr val="bg1"/>
                </a:solidFill>
                <a:latin typeface="Consolas" panose="020B0609020204030204" pitchFamily="49" charset="0"/>
              </a:rPr>
              <a:t>- Hi</a:t>
            </a:r>
          </a:p>
          <a:p>
            <a:r>
              <a:rPr lang="en-US" sz="1200">
                <a:solidFill>
                  <a:schemeClr val="bg1"/>
                </a:solidFill>
                <a:latin typeface="Consolas" panose="020B0609020204030204" pitchFamily="49" charset="0"/>
              </a:rPr>
              <a:t>- Hello</a:t>
            </a:r>
          </a:p>
          <a:p>
            <a:r>
              <a:rPr lang="en-US" sz="1200">
                <a:solidFill>
                  <a:schemeClr val="bg1"/>
                </a:solidFill>
                <a:latin typeface="Consolas" panose="020B0609020204030204" pitchFamily="49" charset="0"/>
              </a:rPr>
              <a:t>- Good morning</a:t>
            </a:r>
          </a:p>
          <a:p>
            <a:endParaRPr lang="en-US" sz="1200">
              <a:solidFill>
                <a:schemeClr val="bg1"/>
              </a:solidFill>
              <a:latin typeface="Consolas" panose="020B0609020204030204" pitchFamily="49" charset="0"/>
            </a:endParaRPr>
          </a:p>
          <a:p>
            <a:r>
              <a:rPr lang="en-US" sz="1200">
                <a:solidFill>
                  <a:schemeClr val="bg1"/>
                </a:solidFill>
                <a:latin typeface="Consolas" panose="020B0609020204030204" pitchFamily="49" charset="0"/>
              </a:rPr>
              <a:t># </a:t>
            </a:r>
            <a:r>
              <a:rPr lang="en-US" sz="1200" err="1">
                <a:solidFill>
                  <a:schemeClr val="bg1"/>
                </a:solidFill>
                <a:latin typeface="Consolas" panose="020B0609020204030204" pitchFamily="49" charset="0"/>
              </a:rPr>
              <a:t>BookFlight</a:t>
            </a:r>
            <a:endParaRPr lang="en-US" sz="1200">
              <a:solidFill>
                <a:schemeClr val="bg1"/>
              </a:solidFill>
              <a:latin typeface="Consolas" panose="020B0609020204030204" pitchFamily="49" charset="0"/>
            </a:endParaRPr>
          </a:p>
          <a:p>
            <a:pPr marL="171450" indent="-171450">
              <a:buFontTx/>
              <a:buChar char="-"/>
            </a:pPr>
            <a:r>
              <a:rPr lang="en-US" sz="1200">
                <a:solidFill>
                  <a:schemeClr val="bg1"/>
                </a:solidFill>
                <a:latin typeface="Consolas" panose="020B0609020204030204" pitchFamily="49" charset="0"/>
              </a:rPr>
              <a:t>book a flight from {</a:t>
            </a:r>
            <a:r>
              <a:rPr lang="en-US" sz="1200" err="1">
                <a:solidFill>
                  <a:schemeClr val="bg1"/>
                </a:solidFill>
                <a:latin typeface="Consolas" panose="020B0609020204030204" pitchFamily="49" charset="0"/>
              </a:rPr>
              <a:t>fromCity</a:t>
            </a:r>
            <a:r>
              <a:rPr lang="en-US" sz="1200">
                <a:solidFill>
                  <a:schemeClr val="bg1"/>
                </a:solidFill>
                <a:latin typeface="Consolas" panose="020B0609020204030204" pitchFamily="49" charset="0"/>
              </a:rPr>
              <a:t>=new </a:t>
            </a:r>
            <a:r>
              <a:rPr lang="en-US" sz="1200" err="1">
                <a:solidFill>
                  <a:schemeClr val="bg1"/>
                </a:solidFill>
                <a:latin typeface="Consolas" panose="020B0609020204030204" pitchFamily="49" charset="0"/>
              </a:rPr>
              <a:t>york</a:t>
            </a:r>
            <a:r>
              <a:rPr lang="en-US" sz="1200">
                <a:solidFill>
                  <a:schemeClr val="bg1"/>
                </a:solidFill>
                <a:latin typeface="Consolas" panose="020B0609020204030204" pitchFamily="49" charset="0"/>
              </a:rPr>
              <a:t>} to {</a:t>
            </a:r>
            <a:r>
              <a:rPr lang="en-US" sz="1200" err="1">
                <a:solidFill>
                  <a:schemeClr val="bg1"/>
                </a:solidFill>
                <a:latin typeface="Consolas" panose="020B0609020204030204" pitchFamily="49" charset="0"/>
              </a:rPr>
              <a:t>toCity</a:t>
            </a:r>
            <a:r>
              <a:rPr lang="en-US" sz="1200">
                <a:solidFill>
                  <a:schemeClr val="bg1"/>
                </a:solidFill>
                <a:latin typeface="Consolas" panose="020B0609020204030204" pitchFamily="49" charset="0"/>
              </a:rPr>
              <a:t>=</a:t>
            </a:r>
            <a:r>
              <a:rPr lang="en-US" sz="1200" err="1">
                <a:solidFill>
                  <a:schemeClr val="bg1"/>
                </a:solidFill>
                <a:latin typeface="Consolas" panose="020B0609020204030204" pitchFamily="49" charset="0"/>
              </a:rPr>
              <a:t>seattle</a:t>
            </a:r>
            <a:r>
              <a:rPr lang="en-US" sz="1200">
                <a:solidFill>
                  <a:schemeClr val="bg1"/>
                </a:solidFill>
                <a:latin typeface="Consolas" panose="020B0609020204030204" pitchFamily="49" charset="0"/>
              </a:rPr>
              <a:t>}</a:t>
            </a:r>
          </a:p>
          <a:p>
            <a:pPr marL="171450" indent="-171450">
              <a:buFontTx/>
              <a:buChar char="-"/>
            </a:pPr>
            <a:endParaRPr lang="en-US" sz="1200">
              <a:solidFill>
                <a:schemeClr val="bg1"/>
              </a:solidFill>
              <a:latin typeface="Consolas" panose="020B0609020204030204" pitchFamily="49" charset="0"/>
            </a:endParaRPr>
          </a:p>
          <a:p>
            <a:r>
              <a:rPr lang="en-US" sz="1200">
                <a:solidFill>
                  <a:schemeClr val="bg1"/>
                </a:solidFill>
                <a:latin typeface="Consolas" panose="020B0609020204030204" pitchFamily="49" charset="0"/>
              </a:rPr>
              <a:t>### ? What can you do?</a:t>
            </a:r>
          </a:p>
          <a:p>
            <a:r>
              <a:rPr lang="en-US" sz="1200">
                <a:solidFill>
                  <a:schemeClr val="bg1"/>
                </a:solidFill>
                <a:latin typeface="Consolas" panose="020B0609020204030204" pitchFamily="49" charset="0"/>
              </a:rPr>
              <a:t>```markdown</a:t>
            </a:r>
          </a:p>
          <a:p>
            <a:r>
              <a:rPr lang="en-US" sz="1200">
                <a:solidFill>
                  <a:schemeClr val="bg1"/>
                </a:solidFill>
                <a:latin typeface="Consolas" panose="020B0609020204030204" pitchFamily="49" charset="0"/>
              </a:rPr>
              <a:t>I can greet and provide help</a:t>
            </a:r>
          </a:p>
          <a:p>
            <a:r>
              <a:rPr lang="en-US" sz="1200">
                <a:solidFill>
                  <a:schemeClr val="bg1"/>
                </a:solidFill>
                <a:latin typeface="Consolas" panose="020B0609020204030204" pitchFamily="49" charset="0"/>
              </a:rPr>
              <a:t>```</a:t>
            </a:r>
          </a:p>
        </p:txBody>
      </p:sp>
      <p:sp>
        <p:nvSpPr>
          <p:cNvPr id="3" name="Rectangle 2">
            <a:extLst>
              <a:ext uri="{FF2B5EF4-FFF2-40B4-BE49-F238E27FC236}">
                <a16:creationId xmlns:a16="http://schemas.microsoft.com/office/drawing/2014/main" id="{36B05610-FD7D-A04A-BD77-983AD25B5B05}"/>
              </a:ext>
            </a:extLst>
          </p:cNvPr>
          <p:cNvSpPr/>
          <p:nvPr/>
        </p:nvSpPr>
        <p:spPr>
          <a:xfrm>
            <a:off x="516068" y="4104607"/>
            <a:ext cx="3622338" cy="369332"/>
          </a:xfrm>
          <a:prstGeom prst="rect">
            <a:avLst/>
          </a:prstGeom>
        </p:spPr>
        <p:txBody>
          <a:bodyPr wrap="none">
            <a:spAutoFit/>
          </a:bodyPr>
          <a:lstStyle/>
          <a:p>
            <a:pPr defTabSz="914049">
              <a:spcBef>
                <a:spcPts val="0"/>
              </a:spcBef>
              <a:spcAft>
                <a:spcPts val="1800"/>
              </a:spcAft>
              <a:buSzTx/>
              <a:defRPr/>
            </a:pPr>
            <a:r>
              <a:rPr lang="en-US" b="1">
                <a:solidFill>
                  <a:schemeClr val="bg1"/>
                </a:solidFill>
                <a:latin typeface="Segoe UI Light" panose="020B0502040204020203" pitchFamily="34" charset="0"/>
                <a:cs typeface="Segoe UI Light" panose="020B0502040204020203" pitchFamily="34" charset="0"/>
                <a:sym typeface="Segoe UI" panose="020B0502040204020203" pitchFamily="34" charset="0"/>
              </a:rPr>
              <a:t>Creating</a:t>
            </a:r>
            <a:r>
              <a:rPr lang="en-GB" b="1">
                <a:solidFill>
                  <a:schemeClr val="bg1"/>
                </a:solidFill>
                <a:latin typeface="Segoe UI Light" panose="020B0502040204020203" pitchFamily="34" charset="0"/>
                <a:cs typeface="Segoe UI Light" panose="020B0502040204020203" pitchFamily="34" charset="0"/>
                <a:sym typeface="Segoe UI" panose="020B0502040204020203" pitchFamily="34" charset="0"/>
              </a:rPr>
              <a:t>: </a:t>
            </a:r>
            <a:r>
              <a:rPr lang="en-US" b="1">
                <a:solidFill>
                  <a:schemeClr val="bg1"/>
                </a:solidFill>
                <a:latin typeface="Segoe UI Light" panose="020B0502040204020203" pitchFamily="34" charset="0"/>
                <a:cs typeface="Segoe UI Light" panose="020B0502040204020203" pitchFamily="34" charset="0"/>
                <a:sym typeface="Segoe UI" panose="020B0502040204020203" pitchFamily="34" charset="0"/>
              </a:rPr>
              <a:t>Language Understanding </a:t>
            </a:r>
            <a:endParaRPr lang="en-US" b="1">
              <a:solidFill>
                <a:schemeClr val="bg1"/>
              </a:solidFill>
            </a:endParaRPr>
          </a:p>
        </p:txBody>
      </p:sp>
      <p:pic>
        <p:nvPicPr>
          <p:cNvPr id="6" name="Picture 5">
            <a:extLst>
              <a:ext uri="{FF2B5EF4-FFF2-40B4-BE49-F238E27FC236}">
                <a16:creationId xmlns:a16="http://schemas.microsoft.com/office/drawing/2014/main" id="{E1351716-DBF5-0E4C-A867-B688D0C3D2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58537" y="-462015"/>
            <a:ext cx="10801497" cy="7715355"/>
          </a:xfrm>
          <a:prstGeom prst="rect">
            <a:avLst/>
          </a:prstGeom>
        </p:spPr>
      </p:pic>
    </p:spTree>
    <p:extLst>
      <p:ext uri="{BB962C8B-B14F-4D97-AF65-F5344CB8AC3E}">
        <p14:creationId xmlns:p14="http://schemas.microsoft.com/office/powerpoint/2010/main" val="2300639663"/>
      </p:ext>
    </p:extLst>
  </p:cSld>
  <p:clrMapOvr>
    <a:masterClrMapping/>
  </p:clrMapOvr>
  <mc:AlternateContent xmlns:mc="http://schemas.openxmlformats.org/markup-compatibility/2006" xmlns:p14="http://schemas.microsoft.com/office/powerpoint/2010/main">
    <mc:Choice Requires="p14">
      <p:transition p14:dur="10" advClick="0"/>
    </mc:Choice>
    <mc:Fallback xmlns:a14="http://schemas.microsoft.com/office/drawing/2010/main" xmlns:a16="http://schemas.microsoft.com/office/drawing/2014/main" xmlns="">
      <p:transition advClick="0"/>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6BBD4F7-BE5C-AD45-B966-EDC348BFF063}"/>
              </a:ext>
            </a:extLst>
          </p:cNvPr>
          <p:cNvSpPr/>
          <p:nvPr/>
        </p:nvSpPr>
        <p:spPr bwMode="auto">
          <a:xfrm>
            <a:off x="865" y="1829027"/>
            <a:ext cx="12190271" cy="52172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B8944306-1B81-2F40-912B-6C344C8E25E9}"/>
              </a:ext>
            </a:extLst>
          </p:cNvPr>
          <p:cNvCxnSpPr/>
          <p:nvPr/>
        </p:nvCxnSpPr>
        <p:spPr>
          <a:xfrm>
            <a:off x="4659514" y="4920924"/>
            <a:ext cx="924689" cy="0"/>
          </a:xfrm>
          <a:prstGeom prst="line">
            <a:avLst/>
          </a:prstGeom>
          <a:ln w="76200">
            <a:solidFill>
              <a:srgbClr val="F1691E"/>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7CB034B-153A-7647-9788-0A96F37D46BC}"/>
              </a:ext>
            </a:extLst>
          </p:cNvPr>
          <p:cNvSpPr/>
          <p:nvPr/>
        </p:nvSpPr>
        <p:spPr bwMode="auto">
          <a:xfrm>
            <a:off x="448059" y="4351129"/>
            <a:ext cx="1749549" cy="3966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568">
                <a:solidFill>
                  <a:srgbClr val="D33302"/>
                </a:solidFill>
                <a:latin typeface="Segoe UI Semibold" panose="020B0702040204020203" pitchFamily="34" charset="0"/>
                <a:ea typeface="Segoe UI" pitchFamily="34" charset="0"/>
                <a:cs typeface="Segoe UI Semibold" panose="020B0702040204020203" pitchFamily="34" charset="0"/>
              </a:rPr>
              <a:t>Plan</a:t>
            </a:r>
          </a:p>
        </p:txBody>
      </p:sp>
      <p:sp>
        <p:nvSpPr>
          <p:cNvPr id="18" name="Rectangle 17">
            <a:extLst>
              <a:ext uri="{FF2B5EF4-FFF2-40B4-BE49-F238E27FC236}">
                <a16:creationId xmlns:a16="http://schemas.microsoft.com/office/drawing/2014/main" id="{BEC9D05F-52DA-4E47-BD17-1DEECBB895C3}"/>
              </a:ext>
            </a:extLst>
          </p:cNvPr>
          <p:cNvSpPr/>
          <p:nvPr/>
        </p:nvSpPr>
        <p:spPr bwMode="auto">
          <a:xfrm>
            <a:off x="2337557" y="4351129"/>
            <a:ext cx="1749549" cy="3966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568">
                <a:solidFill>
                  <a:srgbClr val="D33302"/>
                </a:solidFill>
                <a:latin typeface="Segoe UI Semibold" panose="020B0702040204020203" pitchFamily="34" charset="0"/>
                <a:cs typeface="Segoe UI Semibold" panose="020B0702040204020203" pitchFamily="34" charset="0"/>
              </a:rPr>
              <a:t>Build</a:t>
            </a:r>
          </a:p>
        </p:txBody>
      </p:sp>
      <p:sp>
        <p:nvSpPr>
          <p:cNvPr id="19" name="Rectangle 18">
            <a:extLst>
              <a:ext uri="{FF2B5EF4-FFF2-40B4-BE49-F238E27FC236}">
                <a16:creationId xmlns:a16="http://schemas.microsoft.com/office/drawing/2014/main" id="{A4C5EBA1-4743-8E4D-A5BC-4CCFA7672D1D}"/>
              </a:ext>
            </a:extLst>
          </p:cNvPr>
          <p:cNvSpPr/>
          <p:nvPr/>
        </p:nvSpPr>
        <p:spPr bwMode="auto">
          <a:xfrm>
            <a:off x="4227055" y="4351129"/>
            <a:ext cx="1749549" cy="3966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568">
                <a:solidFill>
                  <a:srgbClr val="D33302"/>
                </a:solidFill>
                <a:latin typeface="Segoe UI Semibold" panose="020B0702040204020203" pitchFamily="34" charset="0"/>
                <a:cs typeface="Segoe UI Semibold" panose="020B0702040204020203" pitchFamily="34" charset="0"/>
              </a:rPr>
              <a:t>Test</a:t>
            </a:r>
          </a:p>
        </p:txBody>
      </p:sp>
      <p:sp>
        <p:nvSpPr>
          <p:cNvPr id="20" name="Rectangle 19">
            <a:extLst>
              <a:ext uri="{FF2B5EF4-FFF2-40B4-BE49-F238E27FC236}">
                <a16:creationId xmlns:a16="http://schemas.microsoft.com/office/drawing/2014/main" id="{ED194969-4303-6D46-9701-4E3616E0371C}"/>
              </a:ext>
            </a:extLst>
          </p:cNvPr>
          <p:cNvSpPr/>
          <p:nvPr/>
        </p:nvSpPr>
        <p:spPr bwMode="auto">
          <a:xfrm>
            <a:off x="6116553" y="4351129"/>
            <a:ext cx="1749549" cy="3966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568">
                <a:solidFill>
                  <a:srgbClr val="D33302"/>
                </a:solidFill>
                <a:latin typeface="Segoe UI Semibold" panose="020B0702040204020203" pitchFamily="34" charset="0"/>
                <a:cs typeface="Segoe UI Semibold" panose="020B0702040204020203" pitchFamily="34" charset="0"/>
              </a:rPr>
              <a:t>Publish</a:t>
            </a:r>
          </a:p>
        </p:txBody>
      </p:sp>
      <p:sp>
        <p:nvSpPr>
          <p:cNvPr id="21" name="Rectangle 20">
            <a:extLst>
              <a:ext uri="{FF2B5EF4-FFF2-40B4-BE49-F238E27FC236}">
                <a16:creationId xmlns:a16="http://schemas.microsoft.com/office/drawing/2014/main" id="{D224AEFF-8AB7-134D-89A5-A8C065792119}"/>
              </a:ext>
            </a:extLst>
          </p:cNvPr>
          <p:cNvSpPr/>
          <p:nvPr/>
        </p:nvSpPr>
        <p:spPr bwMode="auto">
          <a:xfrm>
            <a:off x="8006051" y="4351129"/>
            <a:ext cx="1749549" cy="3966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568">
                <a:solidFill>
                  <a:srgbClr val="D33302"/>
                </a:solidFill>
                <a:latin typeface="Segoe UI Semibold" panose="020B0702040204020203" pitchFamily="34" charset="0"/>
                <a:cs typeface="Segoe UI Semibold" panose="020B0702040204020203" pitchFamily="34" charset="0"/>
              </a:rPr>
              <a:t>Connect</a:t>
            </a:r>
          </a:p>
        </p:txBody>
      </p:sp>
      <p:sp>
        <p:nvSpPr>
          <p:cNvPr id="22" name="Rectangle 21">
            <a:extLst>
              <a:ext uri="{FF2B5EF4-FFF2-40B4-BE49-F238E27FC236}">
                <a16:creationId xmlns:a16="http://schemas.microsoft.com/office/drawing/2014/main" id="{48C26FE1-C1EE-494B-8959-257144F81B52}"/>
              </a:ext>
            </a:extLst>
          </p:cNvPr>
          <p:cNvSpPr/>
          <p:nvPr/>
        </p:nvSpPr>
        <p:spPr bwMode="auto">
          <a:xfrm>
            <a:off x="9895547" y="4351129"/>
            <a:ext cx="1749549" cy="3966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568">
                <a:solidFill>
                  <a:srgbClr val="D33302"/>
                </a:solidFill>
                <a:latin typeface="Segoe UI Semibold" panose="020B0702040204020203" pitchFamily="34" charset="0"/>
                <a:cs typeface="Segoe UI Semibold" panose="020B0702040204020203" pitchFamily="34" charset="0"/>
              </a:rPr>
              <a:t>Evaluate</a:t>
            </a:r>
          </a:p>
        </p:txBody>
      </p:sp>
      <p:pic>
        <p:nvPicPr>
          <p:cNvPr id="23" name="Picture 22">
            <a:extLst>
              <a:ext uri="{FF2B5EF4-FFF2-40B4-BE49-F238E27FC236}">
                <a16:creationId xmlns:a16="http://schemas.microsoft.com/office/drawing/2014/main" id="{2A0B5851-604D-A44C-8B03-0E7BE0B6DA84}"/>
              </a:ext>
            </a:extLst>
          </p:cNvPr>
          <p:cNvPicPr>
            <a:picLocks noChangeAspect="1"/>
          </p:cNvPicPr>
          <p:nvPr/>
        </p:nvPicPr>
        <p:blipFill>
          <a:blip r:embed="rId3"/>
          <a:stretch>
            <a:fillRect/>
          </a:stretch>
        </p:blipFill>
        <p:spPr>
          <a:xfrm>
            <a:off x="1038205" y="2944906"/>
            <a:ext cx="10058400" cy="1190445"/>
          </a:xfrm>
          <a:prstGeom prst="rect">
            <a:avLst/>
          </a:prstGeom>
        </p:spPr>
      </p:pic>
      <p:sp>
        <p:nvSpPr>
          <p:cNvPr id="26" name="Freeform 25">
            <a:extLst>
              <a:ext uri="{FF2B5EF4-FFF2-40B4-BE49-F238E27FC236}">
                <a16:creationId xmlns:a16="http://schemas.microsoft.com/office/drawing/2014/main" id="{2AB39B5D-C91D-BA46-A476-18EEFCCC02D3}"/>
              </a:ext>
            </a:extLst>
          </p:cNvPr>
          <p:cNvSpPr/>
          <p:nvPr/>
        </p:nvSpPr>
        <p:spPr bwMode="auto">
          <a:xfrm>
            <a:off x="546904" y="2506871"/>
            <a:ext cx="10869649" cy="2240871"/>
          </a:xfrm>
          <a:custGeom>
            <a:avLst/>
            <a:gdLst>
              <a:gd name="connsiteX0" fmla="*/ 0 w 10869649"/>
              <a:gd name="connsiteY0" fmla="*/ 0 h 2240871"/>
              <a:gd name="connsiteX1" fmla="*/ 10869649 w 10869649"/>
              <a:gd name="connsiteY1" fmla="*/ 0 h 2240871"/>
              <a:gd name="connsiteX2" fmla="*/ 10869649 w 10869649"/>
              <a:gd name="connsiteY2" fmla="*/ 2240871 h 2240871"/>
              <a:gd name="connsiteX3" fmla="*/ 0 w 10869649"/>
              <a:gd name="connsiteY3" fmla="*/ 2240871 h 2240871"/>
              <a:gd name="connsiteX4" fmla="*/ 0 w 10869649"/>
              <a:gd name="connsiteY4" fmla="*/ 0 h 2240871"/>
              <a:gd name="connsiteX5" fmla="*/ 4173014 w 10869649"/>
              <a:gd name="connsiteY5" fmla="*/ 814553 h 2240871"/>
              <a:gd name="connsiteX6" fmla="*/ 4173014 w 10869649"/>
              <a:gd name="connsiteY6" fmla="*/ 1844258 h 2240871"/>
              <a:gd name="connsiteX7" fmla="*/ 4993285 w 10869649"/>
              <a:gd name="connsiteY7" fmla="*/ 1844258 h 2240871"/>
              <a:gd name="connsiteX8" fmla="*/ 4993285 w 10869649"/>
              <a:gd name="connsiteY8" fmla="*/ 814553 h 2240871"/>
              <a:gd name="connsiteX9" fmla="*/ 4173014 w 10869649"/>
              <a:gd name="connsiteY9" fmla="*/ 814553 h 2240871"/>
              <a:gd name="connsiteX0" fmla="*/ 0 w 10869649"/>
              <a:gd name="connsiteY0" fmla="*/ 0 h 2240871"/>
              <a:gd name="connsiteX1" fmla="*/ 10869649 w 10869649"/>
              <a:gd name="connsiteY1" fmla="*/ 0 h 2240871"/>
              <a:gd name="connsiteX2" fmla="*/ 10869649 w 10869649"/>
              <a:gd name="connsiteY2" fmla="*/ 2240871 h 2240871"/>
              <a:gd name="connsiteX3" fmla="*/ 0 w 10869649"/>
              <a:gd name="connsiteY3" fmla="*/ 2240871 h 2240871"/>
              <a:gd name="connsiteX4" fmla="*/ 0 w 10869649"/>
              <a:gd name="connsiteY4" fmla="*/ 0 h 2240871"/>
              <a:gd name="connsiteX5" fmla="*/ 4173014 w 10869649"/>
              <a:gd name="connsiteY5" fmla="*/ 814553 h 2240871"/>
              <a:gd name="connsiteX6" fmla="*/ 4173014 w 10869649"/>
              <a:gd name="connsiteY6" fmla="*/ 1844258 h 2240871"/>
              <a:gd name="connsiteX7" fmla="*/ 5006732 w 10869649"/>
              <a:gd name="connsiteY7" fmla="*/ 2180434 h 2240871"/>
              <a:gd name="connsiteX8" fmla="*/ 4993285 w 10869649"/>
              <a:gd name="connsiteY8" fmla="*/ 814553 h 2240871"/>
              <a:gd name="connsiteX9" fmla="*/ 4173014 w 10869649"/>
              <a:gd name="connsiteY9" fmla="*/ 814553 h 2240871"/>
              <a:gd name="connsiteX0" fmla="*/ 0 w 10869649"/>
              <a:gd name="connsiteY0" fmla="*/ 0 h 2240871"/>
              <a:gd name="connsiteX1" fmla="*/ 10869649 w 10869649"/>
              <a:gd name="connsiteY1" fmla="*/ 0 h 2240871"/>
              <a:gd name="connsiteX2" fmla="*/ 10869649 w 10869649"/>
              <a:gd name="connsiteY2" fmla="*/ 2240871 h 2240871"/>
              <a:gd name="connsiteX3" fmla="*/ 0 w 10869649"/>
              <a:gd name="connsiteY3" fmla="*/ 2240871 h 2240871"/>
              <a:gd name="connsiteX4" fmla="*/ 0 w 10869649"/>
              <a:gd name="connsiteY4" fmla="*/ 0 h 2240871"/>
              <a:gd name="connsiteX5" fmla="*/ 4173014 w 10869649"/>
              <a:gd name="connsiteY5" fmla="*/ 814553 h 2240871"/>
              <a:gd name="connsiteX6" fmla="*/ 4199908 w 10869649"/>
              <a:gd name="connsiteY6" fmla="*/ 2180434 h 2240871"/>
              <a:gd name="connsiteX7" fmla="*/ 5006732 w 10869649"/>
              <a:gd name="connsiteY7" fmla="*/ 2180434 h 2240871"/>
              <a:gd name="connsiteX8" fmla="*/ 4993285 w 10869649"/>
              <a:gd name="connsiteY8" fmla="*/ 814553 h 2240871"/>
              <a:gd name="connsiteX9" fmla="*/ 4173014 w 10869649"/>
              <a:gd name="connsiteY9" fmla="*/ 814553 h 224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9649" h="2240871">
                <a:moveTo>
                  <a:pt x="0" y="0"/>
                </a:moveTo>
                <a:lnTo>
                  <a:pt x="10869649" y="0"/>
                </a:lnTo>
                <a:lnTo>
                  <a:pt x="10869649" y="2240871"/>
                </a:lnTo>
                <a:lnTo>
                  <a:pt x="0" y="2240871"/>
                </a:lnTo>
                <a:lnTo>
                  <a:pt x="0" y="0"/>
                </a:lnTo>
                <a:close/>
                <a:moveTo>
                  <a:pt x="4173014" y="814553"/>
                </a:moveTo>
                <a:lnTo>
                  <a:pt x="4199908" y="2180434"/>
                </a:lnTo>
                <a:lnTo>
                  <a:pt x="5006732" y="2180434"/>
                </a:lnTo>
                <a:lnTo>
                  <a:pt x="4993285" y="814553"/>
                </a:lnTo>
                <a:lnTo>
                  <a:pt x="4173014" y="814553"/>
                </a:lnTo>
                <a:close/>
              </a:path>
            </a:pathLst>
          </a:cu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Title 29">
            <a:extLst>
              <a:ext uri="{FF2B5EF4-FFF2-40B4-BE49-F238E27FC236}">
                <a16:creationId xmlns:a16="http://schemas.microsoft.com/office/drawing/2014/main" id="{E196777A-AA22-E246-832F-B80AF7CEFFA6}"/>
              </a:ext>
            </a:extLst>
          </p:cNvPr>
          <p:cNvSpPr>
            <a:spLocks noGrp="1"/>
          </p:cNvSpPr>
          <p:nvPr>
            <p:ph type="title"/>
          </p:nvPr>
        </p:nvSpPr>
        <p:spPr/>
        <p:txBody>
          <a:bodyPr/>
          <a:lstStyle/>
          <a:p>
            <a:r>
              <a:rPr lang="en-US"/>
              <a:t>Development Lifecycle: </a:t>
            </a:r>
            <a:r>
              <a:rPr lang="en-US">
                <a:solidFill>
                  <a:srgbClr val="D33302"/>
                </a:solidFill>
              </a:rPr>
              <a:t>Test</a:t>
            </a:r>
          </a:p>
        </p:txBody>
      </p:sp>
    </p:spTree>
    <p:extLst>
      <p:ext uri="{BB962C8B-B14F-4D97-AF65-F5344CB8AC3E}">
        <p14:creationId xmlns:p14="http://schemas.microsoft.com/office/powerpoint/2010/main" val="2446501845"/>
      </p:ext>
    </p:extLst>
  </p:cSld>
  <p:clrMapOvr>
    <a:masterClrMapping/>
  </p:clrMapOvr>
  <mc:AlternateContent xmlns:mc="http://schemas.openxmlformats.org/markup-compatibility/2006" xmlns:p14="http://schemas.microsoft.com/office/powerpoint/2010/main">
    <mc:Choice Requires="p14">
      <p:transition p14:dur="10" advClick="0"/>
    </mc:Choice>
    <mc:Fallback xmlns:a16="http://schemas.microsoft.com/office/drawing/2014/main" xmlns="">
      <p:transition advClick="0"/>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E14B9BF4-BE46-1747-9DAE-EDDF0FCE758D}"/>
              </a:ext>
            </a:extLst>
          </p:cNvPr>
          <p:cNvSpPr/>
          <p:nvPr/>
        </p:nvSpPr>
        <p:spPr bwMode="auto">
          <a:xfrm rot="5400000">
            <a:off x="-451387" y="451387"/>
            <a:ext cx="6858000" cy="5955226"/>
          </a:xfrm>
          <a:custGeom>
            <a:avLst/>
            <a:gdLst>
              <a:gd name="connsiteX0" fmla="*/ 0 w 7590504"/>
              <a:gd name="connsiteY0" fmla="*/ 763794 h 5955226"/>
              <a:gd name="connsiteX1" fmla="*/ 3692704 w 7590504"/>
              <a:gd name="connsiteY1" fmla="*/ 0 h 5955226"/>
              <a:gd name="connsiteX2" fmla="*/ 7590504 w 7590504"/>
              <a:gd name="connsiteY2" fmla="*/ 763794 h 5955226"/>
              <a:gd name="connsiteX3" fmla="*/ 7211959 w 7590504"/>
              <a:gd name="connsiteY3" fmla="*/ 763794 h 5955226"/>
              <a:gd name="connsiteX4" fmla="*/ 7211959 w 7590504"/>
              <a:gd name="connsiteY4" fmla="*/ 5955226 h 5955226"/>
              <a:gd name="connsiteX5" fmla="*/ 353959 w 7590504"/>
              <a:gd name="connsiteY5" fmla="*/ 5955226 h 5955226"/>
              <a:gd name="connsiteX6" fmla="*/ 353959 w 7590504"/>
              <a:gd name="connsiteY6" fmla="*/ 763794 h 5955226"/>
              <a:gd name="connsiteX0" fmla="*/ 630639 w 7247750"/>
              <a:gd name="connsiteY0" fmla="*/ 606478 h 5955226"/>
              <a:gd name="connsiteX1" fmla="*/ 3349950 w 7247750"/>
              <a:gd name="connsiteY1" fmla="*/ 0 h 5955226"/>
              <a:gd name="connsiteX2" fmla="*/ 7247750 w 7247750"/>
              <a:gd name="connsiteY2" fmla="*/ 763794 h 5955226"/>
              <a:gd name="connsiteX3" fmla="*/ 6869205 w 7247750"/>
              <a:gd name="connsiteY3" fmla="*/ 763794 h 5955226"/>
              <a:gd name="connsiteX4" fmla="*/ 6869205 w 7247750"/>
              <a:gd name="connsiteY4" fmla="*/ 5955226 h 5955226"/>
              <a:gd name="connsiteX5" fmla="*/ 11205 w 7247750"/>
              <a:gd name="connsiteY5" fmla="*/ 5955226 h 5955226"/>
              <a:gd name="connsiteX6" fmla="*/ 11205 w 7247750"/>
              <a:gd name="connsiteY6" fmla="*/ 763794 h 5955226"/>
              <a:gd name="connsiteX7" fmla="*/ 630639 w 7247750"/>
              <a:gd name="connsiteY7" fmla="*/ 606478 h 5955226"/>
              <a:gd name="connsiteX0" fmla="*/ 630639 w 6869205"/>
              <a:gd name="connsiteY0" fmla="*/ 606478 h 5955226"/>
              <a:gd name="connsiteX1" fmla="*/ 3349950 w 6869205"/>
              <a:gd name="connsiteY1" fmla="*/ 0 h 5955226"/>
              <a:gd name="connsiteX2" fmla="*/ 5802408 w 6869205"/>
              <a:gd name="connsiteY2" fmla="*/ 517988 h 5955226"/>
              <a:gd name="connsiteX3" fmla="*/ 6869205 w 6869205"/>
              <a:gd name="connsiteY3" fmla="*/ 763794 h 5955226"/>
              <a:gd name="connsiteX4" fmla="*/ 6869205 w 6869205"/>
              <a:gd name="connsiteY4" fmla="*/ 5955226 h 5955226"/>
              <a:gd name="connsiteX5" fmla="*/ 11205 w 6869205"/>
              <a:gd name="connsiteY5" fmla="*/ 5955226 h 5955226"/>
              <a:gd name="connsiteX6" fmla="*/ 11205 w 6869205"/>
              <a:gd name="connsiteY6" fmla="*/ 763794 h 5955226"/>
              <a:gd name="connsiteX7" fmla="*/ 630639 w 6869205"/>
              <a:gd name="connsiteY7" fmla="*/ 606478 h 5955226"/>
              <a:gd name="connsiteX0" fmla="*/ 0 w 6858000"/>
              <a:gd name="connsiteY0" fmla="*/ 768404 h 5959836"/>
              <a:gd name="connsiteX1" fmla="*/ 3338745 w 6858000"/>
              <a:gd name="connsiteY1" fmla="*/ 4610 h 5959836"/>
              <a:gd name="connsiteX2" fmla="*/ 5791203 w 6858000"/>
              <a:gd name="connsiteY2" fmla="*/ 522598 h 5959836"/>
              <a:gd name="connsiteX3" fmla="*/ 6858000 w 6858000"/>
              <a:gd name="connsiteY3" fmla="*/ 768404 h 5959836"/>
              <a:gd name="connsiteX4" fmla="*/ 6858000 w 6858000"/>
              <a:gd name="connsiteY4" fmla="*/ 5959836 h 5959836"/>
              <a:gd name="connsiteX5" fmla="*/ 0 w 6858000"/>
              <a:gd name="connsiteY5" fmla="*/ 5959836 h 5959836"/>
              <a:gd name="connsiteX6" fmla="*/ 0 w 6858000"/>
              <a:gd name="connsiteY6" fmla="*/ 768404 h 5959836"/>
              <a:gd name="connsiteX0" fmla="*/ 0 w 6858000"/>
              <a:gd name="connsiteY0" fmla="*/ 763794 h 5955226"/>
              <a:gd name="connsiteX1" fmla="*/ 3338745 w 6858000"/>
              <a:gd name="connsiteY1" fmla="*/ 0 h 5955226"/>
              <a:gd name="connsiteX2" fmla="*/ 5791203 w 6858000"/>
              <a:gd name="connsiteY2" fmla="*/ 517988 h 5955226"/>
              <a:gd name="connsiteX3" fmla="*/ 6858000 w 6858000"/>
              <a:gd name="connsiteY3" fmla="*/ 763794 h 5955226"/>
              <a:gd name="connsiteX4" fmla="*/ 6858000 w 6858000"/>
              <a:gd name="connsiteY4" fmla="*/ 5955226 h 5955226"/>
              <a:gd name="connsiteX5" fmla="*/ 0 w 6858000"/>
              <a:gd name="connsiteY5" fmla="*/ 5955226 h 5955226"/>
              <a:gd name="connsiteX6" fmla="*/ 0 w 6858000"/>
              <a:gd name="connsiteY6" fmla="*/ 763794 h 5955226"/>
              <a:gd name="connsiteX0" fmla="*/ 0 w 6858000"/>
              <a:gd name="connsiteY0" fmla="*/ 763794 h 5955226"/>
              <a:gd name="connsiteX1" fmla="*/ 3338745 w 6858000"/>
              <a:gd name="connsiteY1" fmla="*/ 0 h 5955226"/>
              <a:gd name="connsiteX2" fmla="*/ 5791203 w 6858000"/>
              <a:gd name="connsiteY2" fmla="*/ 517988 h 5955226"/>
              <a:gd name="connsiteX3" fmla="*/ 6858000 w 6858000"/>
              <a:gd name="connsiteY3" fmla="*/ 763794 h 5955226"/>
              <a:gd name="connsiteX4" fmla="*/ 6858000 w 6858000"/>
              <a:gd name="connsiteY4" fmla="*/ 5955226 h 5955226"/>
              <a:gd name="connsiteX5" fmla="*/ 0 w 6858000"/>
              <a:gd name="connsiteY5" fmla="*/ 5955226 h 5955226"/>
              <a:gd name="connsiteX6" fmla="*/ 0 w 6858000"/>
              <a:gd name="connsiteY6" fmla="*/ 763794 h 5955226"/>
              <a:gd name="connsiteX0" fmla="*/ 0 w 6858000"/>
              <a:gd name="connsiteY0" fmla="*/ 763794 h 5955226"/>
              <a:gd name="connsiteX1" fmla="*/ 3338745 w 6858000"/>
              <a:gd name="connsiteY1" fmla="*/ 0 h 5955226"/>
              <a:gd name="connsiteX2" fmla="*/ 5791203 w 6858000"/>
              <a:gd name="connsiteY2" fmla="*/ 517988 h 5955226"/>
              <a:gd name="connsiteX3" fmla="*/ 6858000 w 6858000"/>
              <a:gd name="connsiteY3" fmla="*/ 763794 h 5955226"/>
              <a:gd name="connsiteX4" fmla="*/ 6858000 w 6858000"/>
              <a:gd name="connsiteY4" fmla="*/ 5955226 h 5955226"/>
              <a:gd name="connsiteX5" fmla="*/ 0 w 6858000"/>
              <a:gd name="connsiteY5" fmla="*/ 5955226 h 5955226"/>
              <a:gd name="connsiteX6" fmla="*/ 0 w 6858000"/>
              <a:gd name="connsiteY6" fmla="*/ 763794 h 5955226"/>
              <a:gd name="connsiteX0" fmla="*/ 0 w 6858000"/>
              <a:gd name="connsiteY0" fmla="*/ 763794 h 5955226"/>
              <a:gd name="connsiteX1" fmla="*/ 3338745 w 6858000"/>
              <a:gd name="connsiteY1" fmla="*/ 0 h 5955226"/>
              <a:gd name="connsiteX2" fmla="*/ 6858000 w 6858000"/>
              <a:gd name="connsiteY2" fmla="*/ 763794 h 5955226"/>
              <a:gd name="connsiteX3" fmla="*/ 6858000 w 6858000"/>
              <a:gd name="connsiteY3" fmla="*/ 5955226 h 5955226"/>
              <a:gd name="connsiteX4" fmla="*/ 0 w 6858000"/>
              <a:gd name="connsiteY4" fmla="*/ 5955226 h 5955226"/>
              <a:gd name="connsiteX5" fmla="*/ 0 w 6858000"/>
              <a:gd name="connsiteY5" fmla="*/ 763794 h 5955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5955226">
                <a:moveTo>
                  <a:pt x="0" y="763794"/>
                </a:moveTo>
                <a:cubicBezTo>
                  <a:pt x="1233465" y="457057"/>
                  <a:pt x="2162530" y="260776"/>
                  <a:pt x="3338745" y="0"/>
                </a:cubicBezTo>
                <a:lnTo>
                  <a:pt x="6858000" y="763794"/>
                </a:lnTo>
                <a:lnTo>
                  <a:pt x="6858000" y="5955226"/>
                </a:lnTo>
                <a:lnTo>
                  <a:pt x="0" y="5955226"/>
                </a:lnTo>
                <a:lnTo>
                  <a:pt x="0" y="763794"/>
                </a:lnTo>
                <a:close/>
              </a:path>
            </a:pathLst>
          </a:custGeom>
          <a:solidFill>
            <a:srgbClr val="44546A"/>
          </a:solidFill>
          <a:ln>
            <a:no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algn="ctr" defTabSz="932472" fontAlgn="base">
              <a:spcBef>
                <a:spcPct val="0"/>
              </a:spcBef>
              <a:spcAft>
                <a:spcPct val="0"/>
              </a:spcAft>
            </a:pPr>
            <a:endParaRPr lang="en-US" sz="1600">
              <a:solidFill>
                <a:srgbClr val="000000"/>
              </a:solidFill>
            </a:endParaRPr>
          </a:p>
        </p:txBody>
      </p:sp>
      <p:sp>
        <p:nvSpPr>
          <p:cNvPr id="13" name="Title 1">
            <a:extLst>
              <a:ext uri="{FF2B5EF4-FFF2-40B4-BE49-F238E27FC236}">
                <a16:creationId xmlns:a16="http://schemas.microsoft.com/office/drawing/2014/main" id="{4316FA01-8D42-40C9-8C0A-8D737890EFA1}"/>
              </a:ext>
            </a:extLst>
          </p:cNvPr>
          <p:cNvSpPr>
            <a:spLocks noGrp="1"/>
          </p:cNvSpPr>
          <p:nvPr>
            <p:ph type="title"/>
          </p:nvPr>
        </p:nvSpPr>
        <p:spPr>
          <a:xfrm>
            <a:off x="588263" y="457200"/>
            <a:ext cx="11018520" cy="1107996"/>
          </a:xfrm>
        </p:spPr>
        <p:txBody>
          <a:bodyPr>
            <a:normAutofit fontScale="90000"/>
          </a:bodyPr>
          <a:lstStyle/>
          <a:p>
            <a:r>
              <a:rPr lang="en-US">
                <a:solidFill>
                  <a:schemeClr val="bg1"/>
                </a:solidFill>
              </a:rPr>
              <a:t>Bot Framework</a:t>
            </a:r>
            <a:br>
              <a:rPr lang="en-US">
                <a:solidFill>
                  <a:schemeClr val="bg1"/>
                </a:solidFill>
              </a:rPr>
            </a:br>
            <a:r>
              <a:rPr lang="en-US">
                <a:solidFill>
                  <a:schemeClr val="bg1"/>
                </a:solidFill>
              </a:rPr>
              <a:t>Emulator</a:t>
            </a:r>
            <a:endParaRPr lang="en-US" sz="1961">
              <a:solidFill>
                <a:schemeClr val="bg1"/>
              </a:solidFill>
            </a:endParaRPr>
          </a:p>
        </p:txBody>
      </p:sp>
      <p:sp>
        <p:nvSpPr>
          <p:cNvPr id="2" name="Text Placeholder 1">
            <a:extLst>
              <a:ext uri="{FF2B5EF4-FFF2-40B4-BE49-F238E27FC236}">
                <a16:creationId xmlns:a16="http://schemas.microsoft.com/office/drawing/2014/main" id="{BDB5E9A1-FA97-4D42-B491-F4B3E0389C2F}"/>
              </a:ext>
            </a:extLst>
          </p:cNvPr>
          <p:cNvSpPr>
            <a:spLocks noGrp="1"/>
          </p:cNvSpPr>
          <p:nvPr>
            <p:ph type="body" sz="quarter" idx="10"/>
          </p:nvPr>
        </p:nvSpPr>
        <p:spPr>
          <a:xfrm>
            <a:off x="586390" y="1894513"/>
            <a:ext cx="3005896" cy="3973420"/>
          </a:xfrm>
        </p:spPr>
        <p:txBody>
          <a:bodyPr/>
          <a:lstStyle/>
          <a:p>
            <a:pPr marL="342900" indent="-342900">
              <a:buFont typeface="Arial" panose="020B0604020202020204" pitchFamily="34" charset="0"/>
              <a:buChar char="•"/>
            </a:pPr>
            <a:endParaRPr lang="en-US" sz="1800">
              <a:solidFill>
                <a:schemeClr val="bg1"/>
              </a:solidFill>
            </a:endParaRPr>
          </a:p>
          <a:p>
            <a:pPr marL="342900" indent="-342900">
              <a:buFont typeface="Arial" panose="020B0604020202020204" pitchFamily="34" charset="0"/>
              <a:buChar char="•"/>
            </a:pPr>
            <a:r>
              <a:rPr lang="en-US" sz="1800">
                <a:solidFill>
                  <a:schemeClr val="bg1"/>
                </a:solidFill>
              </a:rPr>
              <a:t>Test and debug bots locally and in cloud</a:t>
            </a:r>
          </a:p>
          <a:p>
            <a:pPr marL="342900" indent="-342900">
              <a:buFont typeface="Arial" panose="020B0604020202020204" pitchFamily="34" charset="0"/>
              <a:buChar char="•"/>
            </a:pPr>
            <a:r>
              <a:rPr lang="en-US" sz="1800">
                <a:solidFill>
                  <a:schemeClr val="bg1"/>
                </a:solidFill>
              </a:rPr>
              <a:t>View and manage bot’s services</a:t>
            </a:r>
          </a:p>
          <a:p>
            <a:pPr marL="342900" indent="-342900">
              <a:buFont typeface="Arial" panose="020B0604020202020204" pitchFamily="34" charset="0"/>
              <a:buChar char="•"/>
            </a:pPr>
            <a:r>
              <a:rPr lang="en-US" sz="1800">
                <a:solidFill>
                  <a:schemeClr val="bg1"/>
                </a:solidFill>
              </a:rPr>
              <a:t>Built in inspectors for LUIS and </a:t>
            </a:r>
            <a:r>
              <a:rPr lang="en-US" sz="1800" err="1">
                <a:solidFill>
                  <a:schemeClr val="bg1"/>
                </a:solidFill>
              </a:rPr>
              <a:t>QnA</a:t>
            </a:r>
            <a:r>
              <a:rPr lang="en-US" sz="1800">
                <a:solidFill>
                  <a:schemeClr val="bg1"/>
                </a:solidFill>
              </a:rPr>
              <a:t> </a:t>
            </a:r>
          </a:p>
          <a:p>
            <a:pPr marL="342900" indent="-342900">
              <a:buFont typeface="Arial" panose="020B0604020202020204" pitchFamily="34" charset="0"/>
              <a:buChar char="•"/>
            </a:pPr>
            <a:r>
              <a:rPr lang="en-US" sz="1800">
                <a:solidFill>
                  <a:schemeClr val="bg1"/>
                </a:solidFill>
              </a:rPr>
              <a:t>Train and publish directly from emulator</a:t>
            </a:r>
          </a:p>
          <a:p>
            <a:pPr marL="342900" indent="-342900">
              <a:buFont typeface="Arial" panose="020B0604020202020204" pitchFamily="34" charset="0"/>
              <a:buChar char="•"/>
            </a:pPr>
            <a:r>
              <a:rPr lang="en-US" sz="1800">
                <a:solidFill>
                  <a:schemeClr val="bg1"/>
                </a:solidFill>
              </a:rPr>
              <a:t>Extensible plugins for inspectors </a:t>
            </a:r>
          </a:p>
          <a:p>
            <a:br>
              <a:rPr lang="en-US" sz="1800">
                <a:solidFill>
                  <a:schemeClr val="bg1"/>
                </a:solidFill>
              </a:rPr>
            </a:br>
            <a:endParaRPr lang="en-US" sz="1800">
              <a:solidFill>
                <a:schemeClr val="bg1"/>
              </a:solidFill>
              <a:cs typeface="Segoe UI Light" panose="020B0502040204020203" pitchFamily="34" charset="0"/>
            </a:endParaRPr>
          </a:p>
        </p:txBody>
      </p:sp>
      <p:sp>
        <p:nvSpPr>
          <p:cNvPr id="15" name="Rectangle 14">
            <a:extLst>
              <a:ext uri="{FF2B5EF4-FFF2-40B4-BE49-F238E27FC236}">
                <a16:creationId xmlns:a16="http://schemas.microsoft.com/office/drawing/2014/main" id="{63AD1C1F-871E-4782-A577-01B054B0BF33}"/>
              </a:ext>
            </a:extLst>
          </p:cNvPr>
          <p:cNvSpPr/>
          <p:nvPr/>
        </p:nvSpPr>
        <p:spPr bwMode="auto">
          <a:xfrm>
            <a:off x="9180577" y="2596896"/>
            <a:ext cx="2596895" cy="140306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2" name="Picture 11">
            <a:extLst>
              <a:ext uri="{FF2B5EF4-FFF2-40B4-BE49-F238E27FC236}">
                <a16:creationId xmlns:a16="http://schemas.microsoft.com/office/drawing/2014/main" id="{15906FD9-563B-634D-94FA-A37BC470EE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7312" y="-428678"/>
            <a:ext cx="10801498" cy="7715355"/>
          </a:xfrm>
          <a:prstGeom prst="rect">
            <a:avLst/>
          </a:prstGeom>
        </p:spPr>
      </p:pic>
    </p:spTree>
    <p:extLst>
      <p:ext uri="{BB962C8B-B14F-4D97-AF65-F5344CB8AC3E}">
        <p14:creationId xmlns:p14="http://schemas.microsoft.com/office/powerpoint/2010/main" val="128204705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EA6F1CB-13A4-DC40-B5B0-545783966E7D}"/>
              </a:ext>
            </a:extLst>
          </p:cNvPr>
          <p:cNvSpPr/>
          <p:nvPr/>
        </p:nvSpPr>
        <p:spPr bwMode="auto">
          <a:xfrm>
            <a:off x="865" y="1829027"/>
            <a:ext cx="12190271" cy="52172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CC7358C4-2ADB-2340-9C90-1D35707E1513}"/>
              </a:ext>
            </a:extLst>
          </p:cNvPr>
          <p:cNvCxnSpPr/>
          <p:nvPr/>
        </p:nvCxnSpPr>
        <p:spPr>
          <a:xfrm>
            <a:off x="6514064" y="4920924"/>
            <a:ext cx="924689" cy="0"/>
          </a:xfrm>
          <a:prstGeom prst="line">
            <a:avLst/>
          </a:prstGeom>
          <a:ln w="76200">
            <a:solidFill>
              <a:srgbClr val="F1691E"/>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E081FE68-79A4-074B-96F0-7541C0221554}"/>
              </a:ext>
            </a:extLst>
          </p:cNvPr>
          <p:cNvSpPr/>
          <p:nvPr/>
        </p:nvSpPr>
        <p:spPr bwMode="auto">
          <a:xfrm>
            <a:off x="448059" y="4351129"/>
            <a:ext cx="1749549" cy="3966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568">
                <a:solidFill>
                  <a:srgbClr val="D33302"/>
                </a:solidFill>
                <a:latin typeface="Segoe UI Semibold" panose="020B0702040204020203" pitchFamily="34" charset="0"/>
                <a:ea typeface="Segoe UI" pitchFamily="34" charset="0"/>
                <a:cs typeface="Segoe UI Semibold" panose="020B0702040204020203" pitchFamily="34" charset="0"/>
              </a:rPr>
              <a:t>Plan</a:t>
            </a:r>
          </a:p>
        </p:txBody>
      </p:sp>
      <p:sp>
        <p:nvSpPr>
          <p:cNvPr id="19" name="Rectangle 18">
            <a:extLst>
              <a:ext uri="{FF2B5EF4-FFF2-40B4-BE49-F238E27FC236}">
                <a16:creationId xmlns:a16="http://schemas.microsoft.com/office/drawing/2014/main" id="{9E7541D4-6C5C-3646-97AB-4A2C0C8BE700}"/>
              </a:ext>
            </a:extLst>
          </p:cNvPr>
          <p:cNvSpPr/>
          <p:nvPr/>
        </p:nvSpPr>
        <p:spPr bwMode="auto">
          <a:xfrm>
            <a:off x="2337557" y="4351129"/>
            <a:ext cx="1749549" cy="3966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568">
                <a:solidFill>
                  <a:srgbClr val="D33302"/>
                </a:solidFill>
                <a:latin typeface="Segoe UI Semibold" panose="020B0702040204020203" pitchFamily="34" charset="0"/>
                <a:cs typeface="Segoe UI Semibold" panose="020B0702040204020203" pitchFamily="34" charset="0"/>
              </a:rPr>
              <a:t>Build</a:t>
            </a:r>
          </a:p>
        </p:txBody>
      </p:sp>
      <p:sp>
        <p:nvSpPr>
          <p:cNvPr id="20" name="Rectangle 19">
            <a:extLst>
              <a:ext uri="{FF2B5EF4-FFF2-40B4-BE49-F238E27FC236}">
                <a16:creationId xmlns:a16="http://schemas.microsoft.com/office/drawing/2014/main" id="{2B43065B-08CD-854D-A457-93347D2F9707}"/>
              </a:ext>
            </a:extLst>
          </p:cNvPr>
          <p:cNvSpPr/>
          <p:nvPr/>
        </p:nvSpPr>
        <p:spPr bwMode="auto">
          <a:xfrm>
            <a:off x="4227055" y="4351129"/>
            <a:ext cx="1749549" cy="3966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568">
                <a:solidFill>
                  <a:srgbClr val="D33302"/>
                </a:solidFill>
                <a:latin typeface="Segoe UI Semibold" panose="020B0702040204020203" pitchFamily="34" charset="0"/>
                <a:cs typeface="Segoe UI Semibold" panose="020B0702040204020203" pitchFamily="34" charset="0"/>
              </a:rPr>
              <a:t>Test</a:t>
            </a:r>
          </a:p>
        </p:txBody>
      </p:sp>
      <p:sp>
        <p:nvSpPr>
          <p:cNvPr id="21" name="Rectangle 20">
            <a:extLst>
              <a:ext uri="{FF2B5EF4-FFF2-40B4-BE49-F238E27FC236}">
                <a16:creationId xmlns:a16="http://schemas.microsoft.com/office/drawing/2014/main" id="{2D019B62-C047-EE4F-9C5D-3F176512EF7D}"/>
              </a:ext>
            </a:extLst>
          </p:cNvPr>
          <p:cNvSpPr/>
          <p:nvPr/>
        </p:nvSpPr>
        <p:spPr bwMode="auto">
          <a:xfrm>
            <a:off x="6116553" y="4351129"/>
            <a:ext cx="1749549" cy="3966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568">
                <a:solidFill>
                  <a:srgbClr val="D33302"/>
                </a:solidFill>
                <a:latin typeface="Segoe UI Semibold" panose="020B0702040204020203" pitchFamily="34" charset="0"/>
                <a:cs typeface="Segoe UI Semibold" panose="020B0702040204020203" pitchFamily="34" charset="0"/>
              </a:rPr>
              <a:t>Publish</a:t>
            </a:r>
          </a:p>
        </p:txBody>
      </p:sp>
      <p:sp>
        <p:nvSpPr>
          <p:cNvPr id="22" name="Rectangle 21">
            <a:extLst>
              <a:ext uri="{FF2B5EF4-FFF2-40B4-BE49-F238E27FC236}">
                <a16:creationId xmlns:a16="http://schemas.microsoft.com/office/drawing/2014/main" id="{5801F2E7-30BC-304C-B7C8-B590FF007093}"/>
              </a:ext>
            </a:extLst>
          </p:cNvPr>
          <p:cNvSpPr/>
          <p:nvPr/>
        </p:nvSpPr>
        <p:spPr bwMode="auto">
          <a:xfrm>
            <a:off x="8006051" y="4351129"/>
            <a:ext cx="1749549" cy="3966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568">
                <a:solidFill>
                  <a:srgbClr val="D33302"/>
                </a:solidFill>
                <a:latin typeface="Segoe UI Semibold" panose="020B0702040204020203" pitchFamily="34" charset="0"/>
                <a:cs typeface="Segoe UI Semibold" panose="020B0702040204020203" pitchFamily="34" charset="0"/>
              </a:rPr>
              <a:t>Connect</a:t>
            </a:r>
          </a:p>
        </p:txBody>
      </p:sp>
      <p:sp>
        <p:nvSpPr>
          <p:cNvPr id="23" name="Rectangle 22">
            <a:extLst>
              <a:ext uri="{FF2B5EF4-FFF2-40B4-BE49-F238E27FC236}">
                <a16:creationId xmlns:a16="http://schemas.microsoft.com/office/drawing/2014/main" id="{9E8E8653-54BF-D946-9FC5-8F991B5F0163}"/>
              </a:ext>
            </a:extLst>
          </p:cNvPr>
          <p:cNvSpPr/>
          <p:nvPr/>
        </p:nvSpPr>
        <p:spPr bwMode="auto">
          <a:xfrm>
            <a:off x="9895547" y="4351129"/>
            <a:ext cx="1749549" cy="3966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568">
                <a:solidFill>
                  <a:srgbClr val="D33302"/>
                </a:solidFill>
                <a:latin typeface="Segoe UI Semibold" panose="020B0702040204020203" pitchFamily="34" charset="0"/>
                <a:cs typeface="Segoe UI Semibold" panose="020B0702040204020203" pitchFamily="34" charset="0"/>
              </a:rPr>
              <a:t>Evaluate</a:t>
            </a:r>
          </a:p>
        </p:txBody>
      </p:sp>
      <p:pic>
        <p:nvPicPr>
          <p:cNvPr id="24" name="Picture 23">
            <a:extLst>
              <a:ext uri="{FF2B5EF4-FFF2-40B4-BE49-F238E27FC236}">
                <a16:creationId xmlns:a16="http://schemas.microsoft.com/office/drawing/2014/main" id="{E257C21C-0235-8C4B-98D3-C42F1F8F098D}"/>
              </a:ext>
            </a:extLst>
          </p:cNvPr>
          <p:cNvPicPr>
            <a:picLocks noChangeAspect="1"/>
          </p:cNvPicPr>
          <p:nvPr/>
        </p:nvPicPr>
        <p:blipFill>
          <a:blip r:embed="rId3"/>
          <a:stretch>
            <a:fillRect/>
          </a:stretch>
        </p:blipFill>
        <p:spPr>
          <a:xfrm>
            <a:off x="1038205" y="2944906"/>
            <a:ext cx="10058400" cy="1190445"/>
          </a:xfrm>
          <a:prstGeom prst="rect">
            <a:avLst/>
          </a:prstGeom>
        </p:spPr>
      </p:pic>
      <p:sp>
        <p:nvSpPr>
          <p:cNvPr id="25" name="Freeform 24">
            <a:extLst>
              <a:ext uri="{FF2B5EF4-FFF2-40B4-BE49-F238E27FC236}">
                <a16:creationId xmlns:a16="http://schemas.microsoft.com/office/drawing/2014/main" id="{CA953414-863A-BC48-8253-1B3C0164E3AC}"/>
              </a:ext>
            </a:extLst>
          </p:cNvPr>
          <p:cNvSpPr/>
          <p:nvPr/>
        </p:nvSpPr>
        <p:spPr bwMode="auto">
          <a:xfrm>
            <a:off x="551329" y="2528047"/>
            <a:ext cx="10905565" cy="2219695"/>
          </a:xfrm>
          <a:custGeom>
            <a:avLst/>
            <a:gdLst>
              <a:gd name="connsiteX0" fmla="*/ 0 w 10905565"/>
              <a:gd name="connsiteY0" fmla="*/ 0 h 2219695"/>
              <a:gd name="connsiteX1" fmla="*/ 10905565 w 10905565"/>
              <a:gd name="connsiteY1" fmla="*/ 0 h 2219695"/>
              <a:gd name="connsiteX2" fmla="*/ 10905565 w 10905565"/>
              <a:gd name="connsiteY2" fmla="*/ 2219695 h 2219695"/>
              <a:gd name="connsiteX3" fmla="*/ 0 w 10905565"/>
              <a:gd name="connsiteY3" fmla="*/ 2219695 h 2219695"/>
              <a:gd name="connsiteX4" fmla="*/ 0 w 10905565"/>
              <a:gd name="connsiteY4" fmla="*/ 0 h 2219695"/>
              <a:gd name="connsiteX5" fmla="*/ 2212149 w 10905565"/>
              <a:gd name="connsiteY5" fmla="*/ 833718 h 2219695"/>
              <a:gd name="connsiteX6" fmla="*/ 2212149 w 10905565"/>
              <a:gd name="connsiteY6" fmla="*/ 1755847 h 2219695"/>
              <a:gd name="connsiteX7" fmla="*/ 3240742 w 10905565"/>
              <a:gd name="connsiteY7" fmla="*/ 1755847 h 2219695"/>
              <a:gd name="connsiteX8" fmla="*/ 3240742 w 10905565"/>
              <a:gd name="connsiteY8" fmla="*/ 833718 h 2219695"/>
              <a:gd name="connsiteX9" fmla="*/ 2212149 w 10905565"/>
              <a:gd name="connsiteY9" fmla="*/ 833718 h 2219695"/>
              <a:gd name="connsiteX0" fmla="*/ 0 w 10905565"/>
              <a:gd name="connsiteY0" fmla="*/ 0 h 2219695"/>
              <a:gd name="connsiteX1" fmla="*/ 10905565 w 10905565"/>
              <a:gd name="connsiteY1" fmla="*/ 0 h 2219695"/>
              <a:gd name="connsiteX2" fmla="*/ 10905565 w 10905565"/>
              <a:gd name="connsiteY2" fmla="*/ 2219695 h 2219695"/>
              <a:gd name="connsiteX3" fmla="*/ 0 w 10905565"/>
              <a:gd name="connsiteY3" fmla="*/ 2219695 h 2219695"/>
              <a:gd name="connsiteX4" fmla="*/ 0 w 10905565"/>
              <a:gd name="connsiteY4" fmla="*/ 0 h 2219695"/>
              <a:gd name="connsiteX5" fmla="*/ 2212149 w 10905565"/>
              <a:gd name="connsiteY5" fmla="*/ 833718 h 2219695"/>
              <a:gd name="connsiteX6" fmla="*/ 2212149 w 10905565"/>
              <a:gd name="connsiteY6" fmla="*/ 1755847 h 2219695"/>
              <a:gd name="connsiteX7" fmla="*/ 3240742 w 10905565"/>
              <a:gd name="connsiteY7" fmla="*/ 1755847 h 2219695"/>
              <a:gd name="connsiteX8" fmla="*/ 7207624 w 10905565"/>
              <a:gd name="connsiteY8" fmla="*/ 887506 h 2219695"/>
              <a:gd name="connsiteX9" fmla="*/ 2212149 w 10905565"/>
              <a:gd name="connsiteY9" fmla="*/ 833718 h 2219695"/>
              <a:gd name="connsiteX0" fmla="*/ 0 w 10905565"/>
              <a:gd name="connsiteY0" fmla="*/ 0 h 2219695"/>
              <a:gd name="connsiteX1" fmla="*/ 10905565 w 10905565"/>
              <a:gd name="connsiteY1" fmla="*/ 0 h 2219695"/>
              <a:gd name="connsiteX2" fmla="*/ 10905565 w 10905565"/>
              <a:gd name="connsiteY2" fmla="*/ 2219695 h 2219695"/>
              <a:gd name="connsiteX3" fmla="*/ 0 w 10905565"/>
              <a:gd name="connsiteY3" fmla="*/ 2219695 h 2219695"/>
              <a:gd name="connsiteX4" fmla="*/ 0 w 10905565"/>
              <a:gd name="connsiteY4" fmla="*/ 0 h 2219695"/>
              <a:gd name="connsiteX5" fmla="*/ 2212149 w 10905565"/>
              <a:gd name="connsiteY5" fmla="*/ 833718 h 2219695"/>
              <a:gd name="connsiteX6" fmla="*/ 2212149 w 10905565"/>
              <a:gd name="connsiteY6" fmla="*/ 1755847 h 2219695"/>
              <a:gd name="connsiteX7" fmla="*/ 7005918 w 10905565"/>
              <a:gd name="connsiteY7" fmla="*/ 2159258 h 2219695"/>
              <a:gd name="connsiteX8" fmla="*/ 7207624 w 10905565"/>
              <a:gd name="connsiteY8" fmla="*/ 887506 h 2219695"/>
              <a:gd name="connsiteX9" fmla="*/ 2212149 w 10905565"/>
              <a:gd name="connsiteY9" fmla="*/ 833718 h 2219695"/>
              <a:gd name="connsiteX0" fmla="*/ 0 w 10905565"/>
              <a:gd name="connsiteY0" fmla="*/ 0 h 2219695"/>
              <a:gd name="connsiteX1" fmla="*/ 10905565 w 10905565"/>
              <a:gd name="connsiteY1" fmla="*/ 0 h 2219695"/>
              <a:gd name="connsiteX2" fmla="*/ 10905565 w 10905565"/>
              <a:gd name="connsiteY2" fmla="*/ 2219695 h 2219695"/>
              <a:gd name="connsiteX3" fmla="*/ 0 w 10905565"/>
              <a:gd name="connsiteY3" fmla="*/ 2219695 h 2219695"/>
              <a:gd name="connsiteX4" fmla="*/ 0 w 10905565"/>
              <a:gd name="connsiteY4" fmla="*/ 0 h 2219695"/>
              <a:gd name="connsiteX5" fmla="*/ 2212149 w 10905565"/>
              <a:gd name="connsiteY5" fmla="*/ 833718 h 2219695"/>
              <a:gd name="connsiteX6" fmla="*/ 2212149 w 10905565"/>
              <a:gd name="connsiteY6" fmla="*/ 1755847 h 2219695"/>
              <a:gd name="connsiteX7" fmla="*/ 7005918 w 10905565"/>
              <a:gd name="connsiteY7" fmla="*/ 2159258 h 2219695"/>
              <a:gd name="connsiteX8" fmla="*/ 6925236 w 10905565"/>
              <a:gd name="connsiteY8" fmla="*/ 847165 h 2219695"/>
              <a:gd name="connsiteX9" fmla="*/ 2212149 w 10905565"/>
              <a:gd name="connsiteY9" fmla="*/ 833718 h 2219695"/>
              <a:gd name="connsiteX0" fmla="*/ 0 w 10905565"/>
              <a:gd name="connsiteY0" fmla="*/ 0 h 2219695"/>
              <a:gd name="connsiteX1" fmla="*/ 10905565 w 10905565"/>
              <a:gd name="connsiteY1" fmla="*/ 0 h 2219695"/>
              <a:gd name="connsiteX2" fmla="*/ 10905565 w 10905565"/>
              <a:gd name="connsiteY2" fmla="*/ 2219695 h 2219695"/>
              <a:gd name="connsiteX3" fmla="*/ 0 w 10905565"/>
              <a:gd name="connsiteY3" fmla="*/ 2219695 h 2219695"/>
              <a:gd name="connsiteX4" fmla="*/ 0 w 10905565"/>
              <a:gd name="connsiteY4" fmla="*/ 0 h 2219695"/>
              <a:gd name="connsiteX5" fmla="*/ 2212149 w 10905565"/>
              <a:gd name="connsiteY5" fmla="*/ 833718 h 2219695"/>
              <a:gd name="connsiteX6" fmla="*/ 2212149 w 10905565"/>
              <a:gd name="connsiteY6" fmla="*/ 1755847 h 2219695"/>
              <a:gd name="connsiteX7" fmla="*/ 6938683 w 10905565"/>
              <a:gd name="connsiteY7" fmla="*/ 2132364 h 2219695"/>
              <a:gd name="connsiteX8" fmla="*/ 6925236 w 10905565"/>
              <a:gd name="connsiteY8" fmla="*/ 847165 h 2219695"/>
              <a:gd name="connsiteX9" fmla="*/ 2212149 w 10905565"/>
              <a:gd name="connsiteY9" fmla="*/ 833718 h 2219695"/>
              <a:gd name="connsiteX0" fmla="*/ 0 w 10905565"/>
              <a:gd name="connsiteY0" fmla="*/ 0 h 2219695"/>
              <a:gd name="connsiteX1" fmla="*/ 10905565 w 10905565"/>
              <a:gd name="connsiteY1" fmla="*/ 0 h 2219695"/>
              <a:gd name="connsiteX2" fmla="*/ 10905565 w 10905565"/>
              <a:gd name="connsiteY2" fmla="*/ 2219695 h 2219695"/>
              <a:gd name="connsiteX3" fmla="*/ 0 w 10905565"/>
              <a:gd name="connsiteY3" fmla="*/ 2219695 h 2219695"/>
              <a:gd name="connsiteX4" fmla="*/ 0 w 10905565"/>
              <a:gd name="connsiteY4" fmla="*/ 0 h 2219695"/>
              <a:gd name="connsiteX5" fmla="*/ 2212149 w 10905565"/>
              <a:gd name="connsiteY5" fmla="*/ 833718 h 2219695"/>
              <a:gd name="connsiteX6" fmla="*/ 5977326 w 10905565"/>
              <a:gd name="connsiteY6" fmla="*/ 2132364 h 2219695"/>
              <a:gd name="connsiteX7" fmla="*/ 6938683 w 10905565"/>
              <a:gd name="connsiteY7" fmla="*/ 2132364 h 2219695"/>
              <a:gd name="connsiteX8" fmla="*/ 6925236 w 10905565"/>
              <a:gd name="connsiteY8" fmla="*/ 847165 h 2219695"/>
              <a:gd name="connsiteX9" fmla="*/ 2212149 w 10905565"/>
              <a:gd name="connsiteY9" fmla="*/ 833718 h 2219695"/>
              <a:gd name="connsiteX0" fmla="*/ 0 w 10905565"/>
              <a:gd name="connsiteY0" fmla="*/ 0 h 2219695"/>
              <a:gd name="connsiteX1" fmla="*/ 10905565 w 10905565"/>
              <a:gd name="connsiteY1" fmla="*/ 0 h 2219695"/>
              <a:gd name="connsiteX2" fmla="*/ 10905565 w 10905565"/>
              <a:gd name="connsiteY2" fmla="*/ 2219695 h 2219695"/>
              <a:gd name="connsiteX3" fmla="*/ 0 w 10905565"/>
              <a:gd name="connsiteY3" fmla="*/ 2219695 h 2219695"/>
              <a:gd name="connsiteX4" fmla="*/ 0 w 10905565"/>
              <a:gd name="connsiteY4" fmla="*/ 0 h 2219695"/>
              <a:gd name="connsiteX5" fmla="*/ 5963879 w 10905565"/>
              <a:gd name="connsiteY5" fmla="*/ 847165 h 2219695"/>
              <a:gd name="connsiteX6" fmla="*/ 5977326 w 10905565"/>
              <a:gd name="connsiteY6" fmla="*/ 2132364 h 2219695"/>
              <a:gd name="connsiteX7" fmla="*/ 6938683 w 10905565"/>
              <a:gd name="connsiteY7" fmla="*/ 2132364 h 2219695"/>
              <a:gd name="connsiteX8" fmla="*/ 6925236 w 10905565"/>
              <a:gd name="connsiteY8" fmla="*/ 847165 h 2219695"/>
              <a:gd name="connsiteX9" fmla="*/ 5963879 w 10905565"/>
              <a:gd name="connsiteY9" fmla="*/ 847165 h 2219695"/>
              <a:gd name="connsiteX0" fmla="*/ 0 w 10905565"/>
              <a:gd name="connsiteY0" fmla="*/ 0 h 2219695"/>
              <a:gd name="connsiteX1" fmla="*/ 10905565 w 10905565"/>
              <a:gd name="connsiteY1" fmla="*/ 0 h 2219695"/>
              <a:gd name="connsiteX2" fmla="*/ 10905565 w 10905565"/>
              <a:gd name="connsiteY2" fmla="*/ 2219695 h 2219695"/>
              <a:gd name="connsiteX3" fmla="*/ 0 w 10905565"/>
              <a:gd name="connsiteY3" fmla="*/ 2219695 h 2219695"/>
              <a:gd name="connsiteX4" fmla="*/ 0 w 10905565"/>
              <a:gd name="connsiteY4" fmla="*/ 0 h 2219695"/>
              <a:gd name="connsiteX5" fmla="*/ 5963879 w 10905565"/>
              <a:gd name="connsiteY5" fmla="*/ 847165 h 2219695"/>
              <a:gd name="connsiteX6" fmla="*/ 5977326 w 10905565"/>
              <a:gd name="connsiteY6" fmla="*/ 2132364 h 2219695"/>
              <a:gd name="connsiteX7" fmla="*/ 6911789 w 10905565"/>
              <a:gd name="connsiteY7" fmla="*/ 2145811 h 2219695"/>
              <a:gd name="connsiteX8" fmla="*/ 6925236 w 10905565"/>
              <a:gd name="connsiteY8" fmla="*/ 847165 h 2219695"/>
              <a:gd name="connsiteX9" fmla="*/ 5963879 w 10905565"/>
              <a:gd name="connsiteY9" fmla="*/ 847165 h 2219695"/>
              <a:gd name="connsiteX0" fmla="*/ 0 w 10905565"/>
              <a:gd name="connsiteY0" fmla="*/ 0 h 2219695"/>
              <a:gd name="connsiteX1" fmla="*/ 10905565 w 10905565"/>
              <a:gd name="connsiteY1" fmla="*/ 0 h 2219695"/>
              <a:gd name="connsiteX2" fmla="*/ 10905565 w 10905565"/>
              <a:gd name="connsiteY2" fmla="*/ 2219695 h 2219695"/>
              <a:gd name="connsiteX3" fmla="*/ 0 w 10905565"/>
              <a:gd name="connsiteY3" fmla="*/ 2219695 h 2219695"/>
              <a:gd name="connsiteX4" fmla="*/ 0 w 10905565"/>
              <a:gd name="connsiteY4" fmla="*/ 0 h 2219695"/>
              <a:gd name="connsiteX5" fmla="*/ 5963879 w 10905565"/>
              <a:gd name="connsiteY5" fmla="*/ 847165 h 2219695"/>
              <a:gd name="connsiteX6" fmla="*/ 5977326 w 10905565"/>
              <a:gd name="connsiteY6" fmla="*/ 2132364 h 2219695"/>
              <a:gd name="connsiteX7" fmla="*/ 6938683 w 10905565"/>
              <a:gd name="connsiteY7" fmla="*/ 2145811 h 2219695"/>
              <a:gd name="connsiteX8" fmla="*/ 6925236 w 10905565"/>
              <a:gd name="connsiteY8" fmla="*/ 847165 h 2219695"/>
              <a:gd name="connsiteX9" fmla="*/ 5963879 w 10905565"/>
              <a:gd name="connsiteY9" fmla="*/ 847165 h 221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05565" h="2219695">
                <a:moveTo>
                  <a:pt x="0" y="0"/>
                </a:moveTo>
                <a:lnTo>
                  <a:pt x="10905565" y="0"/>
                </a:lnTo>
                <a:lnTo>
                  <a:pt x="10905565" y="2219695"/>
                </a:lnTo>
                <a:lnTo>
                  <a:pt x="0" y="2219695"/>
                </a:lnTo>
                <a:lnTo>
                  <a:pt x="0" y="0"/>
                </a:lnTo>
                <a:close/>
                <a:moveTo>
                  <a:pt x="5963879" y="847165"/>
                </a:moveTo>
                <a:lnTo>
                  <a:pt x="5977326" y="2132364"/>
                </a:lnTo>
                <a:lnTo>
                  <a:pt x="6938683" y="2145811"/>
                </a:lnTo>
                <a:lnTo>
                  <a:pt x="6925236" y="847165"/>
                </a:lnTo>
                <a:lnTo>
                  <a:pt x="5963879" y="847165"/>
                </a:lnTo>
                <a:close/>
              </a:path>
            </a:pathLst>
          </a:cu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C42C36C4-97CD-CC4F-9B93-045EFB46D240}"/>
              </a:ext>
            </a:extLst>
          </p:cNvPr>
          <p:cNvSpPr>
            <a:spLocks noGrp="1"/>
          </p:cNvSpPr>
          <p:nvPr>
            <p:ph type="title"/>
          </p:nvPr>
        </p:nvSpPr>
        <p:spPr>
          <a:xfrm>
            <a:off x="588263" y="457200"/>
            <a:ext cx="11018520" cy="1107996"/>
          </a:xfrm>
        </p:spPr>
        <p:txBody>
          <a:bodyPr>
            <a:normAutofit fontScale="90000"/>
          </a:bodyPr>
          <a:lstStyle/>
          <a:p>
            <a:r>
              <a:rPr lang="en-US"/>
              <a:t>Development Lifecycle: </a:t>
            </a:r>
            <a:r>
              <a:rPr lang="en-US">
                <a:solidFill>
                  <a:srgbClr val="D33302"/>
                </a:solidFill>
              </a:rPr>
              <a:t>Publish</a:t>
            </a:r>
            <a:br>
              <a:rPr lang="en-US">
                <a:solidFill>
                  <a:srgbClr val="F1691E"/>
                </a:solidFill>
              </a:rPr>
            </a:br>
            <a:endParaRPr lang="en-US"/>
          </a:p>
        </p:txBody>
      </p:sp>
      <p:sp>
        <p:nvSpPr>
          <p:cNvPr id="7" name="Text Placeholder 6">
            <a:extLst>
              <a:ext uri="{FF2B5EF4-FFF2-40B4-BE49-F238E27FC236}">
                <a16:creationId xmlns:a16="http://schemas.microsoft.com/office/drawing/2014/main" id="{24D8ECC7-AA77-5249-82F8-19ACC1435E9A}"/>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848183586"/>
      </p:ext>
    </p:extLst>
  </p:cSld>
  <p:clrMapOvr>
    <a:masterClrMapping/>
  </p:clrMapOvr>
  <mc:AlternateContent xmlns:mc="http://schemas.openxmlformats.org/markup-compatibility/2006" xmlns:p14="http://schemas.microsoft.com/office/powerpoint/2010/main">
    <mc:Choice Requires="p14">
      <p:transition p14:dur="10" advClick="0"/>
    </mc:Choice>
    <mc:Fallback xmlns:a16="http://schemas.microsoft.com/office/drawing/2014/main" xmlns="">
      <p:transition advClick="0"/>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a:extLst>
              <a:ext uri="{FF2B5EF4-FFF2-40B4-BE49-F238E27FC236}">
                <a16:creationId xmlns:a16="http://schemas.microsoft.com/office/drawing/2014/main" id="{C7C17EDA-29FE-8645-9CB5-945B27CB64F7}"/>
              </a:ext>
            </a:extLst>
          </p:cNvPr>
          <p:cNvSpPr/>
          <p:nvPr/>
        </p:nvSpPr>
        <p:spPr bwMode="auto">
          <a:xfrm rot="5400000">
            <a:off x="-451387" y="451387"/>
            <a:ext cx="6858000" cy="5955226"/>
          </a:xfrm>
          <a:custGeom>
            <a:avLst/>
            <a:gdLst>
              <a:gd name="connsiteX0" fmla="*/ 0 w 7590504"/>
              <a:gd name="connsiteY0" fmla="*/ 763794 h 5955226"/>
              <a:gd name="connsiteX1" fmla="*/ 3692704 w 7590504"/>
              <a:gd name="connsiteY1" fmla="*/ 0 h 5955226"/>
              <a:gd name="connsiteX2" fmla="*/ 7590504 w 7590504"/>
              <a:gd name="connsiteY2" fmla="*/ 763794 h 5955226"/>
              <a:gd name="connsiteX3" fmla="*/ 7211959 w 7590504"/>
              <a:gd name="connsiteY3" fmla="*/ 763794 h 5955226"/>
              <a:gd name="connsiteX4" fmla="*/ 7211959 w 7590504"/>
              <a:gd name="connsiteY4" fmla="*/ 5955226 h 5955226"/>
              <a:gd name="connsiteX5" fmla="*/ 353959 w 7590504"/>
              <a:gd name="connsiteY5" fmla="*/ 5955226 h 5955226"/>
              <a:gd name="connsiteX6" fmla="*/ 353959 w 7590504"/>
              <a:gd name="connsiteY6" fmla="*/ 763794 h 5955226"/>
              <a:gd name="connsiteX0" fmla="*/ 630639 w 7247750"/>
              <a:gd name="connsiteY0" fmla="*/ 606478 h 5955226"/>
              <a:gd name="connsiteX1" fmla="*/ 3349950 w 7247750"/>
              <a:gd name="connsiteY1" fmla="*/ 0 h 5955226"/>
              <a:gd name="connsiteX2" fmla="*/ 7247750 w 7247750"/>
              <a:gd name="connsiteY2" fmla="*/ 763794 h 5955226"/>
              <a:gd name="connsiteX3" fmla="*/ 6869205 w 7247750"/>
              <a:gd name="connsiteY3" fmla="*/ 763794 h 5955226"/>
              <a:gd name="connsiteX4" fmla="*/ 6869205 w 7247750"/>
              <a:gd name="connsiteY4" fmla="*/ 5955226 h 5955226"/>
              <a:gd name="connsiteX5" fmla="*/ 11205 w 7247750"/>
              <a:gd name="connsiteY5" fmla="*/ 5955226 h 5955226"/>
              <a:gd name="connsiteX6" fmla="*/ 11205 w 7247750"/>
              <a:gd name="connsiteY6" fmla="*/ 763794 h 5955226"/>
              <a:gd name="connsiteX7" fmla="*/ 630639 w 7247750"/>
              <a:gd name="connsiteY7" fmla="*/ 606478 h 5955226"/>
              <a:gd name="connsiteX0" fmla="*/ 630639 w 6869205"/>
              <a:gd name="connsiteY0" fmla="*/ 606478 h 5955226"/>
              <a:gd name="connsiteX1" fmla="*/ 3349950 w 6869205"/>
              <a:gd name="connsiteY1" fmla="*/ 0 h 5955226"/>
              <a:gd name="connsiteX2" fmla="*/ 5802408 w 6869205"/>
              <a:gd name="connsiteY2" fmla="*/ 517988 h 5955226"/>
              <a:gd name="connsiteX3" fmla="*/ 6869205 w 6869205"/>
              <a:gd name="connsiteY3" fmla="*/ 763794 h 5955226"/>
              <a:gd name="connsiteX4" fmla="*/ 6869205 w 6869205"/>
              <a:gd name="connsiteY4" fmla="*/ 5955226 h 5955226"/>
              <a:gd name="connsiteX5" fmla="*/ 11205 w 6869205"/>
              <a:gd name="connsiteY5" fmla="*/ 5955226 h 5955226"/>
              <a:gd name="connsiteX6" fmla="*/ 11205 w 6869205"/>
              <a:gd name="connsiteY6" fmla="*/ 763794 h 5955226"/>
              <a:gd name="connsiteX7" fmla="*/ 630639 w 6869205"/>
              <a:gd name="connsiteY7" fmla="*/ 606478 h 5955226"/>
              <a:gd name="connsiteX0" fmla="*/ 0 w 6858000"/>
              <a:gd name="connsiteY0" fmla="*/ 768404 h 5959836"/>
              <a:gd name="connsiteX1" fmla="*/ 3338745 w 6858000"/>
              <a:gd name="connsiteY1" fmla="*/ 4610 h 5959836"/>
              <a:gd name="connsiteX2" fmla="*/ 5791203 w 6858000"/>
              <a:gd name="connsiteY2" fmla="*/ 522598 h 5959836"/>
              <a:gd name="connsiteX3" fmla="*/ 6858000 w 6858000"/>
              <a:gd name="connsiteY3" fmla="*/ 768404 h 5959836"/>
              <a:gd name="connsiteX4" fmla="*/ 6858000 w 6858000"/>
              <a:gd name="connsiteY4" fmla="*/ 5959836 h 5959836"/>
              <a:gd name="connsiteX5" fmla="*/ 0 w 6858000"/>
              <a:gd name="connsiteY5" fmla="*/ 5959836 h 5959836"/>
              <a:gd name="connsiteX6" fmla="*/ 0 w 6858000"/>
              <a:gd name="connsiteY6" fmla="*/ 768404 h 5959836"/>
              <a:gd name="connsiteX0" fmla="*/ 0 w 6858000"/>
              <a:gd name="connsiteY0" fmla="*/ 763794 h 5955226"/>
              <a:gd name="connsiteX1" fmla="*/ 3338745 w 6858000"/>
              <a:gd name="connsiteY1" fmla="*/ 0 h 5955226"/>
              <a:gd name="connsiteX2" fmla="*/ 5791203 w 6858000"/>
              <a:gd name="connsiteY2" fmla="*/ 517988 h 5955226"/>
              <a:gd name="connsiteX3" fmla="*/ 6858000 w 6858000"/>
              <a:gd name="connsiteY3" fmla="*/ 763794 h 5955226"/>
              <a:gd name="connsiteX4" fmla="*/ 6858000 w 6858000"/>
              <a:gd name="connsiteY4" fmla="*/ 5955226 h 5955226"/>
              <a:gd name="connsiteX5" fmla="*/ 0 w 6858000"/>
              <a:gd name="connsiteY5" fmla="*/ 5955226 h 5955226"/>
              <a:gd name="connsiteX6" fmla="*/ 0 w 6858000"/>
              <a:gd name="connsiteY6" fmla="*/ 763794 h 5955226"/>
              <a:gd name="connsiteX0" fmla="*/ 0 w 6858000"/>
              <a:gd name="connsiteY0" fmla="*/ 763794 h 5955226"/>
              <a:gd name="connsiteX1" fmla="*/ 3338745 w 6858000"/>
              <a:gd name="connsiteY1" fmla="*/ 0 h 5955226"/>
              <a:gd name="connsiteX2" fmla="*/ 5791203 w 6858000"/>
              <a:gd name="connsiteY2" fmla="*/ 517988 h 5955226"/>
              <a:gd name="connsiteX3" fmla="*/ 6858000 w 6858000"/>
              <a:gd name="connsiteY3" fmla="*/ 763794 h 5955226"/>
              <a:gd name="connsiteX4" fmla="*/ 6858000 w 6858000"/>
              <a:gd name="connsiteY4" fmla="*/ 5955226 h 5955226"/>
              <a:gd name="connsiteX5" fmla="*/ 0 w 6858000"/>
              <a:gd name="connsiteY5" fmla="*/ 5955226 h 5955226"/>
              <a:gd name="connsiteX6" fmla="*/ 0 w 6858000"/>
              <a:gd name="connsiteY6" fmla="*/ 763794 h 5955226"/>
              <a:gd name="connsiteX0" fmla="*/ 0 w 6858000"/>
              <a:gd name="connsiteY0" fmla="*/ 763794 h 5955226"/>
              <a:gd name="connsiteX1" fmla="*/ 3338745 w 6858000"/>
              <a:gd name="connsiteY1" fmla="*/ 0 h 5955226"/>
              <a:gd name="connsiteX2" fmla="*/ 5791203 w 6858000"/>
              <a:gd name="connsiteY2" fmla="*/ 517988 h 5955226"/>
              <a:gd name="connsiteX3" fmla="*/ 6858000 w 6858000"/>
              <a:gd name="connsiteY3" fmla="*/ 763794 h 5955226"/>
              <a:gd name="connsiteX4" fmla="*/ 6858000 w 6858000"/>
              <a:gd name="connsiteY4" fmla="*/ 5955226 h 5955226"/>
              <a:gd name="connsiteX5" fmla="*/ 0 w 6858000"/>
              <a:gd name="connsiteY5" fmla="*/ 5955226 h 5955226"/>
              <a:gd name="connsiteX6" fmla="*/ 0 w 6858000"/>
              <a:gd name="connsiteY6" fmla="*/ 763794 h 5955226"/>
              <a:gd name="connsiteX0" fmla="*/ 0 w 6858000"/>
              <a:gd name="connsiteY0" fmla="*/ 763794 h 5955226"/>
              <a:gd name="connsiteX1" fmla="*/ 3338745 w 6858000"/>
              <a:gd name="connsiteY1" fmla="*/ 0 h 5955226"/>
              <a:gd name="connsiteX2" fmla="*/ 6858000 w 6858000"/>
              <a:gd name="connsiteY2" fmla="*/ 763794 h 5955226"/>
              <a:gd name="connsiteX3" fmla="*/ 6858000 w 6858000"/>
              <a:gd name="connsiteY3" fmla="*/ 5955226 h 5955226"/>
              <a:gd name="connsiteX4" fmla="*/ 0 w 6858000"/>
              <a:gd name="connsiteY4" fmla="*/ 5955226 h 5955226"/>
              <a:gd name="connsiteX5" fmla="*/ 0 w 6858000"/>
              <a:gd name="connsiteY5" fmla="*/ 763794 h 5955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5955226">
                <a:moveTo>
                  <a:pt x="0" y="763794"/>
                </a:moveTo>
                <a:cubicBezTo>
                  <a:pt x="1233465" y="457057"/>
                  <a:pt x="2162530" y="260776"/>
                  <a:pt x="3338745" y="0"/>
                </a:cubicBezTo>
                <a:lnTo>
                  <a:pt x="6858000" y="763794"/>
                </a:lnTo>
                <a:lnTo>
                  <a:pt x="6858000" y="5955226"/>
                </a:lnTo>
                <a:lnTo>
                  <a:pt x="0" y="5955226"/>
                </a:lnTo>
                <a:lnTo>
                  <a:pt x="0" y="763794"/>
                </a:lnTo>
                <a:close/>
              </a:path>
            </a:pathLst>
          </a:custGeom>
          <a:solidFill>
            <a:srgbClr val="44546A"/>
          </a:solidFill>
          <a:ln>
            <a:no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 name="Title 1"/>
          <p:cNvSpPr>
            <a:spLocks noGrp="1"/>
          </p:cNvSpPr>
          <p:nvPr>
            <p:ph type="title"/>
          </p:nvPr>
        </p:nvSpPr>
        <p:spPr>
          <a:xfrm>
            <a:off x="588263" y="457200"/>
            <a:ext cx="4835676" cy="1107996"/>
          </a:xfrm>
        </p:spPr>
        <p:txBody>
          <a:bodyPr>
            <a:normAutofit fontScale="90000"/>
          </a:bodyPr>
          <a:lstStyle/>
          <a:p>
            <a:r>
              <a:rPr lang="en-US"/>
              <a:t>.bot File – Your Bot’s</a:t>
            </a:r>
            <a:br>
              <a:rPr lang="en-US"/>
            </a:br>
            <a:r>
              <a:rPr lang="en-US"/>
              <a:t>Services Manifest </a:t>
            </a:r>
          </a:p>
        </p:txBody>
      </p:sp>
      <p:sp>
        <p:nvSpPr>
          <p:cNvPr id="11" name="Text Placeholder 3">
            <a:extLst>
              <a:ext uri="{FF2B5EF4-FFF2-40B4-BE49-F238E27FC236}">
                <a16:creationId xmlns:a16="http://schemas.microsoft.com/office/drawing/2014/main" id="{5F5774E8-C468-E443-AB41-02936C3EB421}"/>
              </a:ext>
            </a:extLst>
          </p:cNvPr>
          <p:cNvSpPr txBox="1">
            <a:spLocks/>
          </p:cNvSpPr>
          <p:nvPr/>
        </p:nvSpPr>
        <p:spPr>
          <a:xfrm>
            <a:off x="613387" y="2021934"/>
            <a:ext cx="4138897" cy="32131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lumMod val="90000"/>
                    <a:lumOff val="10000"/>
                  </a:schemeClr>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lumMod val="75000"/>
                  </a:schemeClr>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lumMod val="75000"/>
                  </a:schemeClr>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lumMod val="75000"/>
                  </a:schemeClr>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solidFill>
                  <a:schemeClr val="bg1"/>
                </a:solidFill>
              </a:rPr>
              <a:t>A collection of services used by your bots</a:t>
            </a:r>
          </a:p>
          <a:p>
            <a:endParaRPr lang="en-US" sz="1800">
              <a:solidFill>
                <a:schemeClr val="bg1"/>
              </a:solidFill>
            </a:endParaRPr>
          </a:p>
          <a:p>
            <a:r>
              <a:rPr lang="en-US" sz="1800">
                <a:solidFill>
                  <a:schemeClr val="bg1"/>
                </a:solidFill>
              </a:rPr>
              <a:t>Bootstraps your bot</a:t>
            </a:r>
            <a:endParaRPr lang="en-US">
              <a:solidFill>
                <a:schemeClr val="bg1"/>
              </a:solidFill>
            </a:endParaRPr>
          </a:p>
          <a:p>
            <a:endParaRPr lang="en-US" sz="1800">
              <a:solidFill>
                <a:schemeClr val="bg1"/>
              </a:solidFill>
            </a:endParaRPr>
          </a:p>
          <a:p>
            <a:r>
              <a:rPr lang="en-US" sz="1800">
                <a:solidFill>
                  <a:schemeClr val="bg1"/>
                </a:solidFill>
              </a:rPr>
              <a:t>Integrates with Bot Framework Emulator and toolchain</a:t>
            </a:r>
          </a:p>
          <a:p>
            <a:endParaRPr lang="en-US" sz="1800">
              <a:solidFill>
                <a:schemeClr val="bg1"/>
              </a:solidFill>
            </a:endParaRPr>
          </a:p>
          <a:p>
            <a:r>
              <a:rPr lang="en-US" sz="1800">
                <a:solidFill>
                  <a:schemeClr val="bg1"/>
                </a:solidFill>
              </a:rPr>
              <a:t>One place to manage services</a:t>
            </a:r>
          </a:p>
          <a:p>
            <a:endParaRPr lang="en-US" sz="1800">
              <a:solidFill>
                <a:schemeClr val="bg1">
                  <a:lumMod val="95000"/>
                </a:schemeClr>
              </a:solidFill>
            </a:endParaRPr>
          </a:p>
          <a:p>
            <a:r>
              <a:rPr lang="en-US" sz="1800">
                <a:solidFill>
                  <a:schemeClr val="bg1">
                    <a:lumMod val="95000"/>
                  </a:schemeClr>
                </a:solidFill>
                <a:hlinkClick r:id="rId3">
                  <a:extLst>
                    <a:ext uri="{A12FA001-AC4F-418D-AE19-62706E023703}">
                      <ahyp:hlinkClr xmlns:ahyp="http://schemas.microsoft.com/office/drawing/2018/hyperlinkcolor" val="tx"/>
                    </a:ext>
                  </a:extLst>
                </a:hlinkClick>
              </a:rPr>
              <a:t>.bot file example</a:t>
            </a:r>
            <a:endParaRPr lang="en-US" sz="1800">
              <a:solidFill>
                <a:schemeClr val="bg1">
                  <a:lumMod val="95000"/>
                </a:schemeClr>
              </a:solidFill>
            </a:endParaRPr>
          </a:p>
        </p:txBody>
      </p:sp>
      <p:pic>
        <p:nvPicPr>
          <p:cNvPr id="12" name="Picture 11">
            <a:extLst>
              <a:ext uri="{FF2B5EF4-FFF2-40B4-BE49-F238E27FC236}">
                <a16:creationId xmlns:a16="http://schemas.microsoft.com/office/drawing/2014/main" id="{E85F4C90-A691-E140-8AD7-8D26F04890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7312" y="-428678"/>
            <a:ext cx="10801497" cy="7715355"/>
          </a:xfrm>
          <a:prstGeom prst="rect">
            <a:avLst/>
          </a:prstGeom>
        </p:spPr>
      </p:pic>
      <p:sp>
        <p:nvSpPr>
          <p:cNvPr id="3" name="Rectangle 2">
            <a:extLst>
              <a:ext uri="{FF2B5EF4-FFF2-40B4-BE49-F238E27FC236}">
                <a16:creationId xmlns:a16="http://schemas.microsoft.com/office/drawing/2014/main" id="{077DC3C0-343B-F946-9D31-1D2D18D10766}"/>
              </a:ext>
            </a:extLst>
          </p:cNvPr>
          <p:cNvSpPr/>
          <p:nvPr/>
        </p:nvSpPr>
        <p:spPr>
          <a:xfrm>
            <a:off x="5885491" y="2274837"/>
            <a:ext cx="3447312" cy="2308324"/>
          </a:xfrm>
          <a:prstGeom prst="rect">
            <a:avLst/>
          </a:prstGeom>
        </p:spPr>
        <p:txBody>
          <a:bodyPr wrap="square">
            <a:spAutoFit/>
          </a:bodyPr>
          <a:lstStyle/>
          <a:p>
            <a:pPr marL="514350" lvl="1" indent="-285750">
              <a:buFont typeface="Arial" panose="020B0604020202020204" pitchFamily="34" charset="0"/>
              <a:buChar char="•"/>
            </a:pPr>
            <a:r>
              <a:rPr lang="en-US">
                <a:solidFill>
                  <a:schemeClr val="bg1">
                    <a:lumMod val="95000"/>
                  </a:schemeClr>
                </a:solidFill>
              </a:rPr>
              <a:t>Localhost </a:t>
            </a:r>
          </a:p>
          <a:p>
            <a:pPr marL="514350" lvl="1" indent="-285750">
              <a:buFont typeface="Arial" panose="020B0604020202020204" pitchFamily="34" charset="0"/>
              <a:buChar char="•"/>
            </a:pPr>
            <a:r>
              <a:rPr lang="en-US">
                <a:solidFill>
                  <a:schemeClr val="bg1">
                    <a:lumMod val="95000"/>
                  </a:schemeClr>
                </a:solidFill>
              </a:rPr>
              <a:t>Azure Bot Service </a:t>
            </a:r>
          </a:p>
          <a:p>
            <a:pPr marL="514350" lvl="1" indent="-285750">
              <a:buFont typeface="Arial" panose="020B0604020202020204" pitchFamily="34" charset="0"/>
              <a:buChar char="•"/>
            </a:pPr>
            <a:r>
              <a:rPr lang="en-US">
                <a:solidFill>
                  <a:schemeClr val="bg1">
                    <a:lumMod val="95000"/>
                  </a:schemeClr>
                </a:solidFill>
              </a:rPr>
              <a:t>LUIS.AI</a:t>
            </a:r>
          </a:p>
          <a:p>
            <a:pPr marL="514350" lvl="1" indent="-285750">
              <a:buFont typeface="Arial" panose="020B0604020202020204" pitchFamily="34" charset="0"/>
              <a:buChar char="•"/>
            </a:pPr>
            <a:r>
              <a:rPr lang="en-US" err="1">
                <a:solidFill>
                  <a:schemeClr val="bg1">
                    <a:lumMod val="95000"/>
                  </a:schemeClr>
                </a:solidFill>
              </a:rPr>
              <a:t>QnA</a:t>
            </a:r>
            <a:r>
              <a:rPr lang="en-US">
                <a:solidFill>
                  <a:schemeClr val="bg1">
                    <a:lumMod val="95000"/>
                  </a:schemeClr>
                </a:solidFill>
              </a:rPr>
              <a:t> </a:t>
            </a:r>
            <a:r>
              <a:rPr lang="en-US" err="1">
                <a:solidFill>
                  <a:schemeClr val="bg1">
                    <a:lumMod val="95000"/>
                  </a:schemeClr>
                </a:solidFill>
              </a:rPr>
              <a:t>Makrer</a:t>
            </a:r>
            <a:endParaRPr lang="en-US">
              <a:solidFill>
                <a:schemeClr val="bg1">
                  <a:lumMod val="95000"/>
                </a:schemeClr>
              </a:solidFill>
            </a:endParaRPr>
          </a:p>
          <a:p>
            <a:pPr marL="514350" lvl="1" indent="-285750">
              <a:buFont typeface="Arial" panose="020B0604020202020204" pitchFamily="34" charset="0"/>
              <a:buChar char="•"/>
            </a:pPr>
            <a:r>
              <a:rPr lang="en-US">
                <a:solidFill>
                  <a:schemeClr val="bg1">
                    <a:lumMod val="95000"/>
                  </a:schemeClr>
                </a:solidFill>
              </a:rPr>
              <a:t>Dispatch </a:t>
            </a:r>
          </a:p>
          <a:p>
            <a:pPr marL="514350" lvl="1" indent="-285750">
              <a:buFont typeface="Arial" panose="020B0604020202020204" pitchFamily="34" charset="0"/>
              <a:buChar char="•"/>
            </a:pPr>
            <a:r>
              <a:rPr lang="en-US">
                <a:solidFill>
                  <a:schemeClr val="bg1">
                    <a:lumMod val="95000"/>
                  </a:schemeClr>
                </a:solidFill>
              </a:rPr>
              <a:t>Azure Application Insights </a:t>
            </a:r>
          </a:p>
          <a:p>
            <a:pPr marL="514350" lvl="1" indent="-285750">
              <a:buFont typeface="Arial" panose="020B0604020202020204" pitchFamily="34" charset="0"/>
              <a:buChar char="•"/>
            </a:pPr>
            <a:r>
              <a:rPr lang="en-US">
                <a:solidFill>
                  <a:schemeClr val="bg1">
                    <a:lumMod val="95000"/>
                  </a:schemeClr>
                </a:solidFill>
              </a:rPr>
              <a:t>Azure Blob Storage </a:t>
            </a:r>
          </a:p>
          <a:p>
            <a:pPr marL="514350" lvl="1" indent="-285750">
              <a:buFont typeface="Arial" panose="020B0604020202020204" pitchFamily="34" charset="0"/>
              <a:buChar char="•"/>
            </a:pPr>
            <a:r>
              <a:rPr lang="en-US">
                <a:solidFill>
                  <a:schemeClr val="bg1">
                    <a:lumMod val="95000"/>
                  </a:schemeClr>
                </a:solidFill>
              </a:rPr>
              <a:t>Azure Cosmos DB</a:t>
            </a:r>
            <a:endParaRPr lang="en-US"/>
          </a:p>
        </p:txBody>
      </p:sp>
    </p:spTree>
    <p:extLst>
      <p:ext uri="{BB962C8B-B14F-4D97-AF65-F5344CB8AC3E}">
        <p14:creationId xmlns:p14="http://schemas.microsoft.com/office/powerpoint/2010/main" val="250085160"/>
      </p:ext>
    </p:extLst>
  </p:cSld>
  <p:clrMapOvr>
    <a:masterClrMapping/>
  </p:clrMapOvr>
  <mc:AlternateContent xmlns:mc="http://schemas.openxmlformats.org/markup-compatibility/2006" xmlns:p14="http://schemas.microsoft.com/office/powerpoint/2010/main">
    <mc:Choice Requires="p14">
      <p:transition p14:dur="10" advClick="0"/>
    </mc:Choice>
    <mc:Fallback xmlns:a14="http://schemas.microsoft.com/office/drawing/2010/main" xmlns:ahyp="http://schemas.microsoft.com/office/drawing/2018/hyperlinkcolor" xmlns:a16="http://schemas.microsoft.com/office/drawing/2014/main" xmlns="">
      <p:transition advClick="0"/>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EA6F1CB-13A4-DC40-B5B0-545783966E7D}"/>
              </a:ext>
            </a:extLst>
          </p:cNvPr>
          <p:cNvSpPr/>
          <p:nvPr/>
        </p:nvSpPr>
        <p:spPr bwMode="auto">
          <a:xfrm>
            <a:off x="865" y="1829027"/>
            <a:ext cx="12190271" cy="52172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CC7358C4-2ADB-2340-9C90-1D35707E1513}"/>
              </a:ext>
            </a:extLst>
          </p:cNvPr>
          <p:cNvCxnSpPr/>
          <p:nvPr/>
        </p:nvCxnSpPr>
        <p:spPr>
          <a:xfrm>
            <a:off x="8425058" y="4920924"/>
            <a:ext cx="924689" cy="0"/>
          </a:xfrm>
          <a:prstGeom prst="line">
            <a:avLst/>
          </a:prstGeom>
          <a:ln w="76200">
            <a:solidFill>
              <a:srgbClr val="F1691E"/>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E081FE68-79A4-074B-96F0-7541C0221554}"/>
              </a:ext>
            </a:extLst>
          </p:cNvPr>
          <p:cNvSpPr/>
          <p:nvPr/>
        </p:nvSpPr>
        <p:spPr bwMode="auto">
          <a:xfrm>
            <a:off x="448059" y="4351129"/>
            <a:ext cx="1749549" cy="3966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568">
                <a:solidFill>
                  <a:srgbClr val="D33302"/>
                </a:solidFill>
                <a:latin typeface="Segoe UI Semibold" panose="020B0702040204020203" pitchFamily="34" charset="0"/>
                <a:ea typeface="Segoe UI" pitchFamily="34" charset="0"/>
                <a:cs typeface="Segoe UI Semibold" panose="020B0702040204020203" pitchFamily="34" charset="0"/>
              </a:rPr>
              <a:t>Plan</a:t>
            </a:r>
          </a:p>
        </p:txBody>
      </p:sp>
      <p:sp>
        <p:nvSpPr>
          <p:cNvPr id="19" name="Rectangle 18">
            <a:extLst>
              <a:ext uri="{FF2B5EF4-FFF2-40B4-BE49-F238E27FC236}">
                <a16:creationId xmlns:a16="http://schemas.microsoft.com/office/drawing/2014/main" id="{9E7541D4-6C5C-3646-97AB-4A2C0C8BE700}"/>
              </a:ext>
            </a:extLst>
          </p:cNvPr>
          <p:cNvSpPr/>
          <p:nvPr/>
        </p:nvSpPr>
        <p:spPr bwMode="auto">
          <a:xfrm>
            <a:off x="2337557" y="4351129"/>
            <a:ext cx="1749549" cy="3966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568">
                <a:solidFill>
                  <a:srgbClr val="D33302"/>
                </a:solidFill>
                <a:latin typeface="Segoe UI Semibold" panose="020B0702040204020203" pitchFamily="34" charset="0"/>
                <a:cs typeface="Segoe UI Semibold" panose="020B0702040204020203" pitchFamily="34" charset="0"/>
              </a:rPr>
              <a:t>Build</a:t>
            </a:r>
          </a:p>
        </p:txBody>
      </p:sp>
      <p:sp>
        <p:nvSpPr>
          <p:cNvPr id="20" name="Rectangle 19">
            <a:extLst>
              <a:ext uri="{FF2B5EF4-FFF2-40B4-BE49-F238E27FC236}">
                <a16:creationId xmlns:a16="http://schemas.microsoft.com/office/drawing/2014/main" id="{2B43065B-08CD-854D-A457-93347D2F9707}"/>
              </a:ext>
            </a:extLst>
          </p:cNvPr>
          <p:cNvSpPr/>
          <p:nvPr/>
        </p:nvSpPr>
        <p:spPr bwMode="auto">
          <a:xfrm>
            <a:off x="4227055" y="4351129"/>
            <a:ext cx="1749549" cy="3966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568">
                <a:solidFill>
                  <a:srgbClr val="D33302"/>
                </a:solidFill>
                <a:latin typeface="Segoe UI Semibold" panose="020B0702040204020203" pitchFamily="34" charset="0"/>
                <a:cs typeface="Segoe UI Semibold" panose="020B0702040204020203" pitchFamily="34" charset="0"/>
              </a:rPr>
              <a:t>Test</a:t>
            </a:r>
          </a:p>
        </p:txBody>
      </p:sp>
      <p:sp>
        <p:nvSpPr>
          <p:cNvPr id="21" name="Rectangle 20">
            <a:extLst>
              <a:ext uri="{FF2B5EF4-FFF2-40B4-BE49-F238E27FC236}">
                <a16:creationId xmlns:a16="http://schemas.microsoft.com/office/drawing/2014/main" id="{2D019B62-C047-EE4F-9C5D-3F176512EF7D}"/>
              </a:ext>
            </a:extLst>
          </p:cNvPr>
          <p:cNvSpPr/>
          <p:nvPr/>
        </p:nvSpPr>
        <p:spPr bwMode="auto">
          <a:xfrm>
            <a:off x="6116553" y="4351129"/>
            <a:ext cx="1749549" cy="3966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568">
                <a:solidFill>
                  <a:srgbClr val="D33302"/>
                </a:solidFill>
                <a:latin typeface="Segoe UI Semibold" panose="020B0702040204020203" pitchFamily="34" charset="0"/>
                <a:cs typeface="Segoe UI Semibold" panose="020B0702040204020203" pitchFamily="34" charset="0"/>
              </a:rPr>
              <a:t>Publish</a:t>
            </a:r>
          </a:p>
        </p:txBody>
      </p:sp>
      <p:sp>
        <p:nvSpPr>
          <p:cNvPr id="22" name="Rectangle 21">
            <a:extLst>
              <a:ext uri="{FF2B5EF4-FFF2-40B4-BE49-F238E27FC236}">
                <a16:creationId xmlns:a16="http://schemas.microsoft.com/office/drawing/2014/main" id="{5801F2E7-30BC-304C-B7C8-B590FF007093}"/>
              </a:ext>
            </a:extLst>
          </p:cNvPr>
          <p:cNvSpPr/>
          <p:nvPr/>
        </p:nvSpPr>
        <p:spPr bwMode="auto">
          <a:xfrm>
            <a:off x="8006051" y="4351129"/>
            <a:ext cx="1749549" cy="3966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568">
                <a:solidFill>
                  <a:srgbClr val="D33302"/>
                </a:solidFill>
                <a:latin typeface="Segoe UI Semibold" panose="020B0702040204020203" pitchFamily="34" charset="0"/>
                <a:cs typeface="Segoe UI Semibold" panose="020B0702040204020203" pitchFamily="34" charset="0"/>
              </a:rPr>
              <a:t>Connect</a:t>
            </a:r>
          </a:p>
        </p:txBody>
      </p:sp>
      <p:sp>
        <p:nvSpPr>
          <p:cNvPr id="23" name="Rectangle 22">
            <a:extLst>
              <a:ext uri="{FF2B5EF4-FFF2-40B4-BE49-F238E27FC236}">
                <a16:creationId xmlns:a16="http://schemas.microsoft.com/office/drawing/2014/main" id="{9E8E8653-54BF-D946-9FC5-8F991B5F0163}"/>
              </a:ext>
            </a:extLst>
          </p:cNvPr>
          <p:cNvSpPr/>
          <p:nvPr/>
        </p:nvSpPr>
        <p:spPr bwMode="auto">
          <a:xfrm>
            <a:off x="9895547" y="4351129"/>
            <a:ext cx="1749549" cy="3966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568">
                <a:solidFill>
                  <a:srgbClr val="D33302"/>
                </a:solidFill>
                <a:latin typeface="Segoe UI Semibold" panose="020B0702040204020203" pitchFamily="34" charset="0"/>
                <a:cs typeface="Segoe UI Semibold" panose="020B0702040204020203" pitchFamily="34" charset="0"/>
              </a:rPr>
              <a:t>Evaluate</a:t>
            </a:r>
          </a:p>
        </p:txBody>
      </p:sp>
      <p:pic>
        <p:nvPicPr>
          <p:cNvPr id="24" name="Picture 23">
            <a:extLst>
              <a:ext uri="{FF2B5EF4-FFF2-40B4-BE49-F238E27FC236}">
                <a16:creationId xmlns:a16="http://schemas.microsoft.com/office/drawing/2014/main" id="{E257C21C-0235-8C4B-98D3-C42F1F8F098D}"/>
              </a:ext>
            </a:extLst>
          </p:cNvPr>
          <p:cNvPicPr>
            <a:picLocks noChangeAspect="1"/>
          </p:cNvPicPr>
          <p:nvPr/>
        </p:nvPicPr>
        <p:blipFill>
          <a:blip r:embed="rId2"/>
          <a:stretch>
            <a:fillRect/>
          </a:stretch>
        </p:blipFill>
        <p:spPr>
          <a:xfrm>
            <a:off x="1038205" y="2944906"/>
            <a:ext cx="10058400" cy="1190445"/>
          </a:xfrm>
          <a:prstGeom prst="rect">
            <a:avLst/>
          </a:prstGeom>
        </p:spPr>
      </p:pic>
      <p:sp>
        <p:nvSpPr>
          <p:cNvPr id="25" name="Freeform 24">
            <a:extLst>
              <a:ext uri="{FF2B5EF4-FFF2-40B4-BE49-F238E27FC236}">
                <a16:creationId xmlns:a16="http://schemas.microsoft.com/office/drawing/2014/main" id="{CA953414-863A-BC48-8253-1B3C0164E3AC}"/>
              </a:ext>
            </a:extLst>
          </p:cNvPr>
          <p:cNvSpPr/>
          <p:nvPr/>
        </p:nvSpPr>
        <p:spPr bwMode="auto">
          <a:xfrm>
            <a:off x="551329" y="2528047"/>
            <a:ext cx="10905565" cy="2219695"/>
          </a:xfrm>
          <a:custGeom>
            <a:avLst/>
            <a:gdLst>
              <a:gd name="connsiteX0" fmla="*/ 0 w 10905565"/>
              <a:gd name="connsiteY0" fmla="*/ 0 h 2219695"/>
              <a:gd name="connsiteX1" fmla="*/ 10905565 w 10905565"/>
              <a:gd name="connsiteY1" fmla="*/ 0 h 2219695"/>
              <a:gd name="connsiteX2" fmla="*/ 10905565 w 10905565"/>
              <a:gd name="connsiteY2" fmla="*/ 2219695 h 2219695"/>
              <a:gd name="connsiteX3" fmla="*/ 0 w 10905565"/>
              <a:gd name="connsiteY3" fmla="*/ 2219695 h 2219695"/>
              <a:gd name="connsiteX4" fmla="*/ 0 w 10905565"/>
              <a:gd name="connsiteY4" fmla="*/ 0 h 2219695"/>
              <a:gd name="connsiteX5" fmla="*/ 2212149 w 10905565"/>
              <a:gd name="connsiteY5" fmla="*/ 833718 h 2219695"/>
              <a:gd name="connsiteX6" fmla="*/ 2212149 w 10905565"/>
              <a:gd name="connsiteY6" fmla="*/ 1755847 h 2219695"/>
              <a:gd name="connsiteX7" fmla="*/ 3240742 w 10905565"/>
              <a:gd name="connsiteY7" fmla="*/ 1755847 h 2219695"/>
              <a:gd name="connsiteX8" fmla="*/ 3240742 w 10905565"/>
              <a:gd name="connsiteY8" fmla="*/ 833718 h 2219695"/>
              <a:gd name="connsiteX9" fmla="*/ 2212149 w 10905565"/>
              <a:gd name="connsiteY9" fmla="*/ 833718 h 2219695"/>
              <a:gd name="connsiteX0" fmla="*/ 0 w 10905565"/>
              <a:gd name="connsiteY0" fmla="*/ 0 h 2219695"/>
              <a:gd name="connsiteX1" fmla="*/ 10905565 w 10905565"/>
              <a:gd name="connsiteY1" fmla="*/ 0 h 2219695"/>
              <a:gd name="connsiteX2" fmla="*/ 10905565 w 10905565"/>
              <a:gd name="connsiteY2" fmla="*/ 2219695 h 2219695"/>
              <a:gd name="connsiteX3" fmla="*/ 0 w 10905565"/>
              <a:gd name="connsiteY3" fmla="*/ 2219695 h 2219695"/>
              <a:gd name="connsiteX4" fmla="*/ 0 w 10905565"/>
              <a:gd name="connsiteY4" fmla="*/ 0 h 2219695"/>
              <a:gd name="connsiteX5" fmla="*/ 2212149 w 10905565"/>
              <a:gd name="connsiteY5" fmla="*/ 833718 h 2219695"/>
              <a:gd name="connsiteX6" fmla="*/ 2212149 w 10905565"/>
              <a:gd name="connsiteY6" fmla="*/ 1755847 h 2219695"/>
              <a:gd name="connsiteX7" fmla="*/ 3240742 w 10905565"/>
              <a:gd name="connsiteY7" fmla="*/ 1755847 h 2219695"/>
              <a:gd name="connsiteX8" fmla="*/ 7207624 w 10905565"/>
              <a:gd name="connsiteY8" fmla="*/ 887506 h 2219695"/>
              <a:gd name="connsiteX9" fmla="*/ 2212149 w 10905565"/>
              <a:gd name="connsiteY9" fmla="*/ 833718 h 2219695"/>
              <a:gd name="connsiteX0" fmla="*/ 0 w 10905565"/>
              <a:gd name="connsiteY0" fmla="*/ 0 h 2219695"/>
              <a:gd name="connsiteX1" fmla="*/ 10905565 w 10905565"/>
              <a:gd name="connsiteY1" fmla="*/ 0 h 2219695"/>
              <a:gd name="connsiteX2" fmla="*/ 10905565 w 10905565"/>
              <a:gd name="connsiteY2" fmla="*/ 2219695 h 2219695"/>
              <a:gd name="connsiteX3" fmla="*/ 0 w 10905565"/>
              <a:gd name="connsiteY3" fmla="*/ 2219695 h 2219695"/>
              <a:gd name="connsiteX4" fmla="*/ 0 w 10905565"/>
              <a:gd name="connsiteY4" fmla="*/ 0 h 2219695"/>
              <a:gd name="connsiteX5" fmla="*/ 2212149 w 10905565"/>
              <a:gd name="connsiteY5" fmla="*/ 833718 h 2219695"/>
              <a:gd name="connsiteX6" fmla="*/ 2212149 w 10905565"/>
              <a:gd name="connsiteY6" fmla="*/ 1755847 h 2219695"/>
              <a:gd name="connsiteX7" fmla="*/ 7005918 w 10905565"/>
              <a:gd name="connsiteY7" fmla="*/ 2159258 h 2219695"/>
              <a:gd name="connsiteX8" fmla="*/ 7207624 w 10905565"/>
              <a:gd name="connsiteY8" fmla="*/ 887506 h 2219695"/>
              <a:gd name="connsiteX9" fmla="*/ 2212149 w 10905565"/>
              <a:gd name="connsiteY9" fmla="*/ 833718 h 2219695"/>
              <a:gd name="connsiteX0" fmla="*/ 0 w 10905565"/>
              <a:gd name="connsiteY0" fmla="*/ 0 h 2219695"/>
              <a:gd name="connsiteX1" fmla="*/ 10905565 w 10905565"/>
              <a:gd name="connsiteY1" fmla="*/ 0 h 2219695"/>
              <a:gd name="connsiteX2" fmla="*/ 10905565 w 10905565"/>
              <a:gd name="connsiteY2" fmla="*/ 2219695 h 2219695"/>
              <a:gd name="connsiteX3" fmla="*/ 0 w 10905565"/>
              <a:gd name="connsiteY3" fmla="*/ 2219695 h 2219695"/>
              <a:gd name="connsiteX4" fmla="*/ 0 w 10905565"/>
              <a:gd name="connsiteY4" fmla="*/ 0 h 2219695"/>
              <a:gd name="connsiteX5" fmla="*/ 2212149 w 10905565"/>
              <a:gd name="connsiteY5" fmla="*/ 833718 h 2219695"/>
              <a:gd name="connsiteX6" fmla="*/ 2212149 w 10905565"/>
              <a:gd name="connsiteY6" fmla="*/ 1755847 h 2219695"/>
              <a:gd name="connsiteX7" fmla="*/ 7005918 w 10905565"/>
              <a:gd name="connsiteY7" fmla="*/ 2159258 h 2219695"/>
              <a:gd name="connsiteX8" fmla="*/ 6925236 w 10905565"/>
              <a:gd name="connsiteY8" fmla="*/ 847165 h 2219695"/>
              <a:gd name="connsiteX9" fmla="*/ 2212149 w 10905565"/>
              <a:gd name="connsiteY9" fmla="*/ 833718 h 2219695"/>
              <a:gd name="connsiteX0" fmla="*/ 0 w 10905565"/>
              <a:gd name="connsiteY0" fmla="*/ 0 h 2219695"/>
              <a:gd name="connsiteX1" fmla="*/ 10905565 w 10905565"/>
              <a:gd name="connsiteY1" fmla="*/ 0 h 2219695"/>
              <a:gd name="connsiteX2" fmla="*/ 10905565 w 10905565"/>
              <a:gd name="connsiteY2" fmla="*/ 2219695 h 2219695"/>
              <a:gd name="connsiteX3" fmla="*/ 0 w 10905565"/>
              <a:gd name="connsiteY3" fmla="*/ 2219695 h 2219695"/>
              <a:gd name="connsiteX4" fmla="*/ 0 w 10905565"/>
              <a:gd name="connsiteY4" fmla="*/ 0 h 2219695"/>
              <a:gd name="connsiteX5" fmla="*/ 2212149 w 10905565"/>
              <a:gd name="connsiteY5" fmla="*/ 833718 h 2219695"/>
              <a:gd name="connsiteX6" fmla="*/ 2212149 w 10905565"/>
              <a:gd name="connsiteY6" fmla="*/ 1755847 h 2219695"/>
              <a:gd name="connsiteX7" fmla="*/ 6938683 w 10905565"/>
              <a:gd name="connsiteY7" fmla="*/ 2132364 h 2219695"/>
              <a:gd name="connsiteX8" fmla="*/ 6925236 w 10905565"/>
              <a:gd name="connsiteY8" fmla="*/ 847165 h 2219695"/>
              <a:gd name="connsiteX9" fmla="*/ 2212149 w 10905565"/>
              <a:gd name="connsiteY9" fmla="*/ 833718 h 2219695"/>
              <a:gd name="connsiteX0" fmla="*/ 0 w 10905565"/>
              <a:gd name="connsiteY0" fmla="*/ 0 h 2219695"/>
              <a:gd name="connsiteX1" fmla="*/ 10905565 w 10905565"/>
              <a:gd name="connsiteY1" fmla="*/ 0 h 2219695"/>
              <a:gd name="connsiteX2" fmla="*/ 10905565 w 10905565"/>
              <a:gd name="connsiteY2" fmla="*/ 2219695 h 2219695"/>
              <a:gd name="connsiteX3" fmla="*/ 0 w 10905565"/>
              <a:gd name="connsiteY3" fmla="*/ 2219695 h 2219695"/>
              <a:gd name="connsiteX4" fmla="*/ 0 w 10905565"/>
              <a:gd name="connsiteY4" fmla="*/ 0 h 2219695"/>
              <a:gd name="connsiteX5" fmla="*/ 2212149 w 10905565"/>
              <a:gd name="connsiteY5" fmla="*/ 833718 h 2219695"/>
              <a:gd name="connsiteX6" fmla="*/ 5977326 w 10905565"/>
              <a:gd name="connsiteY6" fmla="*/ 2132364 h 2219695"/>
              <a:gd name="connsiteX7" fmla="*/ 6938683 w 10905565"/>
              <a:gd name="connsiteY7" fmla="*/ 2132364 h 2219695"/>
              <a:gd name="connsiteX8" fmla="*/ 6925236 w 10905565"/>
              <a:gd name="connsiteY8" fmla="*/ 847165 h 2219695"/>
              <a:gd name="connsiteX9" fmla="*/ 2212149 w 10905565"/>
              <a:gd name="connsiteY9" fmla="*/ 833718 h 2219695"/>
              <a:gd name="connsiteX0" fmla="*/ 0 w 10905565"/>
              <a:gd name="connsiteY0" fmla="*/ 0 h 2219695"/>
              <a:gd name="connsiteX1" fmla="*/ 10905565 w 10905565"/>
              <a:gd name="connsiteY1" fmla="*/ 0 h 2219695"/>
              <a:gd name="connsiteX2" fmla="*/ 10905565 w 10905565"/>
              <a:gd name="connsiteY2" fmla="*/ 2219695 h 2219695"/>
              <a:gd name="connsiteX3" fmla="*/ 0 w 10905565"/>
              <a:gd name="connsiteY3" fmla="*/ 2219695 h 2219695"/>
              <a:gd name="connsiteX4" fmla="*/ 0 w 10905565"/>
              <a:gd name="connsiteY4" fmla="*/ 0 h 2219695"/>
              <a:gd name="connsiteX5" fmla="*/ 5963879 w 10905565"/>
              <a:gd name="connsiteY5" fmla="*/ 847165 h 2219695"/>
              <a:gd name="connsiteX6" fmla="*/ 5977326 w 10905565"/>
              <a:gd name="connsiteY6" fmla="*/ 2132364 h 2219695"/>
              <a:gd name="connsiteX7" fmla="*/ 6938683 w 10905565"/>
              <a:gd name="connsiteY7" fmla="*/ 2132364 h 2219695"/>
              <a:gd name="connsiteX8" fmla="*/ 6925236 w 10905565"/>
              <a:gd name="connsiteY8" fmla="*/ 847165 h 2219695"/>
              <a:gd name="connsiteX9" fmla="*/ 5963879 w 10905565"/>
              <a:gd name="connsiteY9" fmla="*/ 847165 h 2219695"/>
              <a:gd name="connsiteX0" fmla="*/ 0 w 10905565"/>
              <a:gd name="connsiteY0" fmla="*/ 0 h 2219695"/>
              <a:gd name="connsiteX1" fmla="*/ 10905565 w 10905565"/>
              <a:gd name="connsiteY1" fmla="*/ 0 h 2219695"/>
              <a:gd name="connsiteX2" fmla="*/ 10905565 w 10905565"/>
              <a:gd name="connsiteY2" fmla="*/ 2219695 h 2219695"/>
              <a:gd name="connsiteX3" fmla="*/ 0 w 10905565"/>
              <a:gd name="connsiteY3" fmla="*/ 2219695 h 2219695"/>
              <a:gd name="connsiteX4" fmla="*/ 0 w 10905565"/>
              <a:gd name="connsiteY4" fmla="*/ 0 h 2219695"/>
              <a:gd name="connsiteX5" fmla="*/ 5963879 w 10905565"/>
              <a:gd name="connsiteY5" fmla="*/ 847165 h 2219695"/>
              <a:gd name="connsiteX6" fmla="*/ 5977326 w 10905565"/>
              <a:gd name="connsiteY6" fmla="*/ 2132364 h 2219695"/>
              <a:gd name="connsiteX7" fmla="*/ 6911789 w 10905565"/>
              <a:gd name="connsiteY7" fmla="*/ 2145811 h 2219695"/>
              <a:gd name="connsiteX8" fmla="*/ 6925236 w 10905565"/>
              <a:gd name="connsiteY8" fmla="*/ 847165 h 2219695"/>
              <a:gd name="connsiteX9" fmla="*/ 5963879 w 10905565"/>
              <a:gd name="connsiteY9" fmla="*/ 847165 h 2219695"/>
              <a:gd name="connsiteX0" fmla="*/ 0 w 10905565"/>
              <a:gd name="connsiteY0" fmla="*/ 0 h 2219695"/>
              <a:gd name="connsiteX1" fmla="*/ 10905565 w 10905565"/>
              <a:gd name="connsiteY1" fmla="*/ 0 h 2219695"/>
              <a:gd name="connsiteX2" fmla="*/ 10905565 w 10905565"/>
              <a:gd name="connsiteY2" fmla="*/ 2219695 h 2219695"/>
              <a:gd name="connsiteX3" fmla="*/ 0 w 10905565"/>
              <a:gd name="connsiteY3" fmla="*/ 2219695 h 2219695"/>
              <a:gd name="connsiteX4" fmla="*/ 0 w 10905565"/>
              <a:gd name="connsiteY4" fmla="*/ 0 h 2219695"/>
              <a:gd name="connsiteX5" fmla="*/ 5963879 w 10905565"/>
              <a:gd name="connsiteY5" fmla="*/ 847165 h 2219695"/>
              <a:gd name="connsiteX6" fmla="*/ 5977326 w 10905565"/>
              <a:gd name="connsiteY6" fmla="*/ 2132364 h 2219695"/>
              <a:gd name="connsiteX7" fmla="*/ 6938683 w 10905565"/>
              <a:gd name="connsiteY7" fmla="*/ 2145811 h 2219695"/>
              <a:gd name="connsiteX8" fmla="*/ 6925236 w 10905565"/>
              <a:gd name="connsiteY8" fmla="*/ 847165 h 2219695"/>
              <a:gd name="connsiteX9" fmla="*/ 5963879 w 10905565"/>
              <a:gd name="connsiteY9" fmla="*/ 847165 h 2219695"/>
              <a:gd name="connsiteX0" fmla="*/ 0 w 10905565"/>
              <a:gd name="connsiteY0" fmla="*/ 0 h 2219695"/>
              <a:gd name="connsiteX1" fmla="*/ 10905565 w 10905565"/>
              <a:gd name="connsiteY1" fmla="*/ 0 h 2219695"/>
              <a:gd name="connsiteX2" fmla="*/ 10905565 w 10905565"/>
              <a:gd name="connsiteY2" fmla="*/ 2219695 h 2219695"/>
              <a:gd name="connsiteX3" fmla="*/ 0 w 10905565"/>
              <a:gd name="connsiteY3" fmla="*/ 2219695 h 2219695"/>
              <a:gd name="connsiteX4" fmla="*/ 0 w 10905565"/>
              <a:gd name="connsiteY4" fmla="*/ 0 h 2219695"/>
              <a:gd name="connsiteX5" fmla="*/ 5963879 w 10905565"/>
              <a:gd name="connsiteY5" fmla="*/ 847165 h 2219695"/>
              <a:gd name="connsiteX6" fmla="*/ 5977326 w 10905565"/>
              <a:gd name="connsiteY6" fmla="*/ 2132364 h 2219695"/>
              <a:gd name="connsiteX7" fmla="*/ 6938683 w 10905565"/>
              <a:gd name="connsiteY7" fmla="*/ 2145811 h 2219695"/>
              <a:gd name="connsiteX8" fmla="*/ 8805406 w 10905565"/>
              <a:gd name="connsiteY8" fmla="*/ 826617 h 2219695"/>
              <a:gd name="connsiteX9" fmla="*/ 5963879 w 10905565"/>
              <a:gd name="connsiteY9" fmla="*/ 847165 h 2219695"/>
              <a:gd name="connsiteX0" fmla="*/ 0 w 10905565"/>
              <a:gd name="connsiteY0" fmla="*/ 0 h 2219695"/>
              <a:gd name="connsiteX1" fmla="*/ 10905565 w 10905565"/>
              <a:gd name="connsiteY1" fmla="*/ 0 h 2219695"/>
              <a:gd name="connsiteX2" fmla="*/ 10905565 w 10905565"/>
              <a:gd name="connsiteY2" fmla="*/ 2219695 h 2219695"/>
              <a:gd name="connsiteX3" fmla="*/ 0 w 10905565"/>
              <a:gd name="connsiteY3" fmla="*/ 2219695 h 2219695"/>
              <a:gd name="connsiteX4" fmla="*/ 0 w 10905565"/>
              <a:gd name="connsiteY4" fmla="*/ 0 h 2219695"/>
              <a:gd name="connsiteX5" fmla="*/ 5963879 w 10905565"/>
              <a:gd name="connsiteY5" fmla="*/ 847165 h 2219695"/>
              <a:gd name="connsiteX6" fmla="*/ 5977326 w 10905565"/>
              <a:gd name="connsiteY6" fmla="*/ 2132364 h 2219695"/>
              <a:gd name="connsiteX7" fmla="*/ 8839402 w 10905565"/>
              <a:gd name="connsiteY7" fmla="*/ 2176634 h 2219695"/>
              <a:gd name="connsiteX8" fmla="*/ 8805406 w 10905565"/>
              <a:gd name="connsiteY8" fmla="*/ 826617 h 2219695"/>
              <a:gd name="connsiteX9" fmla="*/ 5963879 w 10905565"/>
              <a:gd name="connsiteY9" fmla="*/ 847165 h 2219695"/>
              <a:gd name="connsiteX0" fmla="*/ 0 w 10905565"/>
              <a:gd name="connsiteY0" fmla="*/ 0 h 2219695"/>
              <a:gd name="connsiteX1" fmla="*/ 10905565 w 10905565"/>
              <a:gd name="connsiteY1" fmla="*/ 0 h 2219695"/>
              <a:gd name="connsiteX2" fmla="*/ 10905565 w 10905565"/>
              <a:gd name="connsiteY2" fmla="*/ 2219695 h 2219695"/>
              <a:gd name="connsiteX3" fmla="*/ 0 w 10905565"/>
              <a:gd name="connsiteY3" fmla="*/ 2219695 h 2219695"/>
              <a:gd name="connsiteX4" fmla="*/ 0 w 10905565"/>
              <a:gd name="connsiteY4" fmla="*/ 0 h 2219695"/>
              <a:gd name="connsiteX5" fmla="*/ 5963879 w 10905565"/>
              <a:gd name="connsiteY5" fmla="*/ 847165 h 2219695"/>
              <a:gd name="connsiteX6" fmla="*/ 7836949 w 10905565"/>
              <a:gd name="connsiteY6" fmla="*/ 2142639 h 2219695"/>
              <a:gd name="connsiteX7" fmla="*/ 8839402 w 10905565"/>
              <a:gd name="connsiteY7" fmla="*/ 2176634 h 2219695"/>
              <a:gd name="connsiteX8" fmla="*/ 8805406 w 10905565"/>
              <a:gd name="connsiteY8" fmla="*/ 826617 h 2219695"/>
              <a:gd name="connsiteX9" fmla="*/ 5963879 w 10905565"/>
              <a:gd name="connsiteY9" fmla="*/ 847165 h 2219695"/>
              <a:gd name="connsiteX0" fmla="*/ 0 w 10905565"/>
              <a:gd name="connsiteY0" fmla="*/ 0 h 2219695"/>
              <a:gd name="connsiteX1" fmla="*/ 10905565 w 10905565"/>
              <a:gd name="connsiteY1" fmla="*/ 0 h 2219695"/>
              <a:gd name="connsiteX2" fmla="*/ 10905565 w 10905565"/>
              <a:gd name="connsiteY2" fmla="*/ 2219695 h 2219695"/>
              <a:gd name="connsiteX3" fmla="*/ 0 w 10905565"/>
              <a:gd name="connsiteY3" fmla="*/ 2219695 h 2219695"/>
              <a:gd name="connsiteX4" fmla="*/ 0 w 10905565"/>
              <a:gd name="connsiteY4" fmla="*/ 0 h 2219695"/>
              <a:gd name="connsiteX5" fmla="*/ 7782405 w 10905565"/>
              <a:gd name="connsiteY5" fmla="*/ 836890 h 2219695"/>
              <a:gd name="connsiteX6" fmla="*/ 7836949 w 10905565"/>
              <a:gd name="connsiteY6" fmla="*/ 2142639 h 2219695"/>
              <a:gd name="connsiteX7" fmla="*/ 8839402 w 10905565"/>
              <a:gd name="connsiteY7" fmla="*/ 2176634 h 2219695"/>
              <a:gd name="connsiteX8" fmla="*/ 8805406 w 10905565"/>
              <a:gd name="connsiteY8" fmla="*/ 826617 h 2219695"/>
              <a:gd name="connsiteX9" fmla="*/ 7782405 w 10905565"/>
              <a:gd name="connsiteY9" fmla="*/ 836890 h 2219695"/>
              <a:gd name="connsiteX0" fmla="*/ 0 w 10905565"/>
              <a:gd name="connsiteY0" fmla="*/ 0 h 2219695"/>
              <a:gd name="connsiteX1" fmla="*/ 10905565 w 10905565"/>
              <a:gd name="connsiteY1" fmla="*/ 0 h 2219695"/>
              <a:gd name="connsiteX2" fmla="*/ 10905565 w 10905565"/>
              <a:gd name="connsiteY2" fmla="*/ 2219695 h 2219695"/>
              <a:gd name="connsiteX3" fmla="*/ 0 w 10905565"/>
              <a:gd name="connsiteY3" fmla="*/ 2219695 h 2219695"/>
              <a:gd name="connsiteX4" fmla="*/ 0 w 10905565"/>
              <a:gd name="connsiteY4" fmla="*/ 0 h 2219695"/>
              <a:gd name="connsiteX5" fmla="*/ 7782405 w 10905565"/>
              <a:gd name="connsiteY5" fmla="*/ 836890 h 2219695"/>
              <a:gd name="connsiteX6" fmla="*/ 7836949 w 10905565"/>
              <a:gd name="connsiteY6" fmla="*/ 2142639 h 2219695"/>
              <a:gd name="connsiteX7" fmla="*/ 8839402 w 10905565"/>
              <a:gd name="connsiteY7" fmla="*/ 2135537 h 2219695"/>
              <a:gd name="connsiteX8" fmla="*/ 8805406 w 10905565"/>
              <a:gd name="connsiteY8" fmla="*/ 826617 h 2219695"/>
              <a:gd name="connsiteX9" fmla="*/ 7782405 w 10905565"/>
              <a:gd name="connsiteY9" fmla="*/ 836890 h 221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05565" h="2219695">
                <a:moveTo>
                  <a:pt x="0" y="0"/>
                </a:moveTo>
                <a:lnTo>
                  <a:pt x="10905565" y="0"/>
                </a:lnTo>
                <a:lnTo>
                  <a:pt x="10905565" y="2219695"/>
                </a:lnTo>
                <a:lnTo>
                  <a:pt x="0" y="2219695"/>
                </a:lnTo>
                <a:lnTo>
                  <a:pt x="0" y="0"/>
                </a:lnTo>
                <a:close/>
                <a:moveTo>
                  <a:pt x="7782405" y="836890"/>
                </a:moveTo>
                <a:lnTo>
                  <a:pt x="7836949" y="2142639"/>
                </a:lnTo>
                <a:lnTo>
                  <a:pt x="8839402" y="2135537"/>
                </a:lnTo>
                <a:lnTo>
                  <a:pt x="8805406" y="826617"/>
                </a:lnTo>
                <a:lnTo>
                  <a:pt x="7782405" y="836890"/>
                </a:lnTo>
                <a:close/>
              </a:path>
            </a:pathLst>
          </a:cu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C42C36C4-97CD-CC4F-9B93-045EFB46D240}"/>
              </a:ext>
            </a:extLst>
          </p:cNvPr>
          <p:cNvSpPr>
            <a:spLocks noGrp="1"/>
          </p:cNvSpPr>
          <p:nvPr>
            <p:ph type="title"/>
          </p:nvPr>
        </p:nvSpPr>
        <p:spPr>
          <a:xfrm>
            <a:off x="588263" y="457200"/>
            <a:ext cx="11018520" cy="1107996"/>
          </a:xfrm>
        </p:spPr>
        <p:txBody>
          <a:bodyPr>
            <a:normAutofit fontScale="90000"/>
          </a:bodyPr>
          <a:lstStyle/>
          <a:p>
            <a:r>
              <a:rPr lang="en-US"/>
              <a:t>Development Lifecycle: </a:t>
            </a:r>
            <a:r>
              <a:rPr lang="en-US">
                <a:solidFill>
                  <a:srgbClr val="D33302"/>
                </a:solidFill>
              </a:rPr>
              <a:t>Connect</a:t>
            </a:r>
            <a:br>
              <a:rPr lang="en-US">
                <a:solidFill>
                  <a:srgbClr val="F1691E"/>
                </a:solidFill>
              </a:rPr>
            </a:br>
            <a:endParaRPr lang="en-US"/>
          </a:p>
        </p:txBody>
      </p:sp>
      <p:sp>
        <p:nvSpPr>
          <p:cNvPr id="7" name="Text Placeholder 6">
            <a:extLst>
              <a:ext uri="{FF2B5EF4-FFF2-40B4-BE49-F238E27FC236}">
                <a16:creationId xmlns:a16="http://schemas.microsoft.com/office/drawing/2014/main" id="{24D8ECC7-AA77-5249-82F8-19ACC1435E9A}"/>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260968161"/>
      </p:ext>
    </p:extLst>
  </p:cSld>
  <p:clrMapOvr>
    <a:masterClrMapping/>
  </p:clrMapOvr>
  <mc:AlternateContent xmlns:mc="http://schemas.openxmlformats.org/markup-compatibility/2006" xmlns:p14="http://schemas.microsoft.com/office/powerpoint/2010/main">
    <mc:Choice Requires="p14">
      <p:transition p14:dur="10" advClick="0"/>
    </mc:Choice>
    <mc:Fallback xmlns:a16="http://schemas.microsoft.com/office/drawing/2014/main"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49" name="Picture 48"/>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864" y="488"/>
            <a:ext cx="12190272" cy="6857027"/>
          </a:xfrm>
          <a:prstGeom prst="rect">
            <a:avLst/>
          </a:prstGeom>
        </p:spPr>
      </p:pic>
      <p:sp>
        <p:nvSpPr>
          <p:cNvPr id="50" name="Rectangle 49"/>
          <p:cNvSpPr/>
          <p:nvPr/>
        </p:nvSpPr>
        <p:spPr bwMode="auto">
          <a:xfrm>
            <a:off x="864" y="487"/>
            <a:ext cx="12190272" cy="6882978"/>
          </a:xfrm>
          <a:prstGeom prst="rect">
            <a:avLst/>
          </a:prstGeom>
          <a:solidFill>
            <a:srgbClr val="000000">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Oval 64"/>
          <p:cNvSpPr/>
          <p:nvPr/>
        </p:nvSpPr>
        <p:spPr bwMode="auto">
          <a:xfrm>
            <a:off x="4409006" y="2422326"/>
            <a:ext cx="936989" cy="936989"/>
          </a:xfrm>
          <a:prstGeom prst="ellipse">
            <a:avLst/>
          </a:prstGeom>
          <a:solidFill>
            <a:srgbClr val="2E75B6">
              <a:alpha val="85000"/>
            </a:srgbClr>
          </a:solidFill>
          <a:ln w="19050" cmpd="sng">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a:gradFill>
                  <a:gsLst>
                    <a:gs pos="0">
                      <a:srgbClr val="FFFFFF"/>
                    </a:gs>
                    <a:gs pos="100000">
                      <a:srgbClr val="FFFFFF"/>
                    </a:gs>
                  </a:gsLst>
                  <a:lin ang="5400000" scaled="0"/>
                </a:gradFill>
                <a:latin typeface="Segoe UI"/>
                <a:ea typeface="Segoe UI" pitchFamily="34" charset="0"/>
                <a:cs typeface="Segoe UI" pitchFamily="34" charset="0"/>
              </a:rPr>
              <a:t>Shakey reasoning robot</a:t>
            </a:r>
            <a:endParaRPr lang="en-US" sz="100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2293" fontAlgn="base">
              <a:lnSpc>
                <a:spcPct val="90000"/>
              </a:lnSpc>
              <a:spcBef>
                <a:spcPts val="200"/>
              </a:spcBef>
              <a:spcAft>
                <a:spcPct val="0"/>
              </a:spcAft>
              <a:defRPr/>
            </a:pPr>
            <a:r>
              <a:rPr lang="en-US" sz="1000" b="1">
                <a:gradFill>
                  <a:gsLst>
                    <a:gs pos="0">
                      <a:srgbClr val="FFFFFF"/>
                    </a:gs>
                    <a:gs pos="100000">
                      <a:srgbClr val="FFFFFF"/>
                    </a:gs>
                  </a:gsLst>
                  <a:lin ang="5400000" scaled="0"/>
                </a:gradFill>
                <a:latin typeface="Segoe UI"/>
                <a:ea typeface="Segoe UI" pitchFamily="34" charset="0"/>
                <a:cs typeface="Segoe UI" pitchFamily="34" charset="0"/>
              </a:rPr>
              <a:t>1969</a:t>
            </a:r>
            <a:endParaRPr lang="en-US" sz="1000" b="1"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Oval 92"/>
          <p:cNvSpPr/>
          <p:nvPr/>
        </p:nvSpPr>
        <p:spPr bwMode="auto">
          <a:xfrm>
            <a:off x="2347605" y="3619318"/>
            <a:ext cx="936989" cy="936989"/>
          </a:xfrm>
          <a:prstGeom prst="ellipse">
            <a:avLst/>
          </a:prstGeom>
          <a:solidFill>
            <a:srgbClr val="2E75B6">
              <a:alpha val="85000"/>
            </a:srgbClr>
          </a:solidFill>
          <a:ln w="19050" cmpd="sng">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a:gradFill>
                  <a:gsLst>
                    <a:gs pos="0">
                      <a:srgbClr val="FFFFFF"/>
                    </a:gs>
                    <a:gs pos="100000">
                      <a:srgbClr val="FFFFFF"/>
                    </a:gs>
                  </a:gsLst>
                  <a:lin ang="5400000" scaled="0"/>
                </a:gradFill>
                <a:latin typeface="Segoe UI"/>
                <a:ea typeface="Segoe UI" pitchFamily="34" charset="0"/>
                <a:cs typeface="Segoe UI" pitchFamily="34" charset="0"/>
              </a:rPr>
              <a:t>AT&amp;T Voder</a:t>
            </a:r>
            <a:endParaRPr lang="en-US" sz="100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2293" fontAlgn="base">
              <a:lnSpc>
                <a:spcPct val="90000"/>
              </a:lnSpc>
              <a:spcBef>
                <a:spcPts val="200"/>
              </a:spcBef>
              <a:spcAft>
                <a:spcPct val="0"/>
              </a:spcAft>
              <a:defRPr/>
            </a:pPr>
            <a:r>
              <a:rPr lang="en-US" sz="1000" b="1">
                <a:gradFill>
                  <a:gsLst>
                    <a:gs pos="0">
                      <a:srgbClr val="FFFFFF"/>
                    </a:gs>
                    <a:gs pos="100000">
                      <a:srgbClr val="FFFFFF"/>
                    </a:gs>
                  </a:gsLst>
                  <a:lin ang="5400000" scaled="0"/>
                </a:gradFill>
                <a:latin typeface="Segoe UI"/>
                <a:ea typeface="Segoe UI" pitchFamily="34" charset="0"/>
                <a:cs typeface="Segoe UI" pitchFamily="34" charset="0"/>
              </a:rPr>
              <a:t>1939</a:t>
            </a:r>
            <a:endParaRPr lang="en-US" sz="1000" b="1"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Oval 93"/>
          <p:cNvSpPr/>
          <p:nvPr/>
        </p:nvSpPr>
        <p:spPr bwMode="auto">
          <a:xfrm>
            <a:off x="5310151" y="3861380"/>
            <a:ext cx="936989" cy="936989"/>
          </a:xfrm>
          <a:prstGeom prst="ellipse">
            <a:avLst/>
          </a:prstGeom>
          <a:solidFill>
            <a:srgbClr val="2E75B6">
              <a:alpha val="85000"/>
            </a:srgbClr>
          </a:solidFill>
          <a:ln w="19050" cmpd="sng">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a:gradFill>
                  <a:gsLst>
                    <a:gs pos="0">
                      <a:srgbClr val="FFFFFF"/>
                    </a:gs>
                    <a:gs pos="100000">
                      <a:srgbClr val="FFFFFF"/>
                    </a:gs>
                  </a:gsLst>
                  <a:lin ang="5400000" scaled="0"/>
                </a:gradFill>
                <a:latin typeface="Segoe UI"/>
                <a:ea typeface="Segoe UI" pitchFamily="34" charset="0"/>
                <a:cs typeface="Segoe UI" pitchFamily="34" charset="0"/>
              </a:rPr>
              <a:t>GUI </a:t>
            </a:r>
            <a:endParaRPr lang="en-US" sz="100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2293" fontAlgn="base">
              <a:lnSpc>
                <a:spcPct val="90000"/>
              </a:lnSpc>
              <a:spcBef>
                <a:spcPts val="200"/>
              </a:spcBef>
              <a:spcAft>
                <a:spcPct val="0"/>
              </a:spcAft>
              <a:defRPr/>
            </a:pPr>
            <a:r>
              <a:rPr lang="en-US" sz="1000" b="1">
                <a:gradFill>
                  <a:gsLst>
                    <a:gs pos="0">
                      <a:srgbClr val="FFFFFF"/>
                    </a:gs>
                    <a:gs pos="100000">
                      <a:srgbClr val="FFFFFF"/>
                    </a:gs>
                  </a:gsLst>
                  <a:lin ang="5400000" scaled="0"/>
                </a:gradFill>
                <a:latin typeface="Segoe UI"/>
                <a:ea typeface="Segoe UI" pitchFamily="34" charset="0"/>
                <a:cs typeface="Segoe UI" pitchFamily="34" charset="0"/>
              </a:rPr>
              <a:t>1981</a:t>
            </a:r>
            <a:endParaRPr lang="en-US" sz="1000" b="1"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Oval 94"/>
          <p:cNvSpPr/>
          <p:nvPr/>
        </p:nvSpPr>
        <p:spPr bwMode="auto">
          <a:xfrm>
            <a:off x="6017546" y="1778162"/>
            <a:ext cx="936989" cy="936989"/>
          </a:xfrm>
          <a:prstGeom prst="ellipse">
            <a:avLst/>
          </a:prstGeom>
          <a:solidFill>
            <a:srgbClr val="2E75B6">
              <a:alpha val="85000"/>
            </a:srgbClr>
          </a:solidFill>
          <a:ln w="19050" cmpd="sng">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dirty="0">
                <a:gradFill>
                  <a:gsLst>
                    <a:gs pos="0">
                      <a:srgbClr val="FFFFFF"/>
                    </a:gs>
                    <a:gs pos="100000">
                      <a:srgbClr val="FFFFFF"/>
                    </a:gs>
                  </a:gsLst>
                  <a:lin ang="5400000" scaled="0"/>
                </a:gradFill>
                <a:latin typeface="Segoe UI"/>
                <a:ea typeface="Segoe UI" pitchFamily="34" charset="0"/>
                <a:cs typeface="Segoe UI" pitchFamily="34" charset="0"/>
              </a:rPr>
              <a:t>Sphinx voice </a:t>
            </a:r>
            <a:br>
              <a:rPr lang="en-US" sz="100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dirty="0">
                <a:gradFill>
                  <a:gsLst>
                    <a:gs pos="0">
                      <a:srgbClr val="FFFFFF"/>
                    </a:gs>
                    <a:gs pos="100000">
                      <a:srgbClr val="FFFFFF"/>
                    </a:gs>
                  </a:gsLst>
                  <a:lin ang="5400000" scaled="0"/>
                </a:gradFill>
                <a:latin typeface="Segoe UI"/>
                <a:ea typeface="Segoe UI" pitchFamily="34" charset="0"/>
                <a:cs typeface="Segoe UI" pitchFamily="34" charset="0"/>
              </a:rPr>
              <a:t>recognition</a:t>
            </a:r>
          </a:p>
          <a:p>
            <a:pPr algn="ctr" defTabSz="932293" fontAlgn="base">
              <a:lnSpc>
                <a:spcPct val="90000"/>
              </a:lnSpc>
              <a:spcBef>
                <a:spcPts val="200"/>
              </a:spcBef>
              <a:spcAft>
                <a:spcPct val="0"/>
              </a:spcAft>
              <a:defRPr/>
            </a:pPr>
            <a:r>
              <a:rPr lang="en-US" sz="1000" b="1" dirty="0">
                <a:gradFill>
                  <a:gsLst>
                    <a:gs pos="0">
                      <a:srgbClr val="FFFFFF"/>
                    </a:gs>
                    <a:gs pos="100000">
                      <a:srgbClr val="FFFFFF"/>
                    </a:gs>
                  </a:gsLst>
                  <a:lin ang="5400000" scaled="0"/>
                </a:gradFill>
                <a:latin typeface="Segoe UI"/>
                <a:ea typeface="Segoe UI" pitchFamily="34" charset="0"/>
                <a:cs typeface="Segoe UI" pitchFamily="34" charset="0"/>
              </a:rPr>
              <a:t>1992</a:t>
            </a:r>
          </a:p>
        </p:txBody>
      </p:sp>
      <p:sp>
        <p:nvSpPr>
          <p:cNvPr id="96" name="Oval 95"/>
          <p:cNvSpPr/>
          <p:nvPr/>
        </p:nvSpPr>
        <p:spPr bwMode="auto">
          <a:xfrm>
            <a:off x="6604678" y="3205532"/>
            <a:ext cx="936989" cy="936989"/>
          </a:xfrm>
          <a:prstGeom prst="ellipse">
            <a:avLst/>
          </a:prstGeom>
          <a:solidFill>
            <a:srgbClr val="2E75B6">
              <a:alpha val="85000"/>
            </a:srgbClr>
          </a:solidFill>
          <a:ln w="19050" cmpd="sng">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dirty="0" err="1">
                <a:gradFill>
                  <a:gsLst>
                    <a:gs pos="0">
                      <a:srgbClr val="FFFFFF"/>
                    </a:gs>
                    <a:gs pos="100000">
                      <a:srgbClr val="FFFFFF"/>
                    </a:gs>
                  </a:gsLst>
                  <a:lin ang="5400000" scaled="0"/>
                </a:gradFill>
                <a:latin typeface="Segoe UI"/>
                <a:ea typeface="Segoe UI" pitchFamily="34" charset="0"/>
                <a:cs typeface="Segoe UI" pitchFamily="34" charset="0"/>
              </a:rPr>
              <a:t>VaMP</a:t>
            </a:r>
            <a:r>
              <a:rPr lang="en-US" sz="1000" dirty="0">
                <a:gradFill>
                  <a:gsLst>
                    <a:gs pos="0">
                      <a:srgbClr val="FFFFFF"/>
                    </a:gs>
                    <a:gs pos="100000">
                      <a:srgbClr val="FFFFFF"/>
                    </a:gs>
                  </a:gsLst>
                  <a:lin ang="5400000" scaled="0"/>
                </a:gradFill>
                <a:latin typeface="Segoe UI"/>
                <a:ea typeface="Segoe UI" pitchFamily="34" charset="0"/>
                <a:cs typeface="Segoe UI" pitchFamily="34" charset="0"/>
              </a:rPr>
              <a:t> self-driving car </a:t>
            </a:r>
          </a:p>
          <a:p>
            <a:pPr algn="ctr" defTabSz="932293" fontAlgn="base">
              <a:lnSpc>
                <a:spcPct val="90000"/>
              </a:lnSpc>
              <a:spcBef>
                <a:spcPts val="200"/>
              </a:spcBef>
              <a:spcAft>
                <a:spcPct val="0"/>
              </a:spcAft>
              <a:defRPr/>
            </a:pPr>
            <a:r>
              <a:rPr lang="en-US" sz="1000" b="1" dirty="0">
                <a:gradFill>
                  <a:gsLst>
                    <a:gs pos="0">
                      <a:srgbClr val="FFFFFF"/>
                    </a:gs>
                    <a:gs pos="100000">
                      <a:srgbClr val="FFFFFF"/>
                    </a:gs>
                  </a:gsLst>
                  <a:lin ang="5400000" scaled="0"/>
                </a:gradFill>
                <a:latin typeface="Segoe UI"/>
                <a:ea typeface="Segoe UI" pitchFamily="34" charset="0"/>
                <a:cs typeface="Segoe UI" pitchFamily="34" charset="0"/>
              </a:rPr>
              <a:t>1994</a:t>
            </a:r>
          </a:p>
        </p:txBody>
      </p:sp>
      <p:sp>
        <p:nvSpPr>
          <p:cNvPr id="97" name="Oval 96"/>
          <p:cNvSpPr/>
          <p:nvPr/>
        </p:nvSpPr>
        <p:spPr bwMode="auto">
          <a:xfrm>
            <a:off x="1302934" y="2452271"/>
            <a:ext cx="936989" cy="936989"/>
          </a:xfrm>
          <a:prstGeom prst="ellipse">
            <a:avLst/>
          </a:prstGeom>
          <a:solidFill>
            <a:srgbClr val="2E75B6">
              <a:alpha val="85000"/>
            </a:srgbClr>
          </a:solidFill>
          <a:ln w="19050" cmpd="sng">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dirty="0">
                <a:gradFill>
                  <a:gsLst>
                    <a:gs pos="0">
                      <a:srgbClr val="FFFFFF"/>
                    </a:gs>
                    <a:gs pos="100000">
                      <a:srgbClr val="FFFFFF"/>
                    </a:gs>
                  </a:gsLst>
                  <a:lin ang="5400000" scaled="0"/>
                </a:gradFill>
                <a:latin typeface="Segoe UI"/>
                <a:ea typeface="Segoe UI" pitchFamily="34" charset="0"/>
                <a:cs typeface="Segoe UI" pitchFamily="34" charset="0"/>
              </a:rPr>
              <a:t>Grant calculator</a:t>
            </a:r>
          </a:p>
          <a:p>
            <a:pPr algn="ctr" defTabSz="932293" fontAlgn="base">
              <a:lnSpc>
                <a:spcPct val="90000"/>
              </a:lnSpc>
              <a:spcBef>
                <a:spcPts val="200"/>
              </a:spcBef>
              <a:spcAft>
                <a:spcPct val="0"/>
              </a:spcAft>
              <a:defRPr/>
            </a:pPr>
            <a:r>
              <a:rPr lang="en-US" sz="1000" b="1" dirty="0">
                <a:gradFill>
                  <a:gsLst>
                    <a:gs pos="0">
                      <a:srgbClr val="FFFFFF"/>
                    </a:gs>
                    <a:gs pos="100000">
                      <a:srgbClr val="FFFFFF"/>
                    </a:gs>
                  </a:gsLst>
                  <a:lin ang="5400000" scaled="0"/>
                </a:gradFill>
                <a:latin typeface="Segoe UI"/>
                <a:ea typeface="Segoe UI" pitchFamily="34" charset="0"/>
                <a:cs typeface="Segoe UI" pitchFamily="34" charset="0"/>
              </a:rPr>
              <a:t>1877</a:t>
            </a:r>
          </a:p>
        </p:txBody>
      </p:sp>
      <p:sp>
        <p:nvSpPr>
          <p:cNvPr id="99" name="Rectangle 98"/>
          <p:cNvSpPr/>
          <p:nvPr/>
        </p:nvSpPr>
        <p:spPr>
          <a:xfrm>
            <a:off x="7868880" y="2764799"/>
            <a:ext cx="1769400" cy="290038"/>
          </a:xfrm>
          <a:prstGeom prst="rect">
            <a:avLst/>
          </a:prstGeom>
        </p:spPr>
        <p:txBody>
          <a:bodyPr wrap="square">
            <a:spAutoFit/>
          </a:bodyPr>
          <a:lstStyle/>
          <a:p>
            <a:pPr algn="r" defTabSz="932563">
              <a:lnSpc>
                <a:spcPct val="90000"/>
              </a:lnSpc>
              <a:spcAft>
                <a:spcPts val="600"/>
              </a:spcAft>
              <a:defRPr/>
            </a:pPr>
            <a:r>
              <a:rPr lang="en-US" sz="1400" dirty="0">
                <a:gradFill>
                  <a:gsLst>
                    <a:gs pos="0">
                      <a:srgbClr val="FFFFFF"/>
                    </a:gs>
                    <a:gs pos="100000">
                      <a:srgbClr val="FFFFFF"/>
                    </a:gs>
                  </a:gsLst>
                  <a:lin ang="5400000" scaled="0"/>
                </a:gradFill>
                <a:latin typeface="Segoe UI"/>
                <a:cs typeface="Segoe UI Semibold" panose="020B0702040204020203" pitchFamily="34" charset="0"/>
              </a:rPr>
              <a:t>Compute power</a:t>
            </a:r>
          </a:p>
        </p:txBody>
      </p:sp>
      <p:sp>
        <p:nvSpPr>
          <p:cNvPr id="84" name="Freeform: Shape 83"/>
          <p:cNvSpPr/>
          <p:nvPr/>
        </p:nvSpPr>
        <p:spPr bwMode="auto">
          <a:xfrm>
            <a:off x="10068113" y="402710"/>
            <a:ext cx="2124250" cy="4157360"/>
          </a:xfrm>
          <a:custGeom>
            <a:avLst/>
            <a:gdLst>
              <a:gd name="connsiteX0" fmla="*/ 2124546 w 2124552"/>
              <a:gd name="connsiteY0" fmla="*/ 0 h 4309204"/>
              <a:gd name="connsiteX1" fmla="*/ 2120341 w 2124552"/>
              <a:gd name="connsiteY1" fmla="*/ 3735089 h 4309204"/>
              <a:gd name="connsiteX2" fmla="*/ 2120113 w 2124552"/>
              <a:gd name="connsiteY2" fmla="*/ 3963333 h 4309204"/>
              <a:gd name="connsiteX3" fmla="*/ 61596 w 2124552"/>
              <a:gd name="connsiteY3" fmla="*/ 4157950 h 4309204"/>
              <a:gd name="connsiteX4" fmla="*/ 66876 w 2124552"/>
              <a:gd name="connsiteY4" fmla="*/ 4184105 h 4309204"/>
              <a:gd name="connsiteX5" fmla="*/ 43140 w 2124552"/>
              <a:gd name="connsiteY5" fmla="*/ 4301675 h 4309204"/>
              <a:gd name="connsiteX6" fmla="*/ 39053 w 2124552"/>
              <a:gd name="connsiteY6" fmla="*/ 4309204 h 4309204"/>
              <a:gd name="connsiteX7" fmla="*/ 52064 w 2124552"/>
              <a:gd name="connsiteY7" fmla="*/ 4267289 h 4309204"/>
              <a:gd name="connsiteX8" fmla="*/ 58201 w 2124552"/>
              <a:gd name="connsiteY8" fmla="*/ 4206416 h 4309204"/>
              <a:gd name="connsiteX9" fmla="*/ 6616 w 2124552"/>
              <a:gd name="connsiteY9" fmla="*/ 4037540 h 4309204"/>
              <a:gd name="connsiteX10" fmla="*/ 0 w 2124552"/>
              <a:gd name="connsiteY10" fmla="*/ 4029521 h 4309204"/>
              <a:gd name="connsiteX11" fmla="*/ 2124546 w 2124552"/>
              <a:gd name="connsiteY11" fmla="*/ 0 h 4309204"/>
              <a:gd name="connsiteX0" fmla="*/ 2124546 w 2124552"/>
              <a:gd name="connsiteY0" fmla="*/ 0 h 4301675"/>
              <a:gd name="connsiteX1" fmla="*/ 2120341 w 2124552"/>
              <a:gd name="connsiteY1" fmla="*/ 3735089 h 4301675"/>
              <a:gd name="connsiteX2" fmla="*/ 2120113 w 2124552"/>
              <a:gd name="connsiteY2" fmla="*/ 3963333 h 4301675"/>
              <a:gd name="connsiteX3" fmla="*/ 61596 w 2124552"/>
              <a:gd name="connsiteY3" fmla="*/ 4157950 h 4301675"/>
              <a:gd name="connsiteX4" fmla="*/ 66876 w 2124552"/>
              <a:gd name="connsiteY4" fmla="*/ 4184105 h 4301675"/>
              <a:gd name="connsiteX5" fmla="*/ 43140 w 2124552"/>
              <a:gd name="connsiteY5" fmla="*/ 4301675 h 4301675"/>
              <a:gd name="connsiteX6" fmla="*/ 52064 w 2124552"/>
              <a:gd name="connsiteY6" fmla="*/ 4267289 h 4301675"/>
              <a:gd name="connsiteX7" fmla="*/ 58201 w 2124552"/>
              <a:gd name="connsiteY7" fmla="*/ 4206416 h 4301675"/>
              <a:gd name="connsiteX8" fmla="*/ 6616 w 2124552"/>
              <a:gd name="connsiteY8" fmla="*/ 4037540 h 4301675"/>
              <a:gd name="connsiteX9" fmla="*/ 0 w 2124552"/>
              <a:gd name="connsiteY9" fmla="*/ 4029521 h 4301675"/>
              <a:gd name="connsiteX10" fmla="*/ 2124546 w 2124552"/>
              <a:gd name="connsiteY10" fmla="*/ 0 h 4301675"/>
              <a:gd name="connsiteX0" fmla="*/ 2124546 w 2124552"/>
              <a:gd name="connsiteY0" fmla="*/ 0 h 4267289"/>
              <a:gd name="connsiteX1" fmla="*/ 2120341 w 2124552"/>
              <a:gd name="connsiteY1" fmla="*/ 3735089 h 4267289"/>
              <a:gd name="connsiteX2" fmla="*/ 2120113 w 2124552"/>
              <a:gd name="connsiteY2" fmla="*/ 3963333 h 4267289"/>
              <a:gd name="connsiteX3" fmla="*/ 61596 w 2124552"/>
              <a:gd name="connsiteY3" fmla="*/ 4157950 h 4267289"/>
              <a:gd name="connsiteX4" fmla="*/ 66876 w 2124552"/>
              <a:gd name="connsiteY4" fmla="*/ 4184105 h 4267289"/>
              <a:gd name="connsiteX5" fmla="*/ 52064 w 2124552"/>
              <a:gd name="connsiteY5" fmla="*/ 4267289 h 4267289"/>
              <a:gd name="connsiteX6" fmla="*/ 58201 w 2124552"/>
              <a:gd name="connsiteY6" fmla="*/ 4206416 h 4267289"/>
              <a:gd name="connsiteX7" fmla="*/ 6616 w 2124552"/>
              <a:gd name="connsiteY7" fmla="*/ 4037540 h 4267289"/>
              <a:gd name="connsiteX8" fmla="*/ 0 w 2124552"/>
              <a:gd name="connsiteY8" fmla="*/ 4029521 h 4267289"/>
              <a:gd name="connsiteX9" fmla="*/ 2124546 w 2124552"/>
              <a:gd name="connsiteY9" fmla="*/ 0 h 4267289"/>
              <a:gd name="connsiteX0" fmla="*/ 2124546 w 2124552"/>
              <a:gd name="connsiteY0" fmla="*/ 0 h 4214400"/>
              <a:gd name="connsiteX1" fmla="*/ 2120341 w 2124552"/>
              <a:gd name="connsiteY1" fmla="*/ 3735089 h 4214400"/>
              <a:gd name="connsiteX2" fmla="*/ 2120113 w 2124552"/>
              <a:gd name="connsiteY2" fmla="*/ 3963333 h 4214400"/>
              <a:gd name="connsiteX3" fmla="*/ 61596 w 2124552"/>
              <a:gd name="connsiteY3" fmla="*/ 4157950 h 4214400"/>
              <a:gd name="connsiteX4" fmla="*/ 66876 w 2124552"/>
              <a:gd name="connsiteY4" fmla="*/ 4184105 h 4214400"/>
              <a:gd name="connsiteX5" fmla="*/ 58201 w 2124552"/>
              <a:gd name="connsiteY5" fmla="*/ 4206416 h 4214400"/>
              <a:gd name="connsiteX6" fmla="*/ 6616 w 2124552"/>
              <a:gd name="connsiteY6" fmla="*/ 4037540 h 4214400"/>
              <a:gd name="connsiteX7" fmla="*/ 0 w 2124552"/>
              <a:gd name="connsiteY7" fmla="*/ 4029521 h 4214400"/>
              <a:gd name="connsiteX8" fmla="*/ 2124546 w 2124552"/>
              <a:gd name="connsiteY8" fmla="*/ 0 h 4214400"/>
              <a:gd name="connsiteX0" fmla="*/ 2124546 w 2124552"/>
              <a:gd name="connsiteY0" fmla="*/ 0 h 4184105"/>
              <a:gd name="connsiteX1" fmla="*/ 2120341 w 2124552"/>
              <a:gd name="connsiteY1" fmla="*/ 3735089 h 4184105"/>
              <a:gd name="connsiteX2" fmla="*/ 2120113 w 2124552"/>
              <a:gd name="connsiteY2" fmla="*/ 3963333 h 4184105"/>
              <a:gd name="connsiteX3" fmla="*/ 61596 w 2124552"/>
              <a:gd name="connsiteY3" fmla="*/ 4157950 h 4184105"/>
              <a:gd name="connsiteX4" fmla="*/ 66876 w 2124552"/>
              <a:gd name="connsiteY4" fmla="*/ 4184105 h 4184105"/>
              <a:gd name="connsiteX5" fmla="*/ 6616 w 2124552"/>
              <a:gd name="connsiteY5" fmla="*/ 4037540 h 4184105"/>
              <a:gd name="connsiteX6" fmla="*/ 0 w 2124552"/>
              <a:gd name="connsiteY6" fmla="*/ 4029521 h 4184105"/>
              <a:gd name="connsiteX7" fmla="*/ 2124546 w 2124552"/>
              <a:gd name="connsiteY7" fmla="*/ 0 h 4184105"/>
              <a:gd name="connsiteX0" fmla="*/ 2124546 w 2124552"/>
              <a:gd name="connsiteY0" fmla="*/ 0 h 4157950"/>
              <a:gd name="connsiteX1" fmla="*/ 2120341 w 2124552"/>
              <a:gd name="connsiteY1" fmla="*/ 3735089 h 4157950"/>
              <a:gd name="connsiteX2" fmla="*/ 2120113 w 2124552"/>
              <a:gd name="connsiteY2" fmla="*/ 3963333 h 4157950"/>
              <a:gd name="connsiteX3" fmla="*/ 61596 w 2124552"/>
              <a:gd name="connsiteY3" fmla="*/ 4157950 h 4157950"/>
              <a:gd name="connsiteX4" fmla="*/ 6616 w 2124552"/>
              <a:gd name="connsiteY4" fmla="*/ 4037540 h 4157950"/>
              <a:gd name="connsiteX5" fmla="*/ 0 w 2124552"/>
              <a:gd name="connsiteY5" fmla="*/ 4029521 h 4157950"/>
              <a:gd name="connsiteX6" fmla="*/ 2124546 w 2124552"/>
              <a:gd name="connsiteY6" fmla="*/ 0 h 415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4552" h="4157950">
                <a:moveTo>
                  <a:pt x="2124546" y="0"/>
                </a:moveTo>
                <a:cubicBezTo>
                  <a:pt x="2124712" y="1431986"/>
                  <a:pt x="2121742" y="2490059"/>
                  <a:pt x="2120341" y="3735089"/>
                </a:cubicBezTo>
                <a:lnTo>
                  <a:pt x="2120113" y="3963333"/>
                </a:lnTo>
                <a:lnTo>
                  <a:pt x="61596" y="4157950"/>
                </a:lnTo>
                <a:lnTo>
                  <a:pt x="6616" y="4037540"/>
                </a:lnTo>
                <a:lnTo>
                  <a:pt x="0" y="4029521"/>
                </a:lnTo>
                <a:lnTo>
                  <a:pt x="2124546" y="0"/>
                </a:lnTo>
                <a:close/>
              </a:path>
            </a:pathLst>
          </a:custGeom>
          <a:solidFill>
            <a:schemeClr val="bg1">
              <a:alpha val="35000"/>
            </a:schemeClr>
          </a:solidFill>
          <a:ln>
            <a:solidFill>
              <a:schemeClr val="bg2"/>
            </a:solidFill>
          </a:ln>
        </p:spPr>
        <p:txBody>
          <a:bodyPr wrap="square" lIns="182854" tIns="146284" rIns="182854" bIns="146284" rtlCol="0">
            <a:noAutofit/>
          </a:bodyPr>
          <a:lstStyle/>
          <a:p>
            <a:pPr defTabSz="914225">
              <a:lnSpc>
                <a:spcPct val="90000"/>
              </a:lnSpc>
              <a:spcAft>
                <a:spcPts val="600"/>
              </a:spcAft>
              <a:defRPr/>
            </a:pPr>
            <a:endParaRPr lang="en-US" sz="2400" dirty="0" err="1">
              <a:solidFill>
                <a:prstClr val="white"/>
              </a:solidFill>
              <a:latin typeface="Segoe UI"/>
            </a:endParaRPr>
          </a:p>
        </p:txBody>
      </p:sp>
      <p:sp>
        <p:nvSpPr>
          <p:cNvPr id="100" name="Rectangle 99"/>
          <p:cNvSpPr/>
          <p:nvPr/>
        </p:nvSpPr>
        <p:spPr>
          <a:xfrm>
            <a:off x="8770858" y="3362624"/>
            <a:ext cx="867422" cy="290038"/>
          </a:xfrm>
          <a:prstGeom prst="rect">
            <a:avLst/>
          </a:prstGeom>
        </p:spPr>
        <p:txBody>
          <a:bodyPr wrap="none">
            <a:spAutoFit/>
          </a:bodyPr>
          <a:lstStyle/>
          <a:p>
            <a:pPr algn="r" defTabSz="932563">
              <a:lnSpc>
                <a:spcPct val="90000"/>
              </a:lnSpc>
              <a:spcAft>
                <a:spcPts val="600"/>
              </a:spcAft>
              <a:defRPr/>
            </a:pPr>
            <a:r>
              <a:rPr lang="en-US" sz="1400" dirty="0">
                <a:gradFill>
                  <a:gsLst>
                    <a:gs pos="0">
                      <a:srgbClr val="FFFFFF"/>
                    </a:gs>
                    <a:gs pos="100000">
                      <a:srgbClr val="FFFFFF"/>
                    </a:gs>
                  </a:gsLst>
                  <a:lin ang="5400000" scaled="0"/>
                </a:gradFill>
                <a:latin typeface="Segoe UI"/>
                <a:cs typeface="Segoe UI Semibold" panose="020B0702040204020203" pitchFamily="34" charset="0"/>
              </a:rPr>
              <a:t>Big Data</a:t>
            </a:r>
          </a:p>
        </p:txBody>
      </p:sp>
      <p:sp>
        <p:nvSpPr>
          <p:cNvPr id="101" name="Rectangle 100"/>
          <p:cNvSpPr/>
          <p:nvPr/>
        </p:nvSpPr>
        <p:spPr>
          <a:xfrm>
            <a:off x="8591345" y="2107619"/>
            <a:ext cx="1046935" cy="487756"/>
          </a:xfrm>
          <a:prstGeom prst="rect">
            <a:avLst/>
          </a:prstGeom>
        </p:spPr>
        <p:txBody>
          <a:bodyPr wrap="none">
            <a:spAutoFit/>
          </a:bodyPr>
          <a:lstStyle/>
          <a:p>
            <a:pPr algn="r" defTabSz="932563">
              <a:lnSpc>
                <a:spcPct val="90000"/>
              </a:lnSpc>
              <a:spcAft>
                <a:spcPts val="600"/>
              </a:spcAft>
              <a:defRPr/>
            </a:pPr>
            <a:r>
              <a:rPr lang="en-US" sz="1400" dirty="0">
                <a:gradFill>
                  <a:gsLst>
                    <a:gs pos="0">
                      <a:srgbClr val="FFFFFF"/>
                    </a:gs>
                    <a:gs pos="100000">
                      <a:srgbClr val="FFFFFF"/>
                    </a:gs>
                  </a:gsLst>
                  <a:lin ang="5400000" scaled="0"/>
                </a:gradFill>
                <a:latin typeface="Segoe UI"/>
                <a:cs typeface="Segoe UI Semibold" panose="020B0702040204020203" pitchFamily="34" charset="0"/>
              </a:rPr>
              <a:t>Powerful </a:t>
            </a:r>
            <a:br>
              <a:rPr lang="en-US" sz="1400" dirty="0">
                <a:gradFill>
                  <a:gsLst>
                    <a:gs pos="0">
                      <a:srgbClr val="FFFFFF"/>
                    </a:gs>
                    <a:gs pos="100000">
                      <a:srgbClr val="FFFFFF"/>
                    </a:gs>
                  </a:gsLst>
                  <a:lin ang="5400000" scaled="0"/>
                </a:gradFill>
                <a:latin typeface="Segoe UI"/>
                <a:cs typeface="Segoe UI Semilight" panose="020B0402040204020203" pitchFamily="34" charset="0"/>
              </a:rPr>
            </a:br>
            <a:r>
              <a:rPr lang="en-US" sz="1400" dirty="0">
                <a:gradFill>
                  <a:gsLst>
                    <a:gs pos="0">
                      <a:srgbClr val="FFFFFF"/>
                    </a:gs>
                    <a:gs pos="100000">
                      <a:srgbClr val="FFFFFF"/>
                    </a:gs>
                  </a:gsLst>
                  <a:lin ang="5400000" scaled="0"/>
                </a:gradFill>
                <a:latin typeface="Segoe UI"/>
                <a:cs typeface="Segoe UI Semibold" panose="020B0702040204020203" pitchFamily="34" charset="0"/>
              </a:rPr>
              <a:t>a</a:t>
            </a:r>
            <a:r>
              <a:rPr lang="en-US" sz="1400" dirty="0" err="1">
                <a:gradFill>
                  <a:gsLst>
                    <a:gs pos="0">
                      <a:srgbClr val="FFFFFF"/>
                    </a:gs>
                    <a:gs pos="100000">
                      <a:srgbClr val="FFFFFF"/>
                    </a:gs>
                  </a:gsLst>
                  <a:lin ang="5400000" scaled="0"/>
                </a:gradFill>
                <a:latin typeface="Segoe UI"/>
                <a:cs typeface="Segoe UI Semibold" panose="020B0702040204020203" pitchFamily="34" charset="0"/>
              </a:rPr>
              <a:t>lgorithms</a:t>
            </a:r>
            <a:endParaRPr lang="en-US" sz="1400" dirty="0">
              <a:gradFill>
                <a:gsLst>
                  <a:gs pos="0">
                    <a:srgbClr val="FFFFFF"/>
                  </a:gs>
                  <a:gs pos="100000">
                    <a:srgbClr val="FFFFFF"/>
                  </a:gs>
                </a:gsLst>
                <a:lin ang="5400000" scaled="0"/>
              </a:gradFill>
              <a:latin typeface="Segoe UI"/>
              <a:cs typeface="Segoe UI Semibold" panose="020B0702040204020203" pitchFamily="34" charset="0"/>
            </a:endParaRPr>
          </a:p>
        </p:txBody>
      </p:sp>
      <p:grpSp>
        <p:nvGrpSpPr>
          <p:cNvPr id="102" name="Group 101"/>
          <p:cNvGrpSpPr/>
          <p:nvPr/>
        </p:nvGrpSpPr>
        <p:grpSpPr>
          <a:xfrm>
            <a:off x="9962790" y="959275"/>
            <a:ext cx="1848156" cy="3465217"/>
            <a:chOff x="10172391" y="1176480"/>
            <a:chExt cx="1848418" cy="3465709"/>
          </a:xfrm>
        </p:grpSpPr>
        <p:sp>
          <p:nvSpPr>
            <p:cNvPr id="103" name="Freeform 102"/>
            <p:cNvSpPr/>
            <p:nvPr/>
          </p:nvSpPr>
          <p:spPr bwMode="auto">
            <a:xfrm flipV="1">
              <a:off x="10236541" y="1176480"/>
              <a:ext cx="1784268" cy="3418002"/>
            </a:xfrm>
            <a:custGeom>
              <a:avLst/>
              <a:gdLst>
                <a:gd name="connsiteX0" fmla="*/ 0 w 3192378"/>
                <a:gd name="connsiteY0" fmla="*/ 0 h 818147"/>
                <a:gd name="connsiteX1" fmla="*/ 2374231 w 3192378"/>
                <a:gd name="connsiteY1" fmla="*/ 0 h 818147"/>
                <a:gd name="connsiteX2" fmla="*/ 3192378 w 3192378"/>
                <a:gd name="connsiteY2" fmla="*/ 818147 h 818147"/>
                <a:gd name="connsiteX0" fmla="*/ 0 w 4731315"/>
                <a:gd name="connsiteY0" fmla="*/ 0 h 2357084"/>
                <a:gd name="connsiteX1" fmla="*/ 2374231 w 4731315"/>
                <a:gd name="connsiteY1" fmla="*/ 0 h 2357084"/>
                <a:gd name="connsiteX2" fmla="*/ 4731315 w 4731315"/>
                <a:gd name="connsiteY2" fmla="*/ 2357084 h 2357084"/>
                <a:gd name="connsiteX0" fmla="*/ 0 w 5028302"/>
                <a:gd name="connsiteY0" fmla="*/ 6750 h 2357084"/>
                <a:gd name="connsiteX1" fmla="*/ 2671218 w 5028302"/>
                <a:gd name="connsiteY1" fmla="*/ 0 h 2357084"/>
                <a:gd name="connsiteX2" fmla="*/ 5028302 w 5028302"/>
                <a:gd name="connsiteY2" fmla="*/ 2357084 h 2357084"/>
                <a:gd name="connsiteX0" fmla="*/ 0 w 5183546"/>
                <a:gd name="connsiteY0" fmla="*/ 6750 h 2357084"/>
                <a:gd name="connsiteX1" fmla="*/ 2826462 w 5183546"/>
                <a:gd name="connsiteY1" fmla="*/ 0 h 2357084"/>
                <a:gd name="connsiteX2" fmla="*/ 5183546 w 5183546"/>
                <a:gd name="connsiteY2" fmla="*/ 2357084 h 2357084"/>
                <a:gd name="connsiteX0" fmla="*/ 0 w 2357084"/>
                <a:gd name="connsiteY0" fmla="*/ 0 h 2357084"/>
                <a:gd name="connsiteX1" fmla="*/ 2357084 w 2357084"/>
                <a:gd name="connsiteY1" fmla="*/ 2357084 h 2357084"/>
              </a:gdLst>
              <a:ahLst/>
              <a:cxnLst>
                <a:cxn ang="0">
                  <a:pos x="connsiteX0" y="connsiteY0"/>
                </a:cxn>
                <a:cxn ang="0">
                  <a:pos x="connsiteX1" y="connsiteY1"/>
                </a:cxn>
              </a:cxnLst>
              <a:rect l="l" t="t" r="r" b="b"/>
              <a:pathLst>
                <a:path w="2357084" h="2357084">
                  <a:moveTo>
                    <a:pt x="0" y="0"/>
                  </a:moveTo>
                  <a:lnTo>
                    <a:pt x="2357084" y="2357084"/>
                  </a:lnTo>
                </a:path>
              </a:pathLst>
            </a:custGeom>
            <a:noFill/>
            <a:ln w="19050">
              <a:solidFill>
                <a:schemeClr val="bg2"/>
              </a:solidFill>
              <a:prstDash val="sysDash"/>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defRPr/>
              </a:pPr>
              <a:endParaRPr lang="en-US" dirty="0">
                <a:solidFill>
                  <a:srgbClr val="FFFFFF"/>
                </a:solidFill>
                <a:latin typeface="Segoe UI"/>
              </a:endParaRPr>
            </a:p>
          </p:txBody>
        </p:sp>
        <p:sp>
          <p:nvSpPr>
            <p:cNvPr id="104" name="Freeform 103"/>
            <p:cNvSpPr/>
            <p:nvPr/>
          </p:nvSpPr>
          <p:spPr bwMode="auto">
            <a:xfrm flipV="1">
              <a:off x="10172391" y="1501713"/>
              <a:ext cx="1593735" cy="3053011"/>
            </a:xfrm>
            <a:custGeom>
              <a:avLst/>
              <a:gdLst>
                <a:gd name="connsiteX0" fmla="*/ 0 w 3192378"/>
                <a:gd name="connsiteY0" fmla="*/ 0 h 818147"/>
                <a:gd name="connsiteX1" fmla="*/ 2374231 w 3192378"/>
                <a:gd name="connsiteY1" fmla="*/ 0 h 818147"/>
                <a:gd name="connsiteX2" fmla="*/ 3192378 w 3192378"/>
                <a:gd name="connsiteY2" fmla="*/ 818147 h 818147"/>
                <a:gd name="connsiteX0" fmla="*/ 0 w 4731315"/>
                <a:gd name="connsiteY0" fmla="*/ 0 h 2357084"/>
                <a:gd name="connsiteX1" fmla="*/ 2374231 w 4731315"/>
                <a:gd name="connsiteY1" fmla="*/ 0 h 2357084"/>
                <a:gd name="connsiteX2" fmla="*/ 4731315 w 4731315"/>
                <a:gd name="connsiteY2" fmla="*/ 2357084 h 2357084"/>
                <a:gd name="connsiteX0" fmla="*/ 0 w 5028302"/>
                <a:gd name="connsiteY0" fmla="*/ 6750 h 2357084"/>
                <a:gd name="connsiteX1" fmla="*/ 2671218 w 5028302"/>
                <a:gd name="connsiteY1" fmla="*/ 0 h 2357084"/>
                <a:gd name="connsiteX2" fmla="*/ 5028302 w 5028302"/>
                <a:gd name="connsiteY2" fmla="*/ 2357084 h 2357084"/>
                <a:gd name="connsiteX0" fmla="*/ 0 w 5183546"/>
                <a:gd name="connsiteY0" fmla="*/ 6750 h 2357084"/>
                <a:gd name="connsiteX1" fmla="*/ 2826462 w 5183546"/>
                <a:gd name="connsiteY1" fmla="*/ 0 h 2357084"/>
                <a:gd name="connsiteX2" fmla="*/ 5183546 w 5183546"/>
                <a:gd name="connsiteY2" fmla="*/ 2357084 h 2357084"/>
                <a:gd name="connsiteX0" fmla="*/ 0 w 2357084"/>
                <a:gd name="connsiteY0" fmla="*/ 0 h 2357084"/>
                <a:gd name="connsiteX1" fmla="*/ 2357084 w 2357084"/>
                <a:gd name="connsiteY1" fmla="*/ 2357084 h 2357084"/>
              </a:gdLst>
              <a:ahLst/>
              <a:cxnLst>
                <a:cxn ang="0">
                  <a:pos x="connsiteX0" y="connsiteY0"/>
                </a:cxn>
                <a:cxn ang="0">
                  <a:pos x="connsiteX1" y="connsiteY1"/>
                </a:cxn>
              </a:cxnLst>
              <a:rect l="l" t="t" r="r" b="b"/>
              <a:pathLst>
                <a:path w="2357084" h="2357084">
                  <a:moveTo>
                    <a:pt x="0" y="0"/>
                  </a:moveTo>
                  <a:lnTo>
                    <a:pt x="2357084" y="2357084"/>
                  </a:lnTo>
                </a:path>
              </a:pathLst>
            </a:custGeom>
            <a:noFill/>
            <a:ln w="19050">
              <a:solidFill>
                <a:schemeClr val="bg2"/>
              </a:solidFill>
              <a:prstDash val="sysDash"/>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defRPr/>
              </a:pPr>
              <a:endParaRPr lang="en-US" dirty="0">
                <a:solidFill>
                  <a:srgbClr val="FFFFFF"/>
                </a:solidFill>
                <a:latin typeface="Segoe UI"/>
              </a:endParaRPr>
            </a:p>
          </p:txBody>
        </p:sp>
        <p:sp>
          <p:nvSpPr>
            <p:cNvPr id="105" name="Freeform 104"/>
            <p:cNvSpPr/>
            <p:nvPr/>
          </p:nvSpPr>
          <p:spPr bwMode="auto">
            <a:xfrm flipV="1">
              <a:off x="10283708" y="1411745"/>
              <a:ext cx="1700922" cy="3230444"/>
            </a:xfrm>
            <a:custGeom>
              <a:avLst/>
              <a:gdLst>
                <a:gd name="connsiteX0" fmla="*/ 0 w 3192378"/>
                <a:gd name="connsiteY0" fmla="*/ 0 h 818147"/>
                <a:gd name="connsiteX1" fmla="*/ 2374231 w 3192378"/>
                <a:gd name="connsiteY1" fmla="*/ 0 h 818147"/>
                <a:gd name="connsiteX2" fmla="*/ 3192378 w 3192378"/>
                <a:gd name="connsiteY2" fmla="*/ 818147 h 818147"/>
                <a:gd name="connsiteX0" fmla="*/ 0 w 4731315"/>
                <a:gd name="connsiteY0" fmla="*/ 0 h 2357084"/>
                <a:gd name="connsiteX1" fmla="*/ 2374231 w 4731315"/>
                <a:gd name="connsiteY1" fmla="*/ 0 h 2357084"/>
                <a:gd name="connsiteX2" fmla="*/ 4731315 w 4731315"/>
                <a:gd name="connsiteY2" fmla="*/ 2357084 h 2357084"/>
                <a:gd name="connsiteX0" fmla="*/ 0 w 5028302"/>
                <a:gd name="connsiteY0" fmla="*/ 6750 h 2357084"/>
                <a:gd name="connsiteX1" fmla="*/ 2671218 w 5028302"/>
                <a:gd name="connsiteY1" fmla="*/ 0 h 2357084"/>
                <a:gd name="connsiteX2" fmla="*/ 5028302 w 5028302"/>
                <a:gd name="connsiteY2" fmla="*/ 2357084 h 2357084"/>
                <a:gd name="connsiteX0" fmla="*/ 0 w 5183546"/>
                <a:gd name="connsiteY0" fmla="*/ 6750 h 2357084"/>
                <a:gd name="connsiteX1" fmla="*/ 2826462 w 5183546"/>
                <a:gd name="connsiteY1" fmla="*/ 0 h 2357084"/>
                <a:gd name="connsiteX2" fmla="*/ 5183546 w 5183546"/>
                <a:gd name="connsiteY2" fmla="*/ 2357084 h 2357084"/>
                <a:gd name="connsiteX0" fmla="*/ 0 w 2357084"/>
                <a:gd name="connsiteY0" fmla="*/ 0 h 2357084"/>
                <a:gd name="connsiteX1" fmla="*/ 2357084 w 2357084"/>
                <a:gd name="connsiteY1" fmla="*/ 2357084 h 2357084"/>
              </a:gdLst>
              <a:ahLst/>
              <a:cxnLst>
                <a:cxn ang="0">
                  <a:pos x="connsiteX0" y="connsiteY0"/>
                </a:cxn>
                <a:cxn ang="0">
                  <a:pos x="connsiteX1" y="connsiteY1"/>
                </a:cxn>
              </a:cxnLst>
              <a:rect l="l" t="t" r="r" b="b"/>
              <a:pathLst>
                <a:path w="2357084" h="2357084">
                  <a:moveTo>
                    <a:pt x="0" y="0"/>
                  </a:moveTo>
                  <a:lnTo>
                    <a:pt x="2357084" y="2357084"/>
                  </a:lnTo>
                </a:path>
              </a:pathLst>
            </a:custGeom>
            <a:noFill/>
            <a:ln w="19050">
              <a:solidFill>
                <a:schemeClr val="bg2"/>
              </a:solidFill>
              <a:prstDash val="sysDash"/>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defRPr/>
              </a:pPr>
              <a:endParaRPr lang="en-US" dirty="0">
                <a:solidFill>
                  <a:srgbClr val="FFFFFF"/>
                </a:solidFill>
                <a:latin typeface="Segoe UI"/>
              </a:endParaRPr>
            </a:p>
          </p:txBody>
        </p:sp>
      </p:grpSp>
      <p:grpSp>
        <p:nvGrpSpPr>
          <p:cNvPr id="106" name="Group 105"/>
          <p:cNvGrpSpPr/>
          <p:nvPr/>
        </p:nvGrpSpPr>
        <p:grpSpPr>
          <a:xfrm>
            <a:off x="9526501" y="4314592"/>
            <a:ext cx="607915" cy="604005"/>
            <a:chOff x="9055598" y="1924971"/>
            <a:chExt cx="1156011" cy="1148576"/>
          </a:xfrm>
        </p:grpSpPr>
        <p:pic>
          <p:nvPicPr>
            <p:cNvPr id="107" name="Picture 106"/>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rot="10800000" flipH="1" flipV="1">
              <a:off x="9055598" y="1951674"/>
              <a:ext cx="1149350" cy="1112978"/>
            </a:xfrm>
            <a:prstGeom prst="rect">
              <a:avLst/>
            </a:prstGeom>
          </p:spPr>
        </p:pic>
        <p:sp>
          <p:nvSpPr>
            <p:cNvPr id="108" name="Oval 107"/>
            <p:cNvSpPr/>
            <p:nvPr/>
          </p:nvSpPr>
          <p:spPr bwMode="auto">
            <a:xfrm>
              <a:off x="9063033" y="1924971"/>
              <a:ext cx="1148576" cy="1148576"/>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10" name="Straight Connector 109"/>
          <p:cNvCxnSpPr>
            <a:cxnSpLocks/>
          </p:cNvCxnSpPr>
          <p:nvPr/>
        </p:nvCxnSpPr>
        <p:spPr>
          <a:xfrm>
            <a:off x="9828706" y="2343351"/>
            <a:ext cx="0" cy="1944348"/>
          </a:xfrm>
          <a:prstGeom prst="line">
            <a:avLst/>
          </a:prstGeom>
          <a:ln w="19050">
            <a:solidFill>
              <a:schemeClr val="bg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11" name="Oval 110"/>
          <p:cNvSpPr/>
          <p:nvPr/>
        </p:nvSpPr>
        <p:spPr bwMode="auto">
          <a:xfrm>
            <a:off x="9733805" y="2258267"/>
            <a:ext cx="182854" cy="182854"/>
          </a:xfrm>
          <a:prstGeom prst="ellipse">
            <a:avLst/>
          </a:prstGeom>
          <a:solidFill>
            <a:schemeClr val="accent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Oval 111"/>
          <p:cNvSpPr/>
          <p:nvPr/>
        </p:nvSpPr>
        <p:spPr bwMode="auto">
          <a:xfrm>
            <a:off x="9733805" y="2821586"/>
            <a:ext cx="182854" cy="182854"/>
          </a:xfrm>
          <a:prstGeom prst="ellipse">
            <a:avLst/>
          </a:prstGeom>
          <a:solidFill>
            <a:schemeClr val="accent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Oval 112"/>
          <p:cNvSpPr/>
          <p:nvPr/>
        </p:nvSpPr>
        <p:spPr bwMode="auto">
          <a:xfrm>
            <a:off x="9733805" y="3405956"/>
            <a:ext cx="182854" cy="182854"/>
          </a:xfrm>
          <a:prstGeom prst="ellipse">
            <a:avLst/>
          </a:prstGeom>
          <a:solidFill>
            <a:schemeClr val="accent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4" name="Straight Connector 113"/>
          <p:cNvCxnSpPr>
            <a:cxnSpLocks/>
          </p:cNvCxnSpPr>
          <p:nvPr/>
        </p:nvCxnSpPr>
        <p:spPr>
          <a:xfrm>
            <a:off x="1760279" y="3397686"/>
            <a:ext cx="0" cy="2069522"/>
          </a:xfrm>
          <a:prstGeom prst="line">
            <a:avLst/>
          </a:prstGeom>
          <a:ln w="1270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a:cxnSpLocks/>
          </p:cNvCxnSpPr>
          <p:nvPr/>
        </p:nvCxnSpPr>
        <p:spPr>
          <a:xfrm>
            <a:off x="2803402" y="4563185"/>
            <a:ext cx="0" cy="904022"/>
          </a:xfrm>
          <a:prstGeom prst="line">
            <a:avLst/>
          </a:prstGeom>
          <a:ln w="1270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cxnSpLocks/>
          </p:cNvCxnSpPr>
          <p:nvPr/>
        </p:nvCxnSpPr>
        <p:spPr>
          <a:xfrm>
            <a:off x="4877500" y="3361027"/>
            <a:ext cx="0" cy="2106180"/>
          </a:xfrm>
          <a:prstGeom prst="line">
            <a:avLst/>
          </a:prstGeom>
          <a:ln w="1270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cxnSpLocks/>
          </p:cNvCxnSpPr>
          <p:nvPr/>
        </p:nvCxnSpPr>
        <p:spPr>
          <a:xfrm>
            <a:off x="5780372" y="4794712"/>
            <a:ext cx="0" cy="672495"/>
          </a:xfrm>
          <a:prstGeom prst="line">
            <a:avLst/>
          </a:prstGeom>
          <a:ln w="1270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cxnSpLocks/>
          </p:cNvCxnSpPr>
          <p:nvPr/>
        </p:nvCxnSpPr>
        <p:spPr>
          <a:xfrm>
            <a:off x="6474891" y="2713851"/>
            <a:ext cx="0" cy="2753355"/>
          </a:xfrm>
          <a:prstGeom prst="line">
            <a:avLst/>
          </a:prstGeom>
          <a:ln w="1270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cxnSpLocks/>
          </p:cNvCxnSpPr>
          <p:nvPr/>
        </p:nvCxnSpPr>
        <p:spPr>
          <a:xfrm>
            <a:off x="7073173" y="4142521"/>
            <a:ext cx="0" cy="1324686"/>
          </a:xfrm>
          <a:prstGeom prst="line">
            <a:avLst/>
          </a:prstGeom>
          <a:ln w="1270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88" name="Freeform: Shape 87"/>
          <p:cNvSpPr/>
          <p:nvPr/>
        </p:nvSpPr>
        <p:spPr bwMode="auto">
          <a:xfrm>
            <a:off x="625017" y="4365061"/>
            <a:ext cx="11567347" cy="1125538"/>
          </a:xfrm>
          <a:custGeom>
            <a:avLst/>
            <a:gdLst>
              <a:gd name="connsiteX0" fmla="*/ 11568987 w 11568987"/>
              <a:gd name="connsiteY0" fmla="*/ 0 h 1125697"/>
              <a:gd name="connsiteX1" fmla="*/ 11568987 w 11568987"/>
              <a:gd name="connsiteY1" fmla="*/ 1105538 h 1125697"/>
              <a:gd name="connsiteX2" fmla="*/ 9191698 w 11568987"/>
              <a:gd name="connsiteY2" fmla="*/ 1105538 h 1125697"/>
              <a:gd name="connsiteX3" fmla="*/ 9191698 w 11568987"/>
              <a:gd name="connsiteY3" fmla="*/ 906404 h 1125697"/>
              <a:gd name="connsiteX4" fmla="*/ 9190469 w 11568987"/>
              <a:gd name="connsiteY4" fmla="*/ 906407 h 1125697"/>
              <a:gd name="connsiteX5" fmla="*/ 9190469 w 11568987"/>
              <a:gd name="connsiteY5" fmla="*/ 1105538 h 1125697"/>
              <a:gd name="connsiteX6" fmla="*/ 42333 w 11568987"/>
              <a:gd name="connsiteY6" fmla="*/ 1125697 h 1125697"/>
              <a:gd name="connsiteX7" fmla="*/ 0 w 11568987"/>
              <a:gd name="connsiteY7" fmla="*/ 1091576 h 1125697"/>
              <a:gd name="connsiteX8" fmla="*/ 8907725 w 11568987"/>
              <a:gd name="connsiteY8" fmla="*/ 267416 h 1125697"/>
              <a:gd name="connsiteX9" fmla="*/ 8926633 w 11568987"/>
              <a:gd name="connsiteY9" fmla="*/ 361073 h 1125697"/>
              <a:gd name="connsiteX10" fmla="*/ 9115124 w 11568987"/>
              <a:gd name="connsiteY10" fmla="*/ 531970 h 1125697"/>
              <a:gd name="connsiteX11" fmla="*/ 9190469 w 11568987"/>
              <a:gd name="connsiteY11" fmla="*/ 543361 h 1125697"/>
              <a:gd name="connsiteX12" fmla="*/ 9190469 w 11568987"/>
              <a:gd name="connsiteY12" fmla="*/ 716581 h 1125697"/>
              <a:gd name="connsiteX13" fmla="*/ 9191698 w 11568987"/>
              <a:gd name="connsiteY13" fmla="*/ 716468 h 1125697"/>
              <a:gd name="connsiteX14" fmla="*/ 9191698 w 11568987"/>
              <a:gd name="connsiteY14" fmla="*/ 521467 h 1125697"/>
              <a:gd name="connsiteX15" fmla="*/ 9209265 w 11568987"/>
              <a:gd name="connsiteY15" fmla="*/ 523238 h 1125697"/>
              <a:gd name="connsiteX16" fmla="*/ 9511311 w 11568987"/>
              <a:gd name="connsiteY16" fmla="*/ 221192 h 1125697"/>
              <a:gd name="connsiteX17" fmla="*/ 9506031 w 11568987"/>
              <a:gd name="connsiteY17" fmla="*/ 195037 h 1125697"/>
              <a:gd name="connsiteX0" fmla="*/ 11568987 w 11568987"/>
              <a:gd name="connsiteY0" fmla="*/ 0 h 1125697"/>
              <a:gd name="connsiteX1" fmla="*/ 11568987 w 11568987"/>
              <a:gd name="connsiteY1" fmla="*/ 1105538 h 1125697"/>
              <a:gd name="connsiteX2" fmla="*/ 9191698 w 11568987"/>
              <a:gd name="connsiteY2" fmla="*/ 1105538 h 1125697"/>
              <a:gd name="connsiteX3" fmla="*/ 9191698 w 11568987"/>
              <a:gd name="connsiteY3" fmla="*/ 906404 h 1125697"/>
              <a:gd name="connsiteX4" fmla="*/ 9190469 w 11568987"/>
              <a:gd name="connsiteY4" fmla="*/ 1105538 h 1125697"/>
              <a:gd name="connsiteX5" fmla="*/ 42333 w 11568987"/>
              <a:gd name="connsiteY5" fmla="*/ 1125697 h 1125697"/>
              <a:gd name="connsiteX6" fmla="*/ 0 w 11568987"/>
              <a:gd name="connsiteY6" fmla="*/ 1091576 h 1125697"/>
              <a:gd name="connsiteX7" fmla="*/ 8907725 w 11568987"/>
              <a:gd name="connsiteY7" fmla="*/ 267416 h 1125697"/>
              <a:gd name="connsiteX8" fmla="*/ 8926633 w 11568987"/>
              <a:gd name="connsiteY8" fmla="*/ 361073 h 1125697"/>
              <a:gd name="connsiteX9" fmla="*/ 9115124 w 11568987"/>
              <a:gd name="connsiteY9" fmla="*/ 531970 h 1125697"/>
              <a:gd name="connsiteX10" fmla="*/ 9190469 w 11568987"/>
              <a:gd name="connsiteY10" fmla="*/ 543361 h 1125697"/>
              <a:gd name="connsiteX11" fmla="*/ 9190469 w 11568987"/>
              <a:gd name="connsiteY11" fmla="*/ 716581 h 1125697"/>
              <a:gd name="connsiteX12" fmla="*/ 9191698 w 11568987"/>
              <a:gd name="connsiteY12" fmla="*/ 716468 h 1125697"/>
              <a:gd name="connsiteX13" fmla="*/ 9191698 w 11568987"/>
              <a:gd name="connsiteY13" fmla="*/ 521467 h 1125697"/>
              <a:gd name="connsiteX14" fmla="*/ 9209265 w 11568987"/>
              <a:gd name="connsiteY14" fmla="*/ 523238 h 1125697"/>
              <a:gd name="connsiteX15" fmla="*/ 9511311 w 11568987"/>
              <a:gd name="connsiteY15" fmla="*/ 221192 h 1125697"/>
              <a:gd name="connsiteX16" fmla="*/ 9506031 w 11568987"/>
              <a:gd name="connsiteY16" fmla="*/ 195037 h 1125697"/>
              <a:gd name="connsiteX17" fmla="*/ 11568987 w 11568987"/>
              <a:gd name="connsiteY17" fmla="*/ 0 h 1125697"/>
              <a:gd name="connsiteX0" fmla="*/ 11568987 w 11568987"/>
              <a:gd name="connsiteY0" fmla="*/ 0 h 1125697"/>
              <a:gd name="connsiteX1" fmla="*/ 11568987 w 11568987"/>
              <a:gd name="connsiteY1" fmla="*/ 1105538 h 1125697"/>
              <a:gd name="connsiteX2" fmla="*/ 9191698 w 11568987"/>
              <a:gd name="connsiteY2" fmla="*/ 1105538 h 1125697"/>
              <a:gd name="connsiteX3" fmla="*/ 9190469 w 11568987"/>
              <a:gd name="connsiteY3" fmla="*/ 1105538 h 1125697"/>
              <a:gd name="connsiteX4" fmla="*/ 42333 w 11568987"/>
              <a:gd name="connsiteY4" fmla="*/ 1125697 h 1125697"/>
              <a:gd name="connsiteX5" fmla="*/ 0 w 11568987"/>
              <a:gd name="connsiteY5" fmla="*/ 1091576 h 1125697"/>
              <a:gd name="connsiteX6" fmla="*/ 8907725 w 11568987"/>
              <a:gd name="connsiteY6" fmla="*/ 267416 h 1125697"/>
              <a:gd name="connsiteX7" fmla="*/ 8926633 w 11568987"/>
              <a:gd name="connsiteY7" fmla="*/ 361073 h 1125697"/>
              <a:gd name="connsiteX8" fmla="*/ 9115124 w 11568987"/>
              <a:gd name="connsiteY8" fmla="*/ 531970 h 1125697"/>
              <a:gd name="connsiteX9" fmla="*/ 9190469 w 11568987"/>
              <a:gd name="connsiteY9" fmla="*/ 543361 h 1125697"/>
              <a:gd name="connsiteX10" fmla="*/ 9190469 w 11568987"/>
              <a:gd name="connsiteY10" fmla="*/ 716581 h 1125697"/>
              <a:gd name="connsiteX11" fmla="*/ 9191698 w 11568987"/>
              <a:gd name="connsiteY11" fmla="*/ 716468 h 1125697"/>
              <a:gd name="connsiteX12" fmla="*/ 9191698 w 11568987"/>
              <a:gd name="connsiteY12" fmla="*/ 521467 h 1125697"/>
              <a:gd name="connsiteX13" fmla="*/ 9209265 w 11568987"/>
              <a:gd name="connsiteY13" fmla="*/ 523238 h 1125697"/>
              <a:gd name="connsiteX14" fmla="*/ 9511311 w 11568987"/>
              <a:gd name="connsiteY14" fmla="*/ 221192 h 1125697"/>
              <a:gd name="connsiteX15" fmla="*/ 9506031 w 11568987"/>
              <a:gd name="connsiteY15" fmla="*/ 195037 h 1125697"/>
              <a:gd name="connsiteX16" fmla="*/ 11568987 w 11568987"/>
              <a:gd name="connsiteY16" fmla="*/ 0 h 1125697"/>
              <a:gd name="connsiteX0" fmla="*/ 11568987 w 11568987"/>
              <a:gd name="connsiteY0" fmla="*/ 0 h 1125697"/>
              <a:gd name="connsiteX1" fmla="*/ 11568987 w 11568987"/>
              <a:gd name="connsiteY1" fmla="*/ 1105538 h 1125697"/>
              <a:gd name="connsiteX2" fmla="*/ 9191698 w 11568987"/>
              <a:gd name="connsiteY2" fmla="*/ 1105538 h 1125697"/>
              <a:gd name="connsiteX3" fmla="*/ 42333 w 11568987"/>
              <a:gd name="connsiteY3" fmla="*/ 1125697 h 1125697"/>
              <a:gd name="connsiteX4" fmla="*/ 0 w 11568987"/>
              <a:gd name="connsiteY4" fmla="*/ 1091576 h 1125697"/>
              <a:gd name="connsiteX5" fmla="*/ 8907725 w 11568987"/>
              <a:gd name="connsiteY5" fmla="*/ 267416 h 1125697"/>
              <a:gd name="connsiteX6" fmla="*/ 8926633 w 11568987"/>
              <a:gd name="connsiteY6" fmla="*/ 361073 h 1125697"/>
              <a:gd name="connsiteX7" fmla="*/ 9115124 w 11568987"/>
              <a:gd name="connsiteY7" fmla="*/ 531970 h 1125697"/>
              <a:gd name="connsiteX8" fmla="*/ 9190469 w 11568987"/>
              <a:gd name="connsiteY8" fmla="*/ 543361 h 1125697"/>
              <a:gd name="connsiteX9" fmla="*/ 9190469 w 11568987"/>
              <a:gd name="connsiteY9" fmla="*/ 716581 h 1125697"/>
              <a:gd name="connsiteX10" fmla="*/ 9191698 w 11568987"/>
              <a:gd name="connsiteY10" fmla="*/ 716468 h 1125697"/>
              <a:gd name="connsiteX11" fmla="*/ 9191698 w 11568987"/>
              <a:gd name="connsiteY11" fmla="*/ 521467 h 1125697"/>
              <a:gd name="connsiteX12" fmla="*/ 9209265 w 11568987"/>
              <a:gd name="connsiteY12" fmla="*/ 523238 h 1125697"/>
              <a:gd name="connsiteX13" fmla="*/ 9511311 w 11568987"/>
              <a:gd name="connsiteY13" fmla="*/ 221192 h 1125697"/>
              <a:gd name="connsiteX14" fmla="*/ 9506031 w 11568987"/>
              <a:gd name="connsiteY14" fmla="*/ 195037 h 1125697"/>
              <a:gd name="connsiteX15" fmla="*/ 11568987 w 11568987"/>
              <a:gd name="connsiteY15" fmla="*/ 0 h 1125697"/>
              <a:gd name="connsiteX0" fmla="*/ 11568987 w 11568987"/>
              <a:gd name="connsiteY0" fmla="*/ 0 h 1125697"/>
              <a:gd name="connsiteX1" fmla="*/ 11568987 w 11568987"/>
              <a:gd name="connsiteY1" fmla="*/ 1105538 h 1125697"/>
              <a:gd name="connsiteX2" fmla="*/ 42333 w 11568987"/>
              <a:gd name="connsiteY2" fmla="*/ 1125697 h 1125697"/>
              <a:gd name="connsiteX3" fmla="*/ 0 w 11568987"/>
              <a:gd name="connsiteY3" fmla="*/ 1091576 h 1125697"/>
              <a:gd name="connsiteX4" fmla="*/ 8907725 w 11568987"/>
              <a:gd name="connsiteY4" fmla="*/ 267416 h 1125697"/>
              <a:gd name="connsiteX5" fmla="*/ 8926633 w 11568987"/>
              <a:gd name="connsiteY5" fmla="*/ 361073 h 1125697"/>
              <a:gd name="connsiteX6" fmla="*/ 9115124 w 11568987"/>
              <a:gd name="connsiteY6" fmla="*/ 531970 h 1125697"/>
              <a:gd name="connsiteX7" fmla="*/ 9190469 w 11568987"/>
              <a:gd name="connsiteY7" fmla="*/ 543361 h 1125697"/>
              <a:gd name="connsiteX8" fmla="*/ 9190469 w 11568987"/>
              <a:gd name="connsiteY8" fmla="*/ 716581 h 1125697"/>
              <a:gd name="connsiteX9" fmla="*/ 9191698 w 11568987"/>
              <a:gd name="connsiteY9" fmla="*/ 716468 h 1125697"/>
              <a:gd name="connsiteX10" fmla="*/ 9191698 w 11568987"/>
              <a:gd name="connsiteY10" fmla="*/ 521467 h 1125697"/>
              <a:gd name="connsiteX11" fmla="*/ 9209265 w 11568987"/>
              <a:gd name="connsiteY11" fmla="*/ 523238 h 1125697"/>
              <a:gd name="connsiteX12" fmla="*/ 9511311 w 11568987"/>
              <a:gd name="connsiteY12" fmla="*/ 221192 h 1125697"/>
              <a:gd name="connsiteX13" fmla="*/ 9506031 w 11568987"/>
              <a:gd name="connsiteY13" fmla="*/ 195037 h 1125697"/>
              <a:gd name="connsiteX14" fmla="*/ 11568987 w 11568987"/>
              <a:gd name="connsiteY14" fmla="*/ 0 h 1125697"/>
              <a:gd name="connsiteX0" fmla="*/ 11568987 w 11568987"/>
              <a:gd name="connsiteY0" fmla="*/ 0 h 1125697"/>
              <a:gd name="connsiteX1" fmla="*/ 11568987 w 11568987"/>
              <a:gd name="connsiteY1" fmla="*/ 1105538 h 1125697"/>
              <a:gd name="connsiteX2" fmla="*/ 42333 w 11568987"/>
              <a:gd name="connsiteY2" fmla="*/ 1125697 h 1125697"/>
              <a:gd name="connsiteX3" fmla="*/ 0 w 11568987"/>
              <a:gd name="connsiteY3" fmla="*/ 1091576 h 1125697"/>
              <a:gd name="connsiteX4" fmla="*/ 8907725 w 11568987"/>
              <a:gd name="connsiteY4" fmla="*/ 267416 h 1125697"/>
              <a:gd name="connsiteX5" fmla="*/ 8926633 w 11568987"/>
              <a:gd name="connsiteY5" fmla="*/ 361073 h 1125697"/>
              <a:gd name="connsiteX6" fmla="*/ 9115124 w 11568987"/>
              <a:gd name="connsiteY6" fmla="*/ 531970 h 1125697"/>
              <a:gd name="connsiteX7" fmla="*/ 9190469 w 11568987"/>
              <a:gd name="connsiteY7" fmla="*/ 543361 h 1125697"/>
              <a:gd name="connsiteX8" fmla="*/ 9190469 w 11568987"/>
              <a:gd name="connsiteY8" fmla="*/ 716581 h 1125697"/>
              <a:gd name="connsiteX9" fmla="*/ 9191698 w 11568987"/>
              <a:gd name="connsiteY9" fmla="*/ 521467 h 1125697"/>
              <a:gd name="connsiteX10" fmla="*/ 9209265 w 11568987"/>
              <a:gd name="connsiteY10" fmla="*/ 523238 h 1125697"/>
              <a:gd name="connsiteX11" fmla="*/ 9511311 w 11568987"/>
              <a:gd name="connsiteY11" fmla="*/ 221192 h 1125697"/>
              <a:gd name="connsiteX12" fmla="*/ 9506031 w 11568987"/>
              <a:gd name="connsiteY12" fmla="*/ 195037 h 1125697"/>
              <a:gd name="connsiteX13" fmla="*/ 11568987 w 11568987"/>
              <a:gd name="connsiteY13" fmla="*/ 0 h 1125697"/>
              <a:gd name="connsiteX0" fmla="*/ 11568987 w 11568987"/>
              <a:gd name="connsiteY0" fmla="*/ 0 h 1125697"/>
              <a:gd name="connsiteX1" fmla="*/ 11568987 w 11568987"/>
              <a:gd name="connsiteY1" fmla="*/ 1105538 h 1125697"/>
              <a:gd name="connsiteX2" fmla="*/ 42333 w 11568987"/>
              <a:gd name="connsiteY2" fmla="*/ 1125697 h 1125697"/>
              <a:gd name="connsiteX3" fmla="*/ 0 w 11568987"/>
              <a:gd name="connsiteY3" fmla="*/ 1091576 h 1125697"/>
              <a:gd name="connsiteX4" fmla="*/ 8907725 w 11568987"/>
              <a:gd name="connsiteY4" fmla="*/ 267416 h 1125697"/>
              <a:gd name="connsiteX5" fmla="*/ 8926633 w 11568987"/>
              <a:gd name="connsiteY5" fmla="*/ 361073 h 1125697"/>
              <a:gd name="connsiteX6" fmla="*/ 9115124 w 11568987"/>
              <a:gd name="connsiteY6" fmla="*/ 531970 h 1125697"/>
              <a:gd name="connsiteX7" fmla="*/ 9190469 w 11568987"/>
              <a:gd name="connsiteY7" fmla="*/ 543361 h 1125697"/>
              <a:gd name="connsiteX8" fmla="*/ 9191698 w 11568987"/>
              <a:gd name="connsiteY8" fmla="*/ 521467 h 1125697"/>
              <a:gd name="connsiteX9" fmla="*/ 9209265 w 11568987"/>
              <a:gd name="connsiteY9" fmla="*/ 523238 h 1125697"/>
              <a:gd name="connsiteX10" fmla="*/ 9511311 w 11568987"/>
              <a:gd name="connsiteY10" fmla="*/ 221192 h 1125697"/>
              <a:gd name="connsiteX11" fmla="*/ 9506031 w 11568987"/>
              <a:gd name="connsiteY11" fmla="*/ 195037 h 1125697"/>
              <a:gd name="connsiteX12" fmla="*/ 11568987 w 11568987"/>
              <a:gd name="connsiteY12" fmla="*/ 0 h 1125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68987" h="1125697">
                <a:moveTo>
                  <a:pt x="11568987" y="0"/>
                </a:moveTo>
                <a:lnTo>
                  <a:pt x="11568987" y="1105538"/>
                </a:lnTo>
                <a:lnTo>
                  <a:pt x="42333" y="1125697"/>
                </a:lnTo>
                <a:lnTo>
                  <a:pt x="0" y="1091576"/>
                </a:lnTo>
                <a:lnTo>
                  <a:pt x="8907725" y="267416"/>
                </a:lnTo>
                <a:lnTo>
                  <a:pt x="8926633" y="361073"/>
                </a:lnTo>
                <a:cubicBezTo>
                  <a:pt x="8961023" y="442380"/>
                  <a:pt x="9030002" y="505494"/>
                  <a:pt x="9115124" y="531970"/>
                </a:cubicBezTo>
                <a:lnTo>
                  <a:pt x="9190469" y="543361"/>
                </a:lnTo>
                <a:cubicBezTo>
                  <a:pt x="9190879" y="536063"/>
                  <a:pt x="9191288" y="528765"/>
                  <a:pt x="9191698" y="521467"/>
                </a:cubicBezTo>
                <a:lnTo>
                  <a:pt x="9209265" y="523238"/>
                </a:lnTo>
                <a:cubicBezTo>
                  <a:pt x="9376080" y="523238"/>
                  <a:pt x="9511311" y="388007"/>
                  <a:pt x="9511311" y="221192"/>
                </a:cubicBezTo>
                <a:lnTo>
                  <a:pt x="9506031" y="195037"/>
                </a:lnTo>
                <a:lnTo>
                  <a:pt x="11568987" y="0"/>
                </a:lnTo>
                <a:close/>
              </a:path>
            </a:pathLst>
          </a:custGeom>
          <a:solidFill>
            <a:schemeClr val="bg1">
              <a:alpha val="35000"/>
            </a:schemeClr>
          </a:solidFill>
          <a:ln>
            <a:noFill/>
          </a:ln>
        </p:spPr>
        <p:txBody>
          <a:bodyPr wrap="square" lIns="182854" tIns="146284" rIns="182854" bIns="146284" rtlCol="0">
            <a:noAutofit/>
          </a:bodyPr>
          <a:lstStyle/>
          <a:p>
            <a:pPr defTabSz="914225">
              <a:lnSpc>
                <a:spcPct val="90000"/>
              </a:lnSpc>
              <a:spcAft>
                <a:spcPts val="600"/>
              </a:spcAft>
              <a:defRPr/>
            </a:pPr>
            <a:endParaRPr lang="en-US" sz="2400" dirty="0" err="1">
              <a:solidFill>
                <a:prstClr val="white"/>
              </a:solidFill>
              <a:latin typeface="Segoe UI"/>
            </a:endParaRPr>
          </a:p>
        </p:txBody>
      </p:sp>
      <p:sp>
        <p:nvSpPr>
          <p:cNvPr id="153" name="Rectangle 152"/>
          <p:cNvSpPr/>
          <p:nvPr/>
        </p:nvSpPr>
        <p:spPr bwMode="auto">
          <a:xfrm>
            <a:off x="866" y="5477425"/>
            <a:ext cx="12190271" cy="1391906"/>
          </a:xfrm>
          <a:prstGeom prst="rect">
            <a:avLst/>
          </a:prstGeom>
          <a:solidFill>
            <a:srgbClr val="2E7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22" name="Straight Arrow Connector 121"/>
          <p:cNvCxnSpPr/>
          <p:nvPr/>
        </p:nvCxnSpPr>
        <p:spPr>
          <a:xfrm flipV="1">
            <a:off x="865" y="5467208"/>
            <a:ext cx="11922963" cy="13222"/>
          </a:xfrm>
          <a:prstGeom prst="straightConnector1">
            <a:avLst/>
          </a:prstGeom>
          <a:ln w="19050">
            <a:solidFill>
              <a:schemeClr val="bg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123" name="Oval 122"/>
          <p:cNvSpPr/>
          <p:nvPr/>
        </p:nvSpPr>
        <p:spPr bwMode="auto">
          <a:xfrm>
            <a:off x="9733805" y="5382067"/>
            <a:ext cx="182854" cy="182854"/>
          </a:xfrm>
          <a:prstGeom prst="ellipse">
            <a:avLst/>
          </a:prstGeom>
          <a:solidFill>
            <a:schemeClr val="accent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TextBox 124"/>
          <p:cNvSpPr txBox="1"/>
          <p:nvPr/>
        </p:nvSpPr>
        <p:spPr>
          <a:xfrm>
            <a:off x="545386" y="5657899"/>
            <a:ext cx="1554260" cy="365708"/>
          </a:xfrm>
          <a:prstGeom prst="rect">
            <a:avLst/>
          </a:prstGeom>
          <a:noFill/>
          <a:ln>
            <a:noFill/>
          </a:ln>
        </p:spPr>
        <p:txBody>
          <a:bodyPr wrap="square" lIns="182854" tIns="0" rIns="182854" bIns="0" rtlCol="0" anchor="ctr">
            <a:noAutofit/>
          </a:bodyPr>
          <a:lstStyle/>
          <a:p>
            <a:pPr defTabSz="914225">
              <a:lnSpc>
                <a:spcPct val="90000"/>
              </a:lnSpc>
              <a:spcAft>
                <a:spcPts val="600"/>
              </a:spcAft>
              <a:defRPr/>
            </a:pPr>
            <a:r>
              <a:rPr lang="en-US" sz="1400" kern="0">
                <a:gradFill>
                  <a:gsLst>
                    <a:gs pos="0">
                      <a:srgbClr val="FFFFFF"/>
                    </a:gs>
                    <a:gs pos="100000">
                      <a:srgbClr val="FFFFFF"/>
                    </a:gs>
                  </a:gsLst>
                  <a:lin ang="5400000" scaled="0"/>
                </a:gradFill>
                <a:latin typeface="Segoe UI"/>
              </a:rPr>
              <a:t>Mechanical</a:t>
            </a:r>
            <a:endParaRPr lang="en-US" sz="1400" kern="0" dirty="0">
              <a:gradFill>
                <a:gsLst>
                  <a:gs pos="0">
                    <a:srgbClr val="FFFFFF"/>
                  </a:gs>
                  <a:gs pos="100000">
                    <a:srgbClr val="FFFFFF"/>
                  </a:gs>
                </a:gsLst>
                <a:lin ang="5400000" scaled="0"/>
              </a:gradFill>
              <a:latin typeface="Segoe UI"/>
            </a:endParaRPr>
          </a:p>
        </p:txBody>
      </p:sp>
      <p:sp>
        <p:nvSpPr>
          <p:cNvPr id="126" name="TextBox 125"/>
          <p:cNvSpPr txBox="1"/>
          <p:nvPr/>
        </p:nvSpPr>
        <p:spPr>
          <a:xfrm>
            <a:off x="1721784" y="5657899"/>
            <a:ext cx="1554260" cy="365708"/>
          </a:xfrm>
          <a:prstGeom prst="rect">
            <a:avLst/>
          </a:prstGeom>
          <a:noFill/>
          <a:ln>
            <a:noFill/>
          </a:ln>
        </p:spPr>
        <p:txBody>
          <a:bodyPr wrap="square" lIns="182854" tIns="0" rIns="182854" bIns="0" rtlCol="0" anchor="ctr">
            <a:noAutofit/>
          </a:bodyPr>
          <a:lstStyle/>
          <a:p>
            <a:pPr defTabSz="914225">
              <a:lnSpc>
                <a:spcPct val="90000"/>
              </a:lnSpc>
              <a:spcAft>
                <a:spcPts val="600"/>
              </a:spcAft>
              <a:defRPr/>
            </a:pPr>
            <a:r>
              <a:rPr lang="en-US" sz="1400" kern="0">
                <a:gradFill>
                  <a:gsLst>
                    <a:gs pos="0">
                      <a:srgbClr val="FFFFFF"/>
                    </a:gs>
                    <a:gs pos="100000">
                      <a:srgbClr val="FFFFFF"/>
                    </a:gs>
                  </a:gsLst>
                  <a:lin ang="5400000" scaled="0"/>
                </a:gradFill>
                <a:latin typeface="Segoe UI"/>
              </a:rPr>
              <a:t>Electronics</a:t>
            </a:r>
            <a:endParaRPr lang="en-US" sz="1400" kern="0" dirty="0">
              <a:gradFill>
                <a:gsLst>
                  <a:gs pos="0">
                    <a:srgbClr val="FFFFFF"/>
                  </a:gs>
                  <a:gs pos="100000">
                    <a:srgbClr val="FFFFFF"/>
                  </a:gs>
                </a:gsLst>
                <a:lin ang="5400000" scaled="0"/>
              </a:gradFill>
              <a:latin typeface="Segoe UI"/>
            </a:endParaRPr>
          </a:p>
        </p:txBody>
      </p:sp>
      <p:sp>
        <p:nvSpPr>
          <p:cNvPr id="127" name="TextBox 126"/>
          <p:cNvSpPr txBox="1"/>
          <p:nvPr/>
        </p:nvSpPr>
        <p:spPr>
          <a:xfrm>
            <a:off x="5275908" y="5657899"/>
            <a:ext cx="1554260" cy="365708"/>
          </a:xfrm>
          <a:prstGeom prst="rect">
            <a:avLst/>
          </a:prstGeom>
          <a:noFill/>
          <a:ln>
            <a:noFill/>
          </a:ln>
        </p:spPr>
        <p:txBody>
          <a:bodyPr wrap="square" lIns="182854" tIns="0" rIns="182854" bIns="0" rtlCol="0" anchor="ctr">
            <a:noAutofit/>
          </a:bodyPr>
          <a:lstStyle/>
          <a:p>
            <a:pPr defTabSz="914225">
              <a:lnSpc>
                <a:spcPct val="90000"/>
              </a:lnSpc>
              <a:spcAft>
                <a:spcPts val="600"/>
              </a:spcAft>
              <a:defRPr/>
            </a:pPr>
            <a:r>
              <a:rPr lang="en-US" sz="1400" kern="0">
                <a:gradFill>
                  <a:gsLst>
                    <a:gs pos="0">
                      <a:srgbClr val="FFFFFF"/>
                    </a:gs>
                    <a:gs pos="100000">
                      <a:srgbClr val="FFFFFF"/>
                    </a:gs>
                  </a:gsLst>
                  <a:lin ang="5400000" scaled="0"/>
                </a:gradFill>
                <a:latin typeface="Segoe UI"/>
              </a:rPr>
              <a:t>Computers</a:t>
            </a:r>
            <a:endParaRPr lang="en-US" sz="1400" kern="0" dirty="0">
              <a:gradFill>
                <a:gsLst>
                  <a:gs pos="0">
                    <a:srgbClr val="FFFFFF"/>
                  </a:gs>
                  <a:gs pos="100000">
                    <a:srgbClr val="FFFFFF"/>
                  </a:gs>
                </a:gsLst>
                <a:lin ang="5400000" scaled="0"/>
              </a:gradFill>
              <a:latin typeface="Segoe UI"/>
            </a:endParaRPr>
          </a:p>
        </p:txBody>
      </p:sp>
      <p:sp>
        <p:nvSpPr>
          <p:cNvPr id="128" name="TextBox 127"/>
          <p:cNvSpPr txBox="1"/>
          <p:nvPr/>
        </p:nvSpPr>
        <p:spPr>
          <a:xfrm>
            <a:off x="9792916" y="5657899"/>
            <a:ext cx="1554260" cy="365708"/>
          </a:xfrm>
          <a:prstGeom prst="rect">
            <a:avLst/>
          </a:prstGeom>
          <a:noFill/>
          <a:ln>
            <a:noFill/>
          </a:ln>
        </p:spPr>
        <p:txBody>
          <a:bodyPr wrap="square" lIns="182854" tIns="0" rIns="182854" bIns="0" rtlCol="0" anchor="ctr">
            <a:noAutofit/>
          </a:bodyPr>
          <a:lstStyle/>
          <a:p>
            <a:pPr defTabSz="914225">
              <a:lnSpc>
                <a:spcPct val="90000"/>
              </a:lnSpc>
              <a:spcAft>
                <a:spcPts val="600"/>
              </a:spcAft>
              <a:defRPr/>
            </a:pPr>
            <a:r>
              <a:rPr lang="en-US" sz="1400" kern="0" dirty="0">
                <a:gradFill>
                  <a:gsLst>
                    <a:gs pos="0">
                      <a:srgbClr val="FFFFFF"/>
                    </a:gs>
                    <a:gs pos="100000">
                      <a:srgbClr val="FFFFFF"/>
                    </a:gs>
                  </a:gsLst>
                  <a:lin ang="5400000" scaled="0"/>
                </a:gradFill>
                <a:latin typeface="Segoe UI"/>
              </a:rPr>
              <a:t>Cloud + AI</a:t>
            </a:r>
          </a:p>
        </p:txBody>
      </p:sp>
      <p:cxnSp>
        <p:nvCxnSpPr>
          <p:cNvPr id="130" name="Straight Connector 129"/>
          <p:cNvCxnSpPr/>
          <p:nvPr/>
        </p:nvCxnSpPr>
        <p:spPr>
          <a:xfrm>
            <a:off x="583880" y="5657899"/>
            <a:ext cx="0" cy="365708"/>
          </a:xfrm>
          <a:prstGeom prst="line">
            <a:avLst/>
          </a:prstGeom>
          <a:noFill/>
          <a:ln w="19050" cap="flat" cmpd="sng" algn="ctr">
            <a:solidFill>
              <a:schemeClr val="bg2"/>
            </a:solidFill>
            <a:prstDash val="solid"/>
            <a:headEnd type="none"/>
            <a:tailEnd type="none"/>
          </a:ln>
          <a:effectLst/>
        </p:spPr>
      </p:cxnSp>
      <p:cxnSp>
        <p:nvCxnSpPr>
          <p:cNvPr id="131" name="Straight Connector 130"/>
          <p:cNvCxnSpPr/>
          <p:nvPr/>
        </p:nvCxnSpPr>
        <p:spPr>
          <a:xfrm>
            <a:off x="1760278" y="5657899"/>
            <a:ext cx="0" cy="365708"/>
          </a:xfrm>
          <a:prstGeom prst="line">
            <a:avLst/>
          </a:prstGeom>
          <a:noFill/>
          <a:ln w="19050" cap="flat" cmpd="sng" algn="ctr">
            <a:solidFill>
              <a:schemeClr val="bg2"/>
            </a:solidFill>
            <a:prstDash val="solid"/>
            <a:headEnd type="none"/>
            <a:tailEnd type="none"/>
          </a:ln>
          <a:effectLst/>
        </p:spPr>
      </p:cxnSp>
      <p:cxnSp>
        <p:nvCxnSpPr>
          <p:cNvPr id="132" name="Straight Connector 131"/>
          <p:cNvCxnSpPr/>
          <p:nvPr/>
        </p:nvCxnSpPr>
        <p:spPr>
          <a:xfrm>
            <a:off x="5314402" y="5657899"/>
            <a:ext cx="0" cy="365708"/>
          </a:xfrm>
          <a:prstGeom prst="line">
            <a:avLst/>
          </a:prstGeom>
          <a:noFill/>
          <a:ln w="19050" cap="flat" cmpd="sng" algn="ctr">
            <a:solidFill>
              <a:schemeClr val="bg2"/>
            </a:solidFill>
            <a:prstDash val="solid"/>
            <a:headEnd type="none"/>
            <a:tailEnd type="none"/>
          </a:ln>
          <a:effectLst/>
        </p:spPr>
      </p:cxnSp>
      <p:cxnSp>
        <p:nvCxnSpPr>
          <p:cNvPr id="133" name="Straight Connector 132"/>
          <p:cNvCxnSpPr/>
          <p:nvPr/>
        </p:nvCxnSpPr>
        <p:spPr>
          <a:xfrm>
            <a:off x="9831411" y="5657899"/>
            <a:ext cx="0" cy="365708"/>
          </a:xfrm>
          <a:prstGeom prst="line">
            <a:avLst/>
          </a:prstGeom>
          <a:noFill/>
          <a:ln w="19050" cap="flat" cmpd="sng" algn="ctr">
            <a:solidFill>
              <a:schemeClr val="bg2"/>
            </a:solidFill>
            <a:prstDash val="solid"/>
            <a:headEnd type="none"/>
            <a:tailEnd type="none"/>
          </a:ln>
          <a:effectLst/>
        </p:spPr>
      </p:cxnSp>
      <p:grpSp>
        <p:nvGrpSpPr>
          <p:cNvPr id="134" name="Group 133"/>
          <p:cNvGrpSpPr/>
          <p:nvPr/>
        </p:nvGrpSpPr>
        <p:grpSpPr>
          <a:xfrm>
            <a:off x="301138" y="6132023"/>
            <a:ext cx="565486" cy="338614"/>
            <a:chOff x="228586" y="3732906"/>
            <a:chExt cx="3193704" cy="1912400"/>
          </a:xfrm>
          <a:solidFill>
            <a:schemeClr val="bg1"/>
          </a:solidFill>
        </p:grpSpPr>
        <p:sp>
          <p:nvSpPr>
            <p:cNvPr id="135" name="Freeform 134"/>
            <p:cNvSpPr/>
            <p:nvPr/>
          </p:nvSpPr>
          <p:spPr bwMode="auto">
            <a:xfrm>
              <a:off x="228586" y="3732906"/>
              <a:ext cx="1912399" cy="1912400"/>
            </a:xfrm>
            <a:custGeom>
              <a:avLst/>
              <a:gdLst>
                <a:gd name="connsiteX0" fmla="*/ 1107714 w 1912399"/>
                <a:gd name="connsiteY0" fmla="*/ 0 h 1912400"/>
                <a:gd name="connsiteX1" fmla="*/ 1295367 w 1912399"/>
                <a:gd name="connsiteY1" fmla="*/ 49424 h 1912400"/>
                <a:gd name="connsiteX2" fmla="*/ 1292561 w 1912399"/>
                <a:gd name="connsiteY2" fmla="*/ 272823 h 1912400"/>
                <a:gd name="connsiteX3" fmla="*/ 1319590 w 1912399"/>
                <a:gd name="connsiteY3" fmla="*/ 285843 h 1912400"/>
                <a:gd name="connsiteX4" fmla="*/ 1373480 w 1912399"/>
                <a:gd name="connsiteY4" fmla="*/ 318582 h 1912400"/>
                <a:gd name="connsiteX5" fmla="*/ 1564000 w 1912399"/>
                <a:gd name="connsiteY5" fmla="*/ 202638 h 1912400"/>
                <a:gd name="connsiteX6" fmla="*/ 1702074 w 1912399"/>
                <a:gd name="connsiteY6" fmla="*/ 338990 h 1912400"/>
                <a:gd name="connsiteX7" fmla="*/ 1588749 w 1912399"/>
                <a:gd name="connsiteY7" fmla="*/ 530579 h 1912400"/>
                <a:gd name="connsiteX8" fmla="*/ 1626555 w 1912399"/>
                <a:gd name="connsiteY8" fmla="*/ 592808 h 1912400"/>
                <a:gd name="connsiteX9" fmla="*/ 1636116 w 1912399"/>
                <a:gd name="connsiteY9" fmla="*/ 612656 h 1912400"/>
                <a:gd name="connsiteX10" fmla="*/ 1859351 w 1912399"/>
                <a:gd name="connsiteY10" fmla="*/ 607499 h 1912400"/>
                <a:gd name="connsiteX11" fmla="*/ 1910750 w 1912399"/>
                <a:gd name="connsiteY11" fmla="*/ 794621 h 1912400"/>
                <a:gd name="connsiteX12" fmla="*/ 1715952 w 1912399"/>
                <a:gd name="connsiteY12" fmla="*/ 904364 h 1912400"/>
                <a:gd name="connsiteX13" fmla="*/ 1718570 w 1912399"/>
                <a:gd name="connsiteY13" fmla="*/ 956199 h 1912400"/>
                <a:gd name="connsiteX14" fmla="*/ 1716491 w 1912399"/>
                <a:gd name="connsiteY14" fmla="*/ 997357 h 1912400"/>
                <a:gd name="connsiteX15" fmla="*/ 1912399 w 1912399"/>
                <a:gd name="connsiteY15" fmla="*/ 1105023 h 1912400"/>
                <a:gd name="connsiteX16" fmla="*/ 1862975 w 1912399"/>
                <a:gd name="connsiteY16" fmla="*/ 1292677 h 1912400"/>
                <a:gd name="connsiteX17" fmla="*/ 1640864 w 1912399"/>
                <a:gd name="connsiteY17" fmla="*/ 1289887 h 1912400"/>
                <a:gd name="connsiteX18" fmla="*/ 1626555 w 1912399"/>
                <a:gd name="connsiteY18" fmla="*/ 1319591 h 1912400"/>
                <a:gd name="connsiteX19" fmla="*/ 1594634 w 1912399"/>
                <a:gd name="connsiteY19" fmla="*/ 1372134 h 1912400"/>
                <a:gd name="connsiteX20" fmla="*/ 1709760 w 1912399"/>
                <a:gd name="connsiteY20" fmla="*/ 1561309 h 1912400"/>
                <a:gd name="connsiteX21" fmla="*/ 1573408 w 1912399"/>
                <a:gd name="connsiteY21" fmla="*/ 1699383 h 1912400"/>
                <a:gd name="connsiteX22" fmla="*/ 1383815 w 1912399"/>
                <a:gd name="connsiteY22" fmla="*/ 1587240 h 1912400"/>
                <a:gd name="connsiteX23" fmla="*/ 1382447 w 1912399"/>
                <a:gd name="connsiteY23" fmla="*/ 1588369 h 1912400"/>
                <a:gd name="connsiteX24" fmla="*/ 1319589 w 1912399"/>
                <a:gd name="connsiteY24" fmla="*/ 1626556 h 1912400"/>
                <a:gd name="connsiteX25" fmla="*/ 1299743 w 1912399"/>
                <a:gd name="connsiteY25" fmla="*/ 1636116 h 1912400"/>
                <a:gd name="connsiteX26" fmla="*/ 1304898 w 1912399"/>
                <a:gd name="connsiteY26" fmla="*/ 1859353 h 1912400"/>
                <a:gd name="connsiteX27" fmla="*/ 1117777 w 1912399"/>
                <a:gd name="connsiteY27" fmla="*/ 1910752 h 1912400"/>
                <a:gd name="connsiteX28" fmla="*/ 1008034 w 1912399"/>
                <a:gd name="connsiteY28" fmla="*/ 1715953 h 1912400"/>
                <a:gd name="connsiteX29" fmla="*/ 956198 w 1912399"/>
                <a:gd name="connsiteY29" fmla="*/ 1718570 h 1912400"/>
                <a:gd name="connsiteX30" fmla="*/ 912424 w 1912399"/>
                <a:gd name="connsiteY30" fmla="*/ 1716359 h 1912400"/>
                <a:gd name="connsiteX31" fmla="*/ 804686 w 1912399"/>
                <a:gd name="connsiteY31" fmla="*/ 1912400 h 1912400"/>
                <a:gd name="connsiteX32" fmla="*/ 617034 w 1912399"/>
                <a:gd name="connsiteY32" fmla="*/ 1862976 h 1912400"/>
                <a:gd name="connsiteX33" fmla="*/ 619840 w 1912399"/>
                <a:gd name="connsiteY33" fmla="*/ 1639577 h 1912400"/>
                <a:gd name="connsiteX34" fmla="*/ 592809 w 1912399"/>
                <a:gd name="connsiteY34" fmla="*/ 1626557 h 1912400"/>
                <a:gd name="connsiteX35" fmla="*/ 538918 w 1912399"/>
                <a:gd name="connsiteY35" fmla="*/ 1593816 h 1912400"/>
                <a:gd name="connsiteX36" fmla="*/ 348399 w 1912399"/>
                <a:gd name="connsiteY36" fmla="*/ 1709761 h 1912400"/>
                <a:gd name="connsiteX37" fmla="*/ 210325 w 1912399"/>
                <a:gd name="connsiteY37" fmla="*/ 1573408 h 1912400"/>
                <a:gd name="connsiteX38" fmla="*/ 323649 w 1912399"/>
                <a:gd name="connsiteY38" fmla="*/ 1381820 h 1912400"/>
                <a:gd name="connsiteX39" fmla="*/ 285842 w 1912399"/>
                <a:gd name="connsiteY39" fmla="*/ 1319591 h 1912400"/>
                <a:gd name="connsiteX40" fmla="*/ 276283 w 1912399"/>
                <a:gd name="connsiteY40" fmla="*/ 1299744 h 1912400"/>
                <a:gd name="connsiteX41" fmla="*/ 53046 w 1912399"/>
                <a:gd name="connsiteY41" fmla="*/ 1304899 h 1912400"/>
                <a:gd name="connsiteX42" fmla="*/ 1647 w 1912399"/>
                <a:gd name="connsiteY42" fmla="*/ 1117778 h 1912400"/>
                <a:gd name="connsiteX43" fmla="*/ 196447 w 1912399"/>
                <a:gd name="connsiteY43" fmla="*/ 1008034 h 1912400"/>
                <a:gd name="connsiteX44" fmla="*/ 193829 w 1912399"/>
                <a:gd name="connsiteY44" fmla="*/ 956199 h 1912400"/>
                <a:gd name="connsiteX45" fmla="*/ 196172 w 1912399"/>
                <a:gd name="connsiteY45" fmla="*/ 909806 h 1912400"/>
                <a:gd name="connsiteX46" fmla="*/ 0 w 1912399"/>
                <a:gd name="connsiteY46" fmla="*/ 801994 h 1912400"/>
                <a:gd name="connsiteX47" fmla="*/ 49424 w 1912399"/>
                <a:gd name="connsiteY47" fmla="*/ 614342 h 1912400"/>
                <a:gd name="connsiteX48" fmla="*/ 274111 w 1912399"/>
                <a:gd name="connsiteY48" fmla="*/ 617163 h 1912400"/>
                <a:gd name="connsiteX49" fmla="*/ 285843 w 1912399"/>
                <a:gd name="connsiteY49" fmla="*/ 592809 h 1912400"/>
                <a:gd name="connsiteX50" fmla="*/ 319400 w 1912399"/>
                <a:gd name="connsiteY50" fmla="*/ 537571 h 1912400"/>
                <a:gd name="connsiteX51" fmla="*/ 202639 w 1912399"/>
                <a:gd name="connsiteY51" fmla="*/ 345707 h 1912400"/>
                <a:gd name="connsiteX52" fmla="*/ 338991 w 1912399"/>
                <a:gd name="connsiteY52" fmla="*/ 207633 h 1912400"/>
                <a:gd name="connsiteX53" fmla="*/ 532824 w 1912399"/>
                <a:gd name="connsiteY53" fmla="*/ 322285 h 1912400"/>
                <a:gd name="connsiteX54" fmla="*/ 592809 w 1912399"/>
                <a:gd name="connsiteY54" fmla="*/ 285843 h 1912400"/>
                <a:gd name="connsiteX55" fmla="*/ 612656 w 1912399"/>
                <a:gd name="connsiteY55" fmla="*/ 276282 h 1912400"/>
                <a:gd name="connsiteX56" fmla="*/ 607499 w 1912399"/>
                <a:gd name="connsiteY56" fmla="*/ 53048 h 1912400"/>
                <a:gd name="connsiteX57" fmla="*/ 794621 w 1912399"/>
                <a:gd name="connsiteY57" fmla="*/ 1649 h 1912400"/>
                <a:gd name="connsiteX58" fmla="*/ 904364 w 1912399"/>
                <a:gd name="connsiteY58" fmla="*/ 196447 h 1912400"/>
                <a:gd name="connsiteX59" fmla="*/ 956199 w 1912399"/>
                <a:gd name="connsiteY59" fmla="*/ 193829 h 1912400"/>
                <a:gd name="connsiteX60" fmla="*/ 999976 w 1912399"/>
                <a:gd name="connsiteY60" fmla="*/ 196040 h 1912400"/>
                <a:gd name="connsiteX61" fmla="*/ 1107714 w 1912399"/>
                <a:gd name="connsiteY61" fmla="*/ 0 h 1912400"/>
                <a:gd name="connsiteX62" fmla="*/ 956199 w 1912399"/>
                <a:gd name="connsiteY62" fmla="*/ 400859 h 1912400"/>
                <a:gd name="connsiteX63" fmla="*/ 400859 w 1912399"/>
                <a:gd name="connsiteY63" fmla="*/ 956199 h 1912400"/>
                <a:gd name="connsiteX64" fmla="*/ 956199 w 1912399"/>
                <a:gd name="connsiteY64" fmla="*/ 1511540 h 1912400"/>
                <a:gd name="connsiteX65" fmla="*/ 1511539 w 1912399"/>
                <a:gd name="connsiteY65" fmla="*/ 956200 h 1912400"/>
                <a:gd name="connsiteX66" fmla="*/ 956199 w 1912399"/>
                <a:gd name="connsiteY66" fmla="*/ 400859 h 191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912399" h="1912400">
                  <a:moveTo>
                    <a:pt x="1107714" y="0"/>
                  </a:moveTo>
                  <a:lnTo>
                    <a:pt x="1295367" y="49424"/>
                  </a:lnTo>
                  <a:lnTo>
                    <a:pt x="1292561" y="272823"/>
                  </a:lnTo>
                  <a:lnTo>
                    <a:pt x="1319590" y="285843"/>
                  </a:lnTo>
                  <a:lnTo>
                    <a:pt x="1373480" y="318582"/>
                  </a:lnTo>
                  <a:lnTo>
                    <a:pt x="1564000" y="202638"/>
                  </a:lnTo>
                  <a:lnTo>
                    <a:pt x="1702074" y="338990"/>
                  </a:lnTo>
                  <a:lnTo>
                    <a:pt x="1588749" y="530579"/>
                  </a:lnTo>
                  <a:lnTo>
                    <a:pt x="1626555" y="592808"/>
                  </a:lnTo>
                  <a:lnTo>
                    <a:pt x="1636116" y="612656"/>
                  </a:lnTo>
                  <a:lnTo>
                    <a:pt x="1859351" y="607499"/>
                  </a:lnTo>
                  <a:lnTo>
                    <a:pt x="1910750" y="794621"/>
                  </a:lnTo>
                  <a:lnTo>
                    <a:pt x="1715952" y="904364"/>
                  </a:lnTo>
                  <a:lnTo>
                    <a:pt x="1718570" y="956199"/>
                  </a:lnTo>
                  <a:lnTo>
                    <a:pt x="1716491" y="997357"/>
                  </a:lnTo>
                  <a:lnTo>
                    <a:pt x="1912399" y="1105023"/>
                  </a:lnTo>
                  <a:lnTo>
                    <a:pt x="1862975" y="1292677"/>
                  </a:lnTo>
                  <a:lnTo>
                    <a:pt x="1640864" y="1289887"/>
                  </a:lnTo>
                  <a:lnTo>
                    <a:pt x="1626555" y="1319591"/>
                  </a:lnTo>
                  <a:lnTo>
                    <a:pt x="1594634" y="1372134"/>
                  </a:lnTo>
                  <a:lnTo>
                    <a:pt x="1709760" y="1561309"/>
                  </a:lnTo>
                  <a:lnTo>
                    <a:pt x="1573408" y="1699383"/>
                  </a:lnTo>
                  <a:lnTo>
                    <a:pt x="1383815" y="1587240"/>
                  </a:lnTo>
                  <a:lnTo>
                    <a:pt x="1382447" y="1588369"/>
                  </a:lnTo>
                  <a:cubicBezTo>
                    <a:pt x="1362167" y="1602069"/>
                    <a:pt x="1341194" y="1614819"/>
                    <a:pt x="1319589" y="1626556"/>
                  </a:cubicBezTo>
                  <a:lnTo>
                    <a:pt x="1299743" y="1636116"/>
                  </a:lnTo>
                  <a:lnTo>
                    <a:pt x="1304898" y="1859353"/>
                  </a:lnTo>
                  <a:lnTo>
                    <a:pt x="1117777" y="1910752"/>
                  </a:lnTo>
                  <a:lnTo>
                    <a:pt x="1008034" y="1715953"/>
                  </a:lnTo>
                  <a:lnTo>
                    <a:pt x="956198" y="1718570"/>
                  </a:lnTo>
                  <a:lnTo>
                    <a:pt x="912424" y="1716359"/>
                  </a:lnTo>
                  <a:lnTo>
                    <a:pt x="804686" y="1912400"/>
                  </a:lnTo>
                  <a:lnTo>
                    <a:pt x="617034" y="1862976"/>
                  </a:lnTo>
                  <a:lnTo>
                    <a:pt x="619840" y="1639577"/>
                  </a:lnTo>
                  <a:lnTo>
                    <a:pt x="592809" y="1626557"/>
                  </a:lnTo>
                  <a:lnTo>
                    <a:pt x="538918" y="1593816"/>
                  </a:lnTo>
                  <a:lnTo>
                    <a:pt x="348399" y="1709761"/>
                  </a:lnTo>
                  <a:lnTo>
                    <a:pt x="210325" y="1573408"/>
                  </a:lnTo>
                  <a:lnTo>
                    <a:pt x="323649" y="1381820"/>
                  </a:lnTo>
                  <a:lnTo>
                    <a:pt x="285842" y="1319591"/>
                  </a:lnTo>
                  <a:lnTo>
                    <a:pt x="276283" y="1299744"/>
                  </a:lnTo>
                  <a:lnTo>
                    <a:pt x="53046" y="1304899"/>
                  </a:lnTo>
                  <a:lnTo>
                    <a:pt x="1647" y="1117778"/>
                  </a:lnTo>
                  <a:lnTo>
                    <a:pt x="196447" y="1008034"/>
                  </a:lnTo>
                  <a:lnTo>
                    <a:pt x="193829" y="956199"/>
                  </a:lnTo>
                  <a:lnTo>
                    <a:pt x="196172" y="909806"/>
                  </a:lnTo>
                  <a:lnTo>
                    <a:pt x="0" y="801994"/>
                  </a:lnTo>
                  <a:lnTo>
                    <a:pt x="49424" y="614342"/>
                  </a:lnTo>
                  <a:lnTo>
                    <a:pt x="274111" y="617163"/>
                  </a:lnTo>
                  <a:lnTo>
                    <a:pt x="285843" y="592809"/>
                  </a:lnTo>
                  <a:lnTo>
                    <a:pt x="319400" y="537571"/>
                  </a:lnTo>
                  <a:lnTo>
                    <a:pt x="202639" y="345707"/>
                  </a:lnTo>
                  <a:lnTo>
                    <a:pt x="338991" y="207633"/>
                  </a:lnTo>
                  <a:lnTo>
                    <a:pt x="532824" y="322285"/>
                  </a:lnTo>
                  <a:lnTo>
                    <a:pt x="592809" y="285843"/>
                  </a:lnTo>
                  <a:lnTo>
                    <a:pt x="612656" y="276282"/>
                  </a:lnTo>
                  <a:lnTo>
                    <a:pt x="607499" y="53048"/>
                  </a:lnTo>
                  <a:lnTo>
                    <a:pt x="794621" y="1649"/>
                  </a:lnTo>
                  <a:lnTo>
                    <a:pt x="904364" y="196447"/>
                  </a:lnTo>
                  <a:lnTo>
                    <a:pt x="956199" y="193829"/>
                  </a:lnTo>
                  <a:lnTo>
                    <a:pt x="999976" y="196040"/>
                  </a:lnTo>
                  <a:lnTo>
                    <a:pt x="1107714" y="0"/>
                  </a:lnTo>
                  <a:close/>
                  <a:moveTo>
                    <a:pt x="956199" y="400859"/>
                  </a:moveTo>
                  <a:cubicBezTo>
                    <a:pt x="649493" y="400859"/>
                    <a:pt x="400859" y="649493"/>
                    <a:pt x="400859" y="956199"/>
                  </a:cubicBezTo>
                  <a:cubicBezTo>
                    <a:pt x="400859" y="1262906"/>
                    <a:pt x="649493" y="1511540"/>
                    <a:pt x="956199" y="1511540"/>
                  </a:cubicBezTo>
                  <a:cubicBezTo>
                    <a:pt x="1262905" y="1511540"/>
                    <a:pt x="1511539" y="1262907"/>
                    <a:pt x="1511539" y="956200"/>
                  </a:cubicBezTo>
                  <a:cubicBezTo>
                    <a:pt x="1511539" y="649493"/>
                    <a:pt x="1262905" y="400859"/>
                    <a:pt x="956199" y="400859"/>
                  </a:cubicBezTo>
                  <a:close/>
                </a:path>
              </a:pathLst>
            </a:custGeom>
            <a:grpFill/>
            <a:ln w="12700"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6" name="Freeform 135"/>
            <p:cNvSpPr/>
            <p:nvPr/>
          </p:nvSpPr>
          <p:spPr bwMode="auto">
            <a:xfrm>
              <a:off x="2206217" y="3740498"/>
              <a:ext cx="1216073" cy="1216072"/>
            </a:xfrm>
            <a:custGeom>
              <a:avLst/>
              <a:gdLst>
                <a:gd name="connsiteX0" fmla="*/ 663445 w 1216072"/>
                <a:gd name="connsiteY0" fmla="*/ 0 h 1216073"/>
                <a:gd name="connsiteX1" fmla="*/ 811145 w 1216072"/>
                <a:gd name="connsiteY1" fmla="*/ 32526 h 1216073"/>
                <a:gd name="connsiteX2" fmla="*/ 815964 w 1216072"/>
                <a:gd name="connsiteY2" fmla="*/ 203212 h 1216073"/>
                <a:gd name="connsiteX3" fmla="*/ 838272 w 1216072"/>
                <a:gd name="connsiteY3" fmla="*/ 214050 h 1216073"/>
                <a:gd name="connsiteX4" fmla="*/ 903383 w 1216072"/>
                <a:gd name="connsiteY4" fmla="*/ 263017 h 1216073"/>
                <a:gd name="connsiteX5" fmla="*/ 1064745 w 1216072"/>
                <a:gd name="connsiteY5" fmla="*/ 208886 h 1216073"/>
                <a:gd name="connsiteX6" fmla="*/ 1146186 w 1216072"/>
                <a:gd name="connsiteY6" fmla="*/ 336326 h 1216073"/>
                <a:gd name="connsiteX7" fmla="*/ 1029630 w 1216072"/>
                <a:gd name="connsiteY7" fmla="*/ 459655 h 1216073"/>
                <a:gd name="connsiteX8" fmla="*/ 1039439 w 1216072"/>
                <a:gd name="connsiteY8" fmla="*/ 486861 h 1216073"/>
                <a:gd name="connsiteX9" fmla="*/ 1052615 w 1216072"/>
                <a:gd name="connsiteY9" fmla="*/ 576773 h 1216073"/>
                <a:gd name="connsiteX10" fmla="*/ 1052170 w 1216072"/>
                <a:gd name="connsiteY10" fmla="*/ 584784 h 1216073"/>
                <a:gd name="connsiteX11" fmla="*/ 1216072 w 1216072"/>
                <a:gd name="connsiteY11" fmla="*/ 666344 h 1216073"/>
                <a:gd name="connsiteX12" fmla="*/ 1183546 w 1216072"/>
                <a:gd name="connsiteY12" fmla="*/ 814044 h 1216073"/>
                <a:gd name="connsiteX13" fmla="*/ 992894 w 1216072"/>
                <a:gd name="connsiteY13" fmla="*/ 819426 h 1216073"/>
                <a:gd name="connsiteX14" fmla="*/ 987368 w 1216072"/>
                <a:gd name="connsiteY14" fmla="*/ 830798 h 1216073"/>
                <a:gd name="connsiteX15" fmla="*/ 936193 w 1216072"/>
                <a:gd name="connsiteY15" fmla="*/ 898847 h 1216073"/>
                <a:gd name="connsiteX16" fmla="*/ 993031 w 1216072"/>
                <a:gd name="connsiteY16" fmla="*/ 1068283 h 1216073"/>
                <a:gd name="connsiteX17" fmla="*/ 865591 w 1216072"/>
                <a:gd name="connsiteY17" fmla="*/ 1149724 h 1216073"/>
                <a:gd name="connsiteX18" fmla="*/ 733691 w 1216072"/>
                <a:gd name="connsiteY18" fmla="*/ 1025066 h 1216073"/>
                <a:gd name="connsiteX19" fmla="*/ 714557 w 1216072"/>
                <a:gd name="connsiteY19" fmla="*/ 1031964 h 1216073"/>
                <a:gd name="connsiteX20" fmla="*/ 632049 w 1216072"/>
                <a:gd name="connsiteY20" fmla="*/ 1044056 h 1216073"/>
                <a:gd name="connsiteX21" fmla="*/ 546450 w 1216072"/>
                <a:gd name="connsiteY21" fmla="*/ 1216073 h 1216073"/>
                <a:gd name="connsiteX22" fmla="*/ 398749 w 1216072"/>
                <a:gd name="connsiteY22" fmla="*/ 1183547 h 1216073"/>
                <a:gd name="connsiteX23" fmla="*/ 393312 w 1216072"/>
                <a:gd name="connsiteY23" fmla="*/ 990917 h 1216073"/>
                <a:gd name="connsiteX24" fmla="*/ 370622 w 1216072"/>
                <a:gd name="connsiteY24" fmla="*/ 979894 h 1216073"/>
                <a:gd name="connsiteX25" fmla="*/ 301827 w 1216072"/>
                <a:gd name="connsiteY25" fmla="*/ 928157 h 1216073"/>
                <a:gd name="connsiteX26" fmla="*/ 300170 w 1216072"/>
                <a:gd name="connsiteY26" fmla="*/ 926325 h 1216073"/>
                <a:gd name="connsiteX27" fmla="*/ 122125 w 1216072"/>
                <a:gd name="connsiteY27" fmla="*/ 986051 h 1216073"/>
                <a:gd name="connsiteX28" fmla="*/ 40684 w 1216072"/>
                <a:gd name="connsiteY28" fmla="*/ 858611 h 1216073"/>
                <a:gd name="connsiteX29" fmla="*/ 173443 w 1216072"/>
                <a:gd name="connsiteY29" fmla="*/ 718142 h 1216073"/>
                <a:gd name="connsiteX30" fmla="*/ 169454 w 1216072"/>
                <a:gd name="connsiteY30" fmla="*/ 707082 h 1216073"/>
                <a:gd name="connsiteX31" fmla="*/ 157850 w 1216072"/>
                <a:gd name="connsiteY31" fmla="*/ 627897 h 1216073"/>
                <a:gd name="connsiteX32" fmla="*/ 0 w 1216072"/>
                <a:gd name="connsiteY32" fmla="*/ 549347 h 1216073"/>
                <a:gd name="connsiteX33" fmla="*/ 32527 w 1216072"/>
                <a:gd name="connsiteY33" fmla="*/ 401646 h 1216073"/>
                <a:gd name="connsiteX34" fmla="*/ 205188 w 1216072"/>
                <a:gd name="connsiteY34" fmla="*/ 396774 h 1216073"/>
                <a:gd name="connsiteX35" fmla="*/ 221525 w 1216072"/>
                <a:gd name="connsiteY35" fmla="*/ 363147 h 1216073"/>
                <a:gd name="connsiteX36" fmla="*/ 272704 w 1216072"/>
                <a:gd name="connsiteY36" fmla="*/ 295095 h 1216073"/>
                <a:gd name="connsiteX37" fmla="*/ 215866 w 1216072"/>
                <a:gd name="connsiteY37" fmla="*/ 125661 h 1216073"/>
                <a:gd name="connsiteX38" fmla="*/ 343306 w 1216072"/>
                <a:gd name="connsiteY38" fmla="*/ 44221 h 1216073"/>
                <a:gd name="connsiteX39" fmla="*/ 475204 w 1216072"/>
                <a:gd name="connsiteY39" fmla="*/ 168877 h 1216073"/>
                <a:gd name="connsiteX40" fmla="*/ 494337 w 1216072"/>
                <a:gd name="connsiteY40" fmla="*/ 161979 h 1216073"/>
                <a:gd name="connsiteX41" fmla="*/ 584248 w 1216072"/>
                <a:gd name="connsiteY41" fmla="*/ 148804 h 1216073"/>
                <a:gd name="connsiteX42" fmla="*/ 589260 w 1216072"/>
                <a:gd name="connsiteY42" fmla="*/ 149081 h 1216073"/>
                <a:gd name="connsiteX43" fmla="*/ 663445 w 1216072"/>
                <a:gd name="connsiteY43" fmla="*/ 0 h 1216073"/>
                <a:gd name="connsiteX44" fmla="*/ 596535 w 1216072"/>
                <a:gd name="connsiteY44" fmla="*/ 421434 h 1216073"/>
                <a:gd name="connsiteX45" fmla="*/ 428909 w 1216072"/>
                <a:gd name="connsiteY45" fmla="*/ 604883 h 1216073"/>
                <a:gd name="connsiteX46" fmla="*/ 612359 w 1216072"/>
                <a:gd name="connsiteY46" fmla="*/ 772510 h 1216073"/>
                <a:gd name="connsiteX47" fmla="*/ 779985 w 1216072"/>
                <a:gd name="connsiteY47" fmla="*/ 589060 h 1216073"/>
                <a:gd name="connsiteX48" fmla="*/ 596535 w 1216072"/>
                <a:gd name="connsiteY48" fmla="*/ 421434 h 121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216072" h="1216073">
                  <a:moveTo>
                    <a:pt x="663445" y="0"/>
                  </a:moveTo>
                  <a:lnTo>
                    <a:pt x="811145" y="32526"/>
                  </a:lnTo>
                  <a:lnTo>
                    <a:pt x="815964" y="203212"/>
                  </a:lnTo>
                  <a:lnTo>
                    <a:pt x="838272" y="214050"/>
                  </a:lnTo>
                  <a:lnTo>
                    <a:pt x="903383" y="263017"/>
                  </a:lnTo>
                  <a:lnTo>
                    <a:pt x="1064745" y="208886"/>
                  </a:lnTo>
                  <a:lnTo>
                    <a:pt x="1146186" y="336326"/>
                  </a:lnTo>
                  <a:lnTo>
                    <a:pt x="1029630" y="459655"/>
                  </a:lnTo>
                  <a:lnTo>
                    <a:pt x="1039439" y="486861"/>
                  </a:lnTo>
                  <a:cubicBezTo>
                    <a:pt x="1046723" y="515767"/>
                    <a:pt x="1051221" y="545833"/>
                    <a:pt x="1052615" y="576773"/>
                  </a:cubicBezTo>
                  <a:lnTo>
                    <a:pt x="1052170" y="584784"/>
                  </a:lnTo>
                  <a:lnTo>
                    <a:pt x="1216072" y="666344"/>
                  </a:lnTo>
                  <a:lnTo>
                    <a:pt x="1183546" y="814044"/>
                  </a:lnTo>
                  <a:lnTo>
                    <a:pt x="992894" y="819426"/>
                  </a:lnTo>
                  <a:lnTo>
                    <a:pt x="987368" y="830798"/>
                  </a:lnTo>
                  <a:lnTo>
                    <a:pt x="936193" y="898847"/>
                  </a:lnTo>
                  <a:lnTo>
                    <a:pt x="993031" y="1068283"/>
                  </a:lnTo>
                  <a:lnTo>
                    <a:pt x="865591" y="1149724"/>
                  </a:lnTo>
                  <a:lnTo>
                    <a:pt x="733691" y="1025066"/>
                  </a:lnTo>
                  <a:lnTo>
                    <a:pt x="714557" y="1031964"/>
                  </a:lnTo>
                  <a:lnTo>
                    <a:pt x="632049" y="1044056"/>
                  </a:lnTo>
                  <a:lnTo>
                    <a:pt x="546450" y="1216073"/>
                  </a:lnTo>
                  <a:lnTo>
                    <a:pt x="398749" y="1183547"/>
                  </a:lnTo>
                  <a:lnTo>
                    <a:pt x="393312" y="990917"/>
                  </a:lnTo>
                  <a:lnTo>
                    <a:pt x="370622" y="979894"/>
                  </a:lnTo>
                  <a:cubicBezTo>
                    <a:pt x="346052" y="964860"/>
                    <a:pt x="323017" y="947520"/>
                    <a:pt x="301827" y="928157"/>
                  </a:cubicBezTo>
                  <a:lnTo>
                    <a:pt x="300170" y="926325"/>
                  </a:lnTo>
                  <a:lnTo>
                    <a:pt x="122125" y="986051"/>
                  </a:lnTo>
                  <a:lnTo>
                    <a:pt x="40684" y="858611"/>
                  </a:lnTo>
                  <a:lnTo>
                    <a:pt x="173443" y="718142"/>
                  </a:lnTo>
                  <a:lnTo>
                    <a:pt x="169454" y="707082"/>
                  </a:lnTo>
                  <a:lnTo>
                    <a:pt x="157850" y="627897"/>
                  </a:lnTo>
                  <a:lnTo>
                    <a:pt x="0" y="549347"/>
                  </a:lnTo>
                  <a:lnTo>
                    <a:pt x="32527" y="401646"/>
                  </a:lnTo>
                  <a:lnTo>
                    <a:pt x="205188" y="396774"/>
                  </a:lnTo>
                  <a:lnTo>
                    <a:pt x="221525" y="363147"/>
                  </a:lnTo>
                  <a:lnTo>
                    <a:pt x="272704" y="295095"/>
                  </a:lnTo>
                  <a:lnTo>
                    <a:pt x="215866" y="125661"/>
                  </a:lnTo>
                  <a:lnTo>
                    <a:pt x="343306" y="44221"/>
                  </a:lnTo>
                  <a:lnTo>
                    <a:pt x="475204" y="168877"/>
                  </a:lnTo>
                  <a:lnTo>
                    <a:pt x="494337" y="161979"/>
                  </a:lnTo>
                  <a:cubicBezTo>
                    <a:pt x="523243" y="154695"/>
                    <a:pt x="553308" y="150198"/>
                    <a:pt x="584248" y="148804"/>
                  </a:cubicBezTo>
                  <a:lnTo>
                    <a:pt x="589260" y="149081"/>
                  </a:lnTo>
                  <a:lnTo>
                    <a:pt x="663445" y="0"/>
                  </a:lnTo>
                  <a:close/>
                  <a:moveTo>
                    <a:pt x="596535" y="421434"/>
                  </a:moveTo>
                  <a:cubicBezTo>
                    <a:pt x="499588" y="425803"/>
                    <a:pt x="424539" y="507937"/>
                    <a:pt x="428909" y="604883"/>
                  </a:cubicBezTo>
                  <a:cubicBezTo>
                    <a:pt x="433278" y="701831"/>
                    <a:pt x="515411" y="776880"/>
                    <a:pt x="612359" y="772510"/>
                  </a:cubicBezTo>
                  <a:cubicBezTo>
                    <a:pt x="709305" y="768141"/>
                    <a:pt x="784355" y="686007"/>
                    <a:pt x="779985" y="589060"/>
                  </a:cubicBezTo>
                  <a:cubicBezTo>
                    <a:pt x="775616" y="492114"/>
                    <a:pt x="693483" y="417064"/>
                    <a:pt x="596535" y="421434"/>
                  </a:cubicBezTo>
                  <a:close/>
                </a:path>
              </a:pathLst>
            </a:custGeom>
            <a:grpFill/>
            <a:ln w="12700"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50" name="Oval 149"/>
          <p:cNvSpPr/>
          <p:nvPr/>
        </p:nvSpPr>
        <p:spPr bwMode="auto">
          <a:xfrm>
            <a:off x="1669675" y="5382067"/>
            <a:ext cx="182854" cy="182854"/>
          </a:xfrm>
          <a:prstGeom prst="ellipse">
            <a:avLst/>
          </a:prstGeom>
          <a:solidFill>
            <a:schemeClr val="accent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1" name="Oval 150"/>
          <p:cNvSpPr/>
          <p:nvPr/>
        </p:nvSpPr>
        <p:spPr bwMode="auto">
          <a:xfrm>
            <a:off x="5215729" y="5382067"/>
            <a:ext cx="182854" cy="182854"/>
          </a:xfrm>
          <a:prstGeom prst="ellipse">
            <a:avLst/>
          </a:prstGeom>
          <a:solidFill>
            <a:schemeClr val="accent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4" name="Title 1"/>
          <p:cNvSpPr txBox="1">
            <a:spLocks/>
          </p:cNvSpPr>
          <p:nvPr/>
        </p:nvSpPr>
        <p:spPr>
          <a:xfrm>
            <a:off x="268907" y="334525"/>
            <a:ext cx="11654187" cy="899537"/>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400" b="0" kern="1200" cap="none" spc="-100" baseline="0">
                <a:ln w="3175">
                  <a:noFill/>
                </a:ln>
                <a:solidFill>
                  <a:schemeClr val="bg1"/>
                </a:solidFill>
                <a:effectLst/>
                <a:latin typeface="+mj-lt"/>
                <a:ea typeface="+mn-ea"/>
                <a:cs typeface="Segoe UI" pitchFamily="34" charset="0"/>
              </a:defRPr>
            </a:lvl1pPr>
          </a:lstStyle>
          <a:p>
            <a:pPr algn="ctr" defTabSz="914192">
              <a:defRPr/>
            </a:pPr>
            <a:r>
              <a:rPr lang="en-US" sz="4800" dirty="0">
                <a:gradFill>
                  <a:gsLst>
                    <a:gs pos="0">
                      <a:srgbClr val="FFFFFF"/>
                    </a:gs>
                    <a:gs pos="100000">
                      <a:srgbClr val="FFFFFF"/>
                    </a:gs>
                  </a:gsLst>
                  <a:lin ang="5400000" scaled="0"/>
                </a:gradFill>
                <a:latin typeface="Segoe UI Light"/>
              </a:rPr>
              <a:t>Why now?</a:t>
            </a:r>
          </a:p>
        </p:txBody>
      </p:sp>
      <p:cxnSp>
        <p:nvCxnSpPr>
          <p:cNvPr id="109" name="Straight Arrow Connector 108"/>
          <p:cNvCxnSpPr/>
          <p:nvPr/>
        </p:nvCxnSpPr>
        <p:spPr>
          <a:xfrm flipV="1">
            <a:off x="583881" y="4632438"/>
            <a:ext cx="8947598" cy="841057"/>
          </a:xfrm>
          <a:prstGeom prst="straightConnector1">
            <a:avLst/>
          </a:prstGeom>
          <a:ln w="1905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2" name="Oval 151"/>
          <p:cNvSpPr/>
          <p:nvPr/>
        </p:nvSpPr>
        <p:spPr bwMode="auto">
          <a:xfrm>
            <a:off x="9529746" y="4304376"/>
            <a:ext cx="604005" cy="604005"/>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Oval 123"/>
          <p:cNvSpPr/>
          <p:nvPr/>
        </p:nvSpPr>
        <p:spPr bwMode="auto">
          <a:xfrm>
            <a:off x="499224" y="5382067"/>
            <a:ext cx="182854" cy="182854"/>
          </a:xfrm>
          <a:prstGeom prst="ellipse">
            <a:avLst/>
          </a:prstGeom>
          <a:solidFill>
            <a:schemeClr val="accent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IoT">
            <a:extLst/>
          </p:cNvPr>
          <p:cNvSpPr>
            <a:spLocks noChangeAspect="1" noEditPoints="1"/>
          </p:cNvSpPr>
          <p:nvPr/>
        </p:nvSpPr>
        <p:spPr bwMode="auto">
          <a:xfrm>
            <a:off x="9649997" y="6102758"/>
            <a:ext cx="365708" cy="366294"/>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a:gradFill>
                <a:gsLst>
                  <a:gs pos="0">
                    <a:srgbClr val="505050"/>
                  </a:gs>
                  <a:gs pos="100000">
                    <a:srgbClr val="505050"/>
                  </a:gs>
                </a:gsLst>
              </a:gradFill>
              <a:latin typeface="Segoe UI"/>
            </a:endParaRPr>
          </a:p>
        </p:txBody>
      </p:sp>
      <p:sp>
        <p:nvSpPr>
          <p:cNvPr id="68" name="desktop">
            <a:extLst/>
          </p:cNvPr>
          <p:cNvSpPr>
            <a:spLocks noChangeAspect="1" noEditPoints="1"/>
          </p:cNvSpPr>
          <p:nvPr/>
        </p:nvSpPr>
        <p:spPr bwMode="auto">
          <a:xfrm>
            <a:off x="5128514" y="6102758"/>
            <a:ext cx="371778" cy="365708"/>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dirty="0">
              <a:gradFill>
                <a:gsLst>
                  <a:gs pos="0">
                    <a:srgbClr val="505050"/>
                  </a:gs>
                  <a:gs pos="100000">
                    <a:srgbClr val="505050"/>
                  </a:gs>
                </a:gsLst>
              </a:gradFill>
              <a:latin typeface="Segoe UI"/>
            </a:endParaRPr>
          </a:p>
        </p:txBody>
      </p:sp>
      <p:sp>
        <p:nvSpPr>
          <p:cNvPr id="69" name="light">
            <a:extLst/>
          </p:cNvPr>
          <p:cNvSpPr>
            <a:spLocks noChangeAspect="1" noEditPoints="1"/>
          </p:cNvSpPr>
          <p:nvPr/>
        </p:nvSpPr>
        <p:spPr bwMode="auto">
          <a:xfrm>
            <a:off x="1644735" y="6102758"/>
            <a:ext cx="246324" cy="36570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dirty="0">
              <a:gradFill>
                <a:gsLst>
                  <a:gs pos="0">
                    <a:srgbClr val="505050"/>
                  </a:gs>
                  <a:gs pos="100000">
                    <a:srgbClr val="505050"/>
                  </a:gs>
                </a:gsLst>
              </a:gradFill>
              <a:latin typeface="Segoe UI"/>
            </a:endParaRPr>
          </a:p>
        </p:txBody>
      </p:sp>
    </p:spTree>
    <p:extLst>
      <p:ext uri="{BB962C8B-B14F-4D97-AF65-F5344CB8AC3E}">
        <p14:creationId xmlns:p14="http://schemas.microsoft.com/office/powerpoint/2010/main" val="905794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7"/>
                                        </p:tgtEl>
                                        <p:attrNameLst>
                                          <p:attrName>style.visibility</p:attrName>
                                        </p:attrNameLst>
                                      </p:cBhvr>
                                      <p:to>
                                        <p:strVal val="visible"/>
                                      </p:to>
                                    </p:set>
                                    <p:animEffect transition="in" filter="fade">
                                      <p:cBhvr>
                                        <p:cTn id="10" dur="500"/>
                                        <p:tgtEl>
                                          <p:spTgt spid="9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15"/>
                                        </p:tgtEl>
                                        <p:attrNameLst>
                                          <p:attrName>style.visibility</p:attrName>
                                        </p:attrNameLst>
                                      </p:cBhvr>
                                      <p:to>
                                        <p:strVal val="visible"/>
                                      </p:to>
                                    </p:set>
                                    <p:animEffect transition="in" filter="fade">
                                      <p:cBhvr>
                                        <p:cTn id="14" dur="500"/>
                                        <p:tgtEl>
                                          <p:spTgt spid="11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3"/>
                                        </p:tgtEl>
                                        <p:attrNameLst>
                                          <p:attrName>style.visibility</p:attrName>
                                        </p:attrNameLst>
                                      </p:cBhvr>
                                      <p:to>
                                        <p:strVal val="visible"/>
                                      </p:to>
                                    </p:set>
                                    <p:animEffect transition="in" filter="fade">
                                      <p:cBhvr>
                                        <p:cTn id="17" dur="500"/>
                                        <p:tgtEl>
                                          <p:spTgt spid="93"/>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18"/>
                                        </p:tgtEl>
                                        <p:attrNameLst>
                                          <p:attrName>style.visibility</p:attrName>
                                        </p:attrNameLst>
                                      </p:cBhvr>
                                      <p:to>
                                        <p:strVal val="visible"/>
                                      </p:to>
                                    </p:set>
                                    <p:animEffect transition="in" filter="fade">
                                      <p:cBhvr>
                                        <p:cTn id="21" dur="500"/>
                                        <p:tgtEl>
                                          <p:spTgt spid="1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5"/>
                                        </p:tgtEl>
                                        <p:attrNameLst>
                                          <p:attrName>style.visibility</p:attrName>
                                        </p:attrNameLst>
                                      </p:cBhvr>
                                      <p:to>
                                        <p:strVal val="visible"/>
                                      </p:to>
                                    </p:set>
                                    <p:animEffect transition="in" filter="fade">
                                      <p:cBhvr>
                                        <p:cTn id="24" dur="500"/>
                                        <p:tgtEl>
                                          <p:spTgt spid="65"/>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119"/>
                                        </p:tgtEl>
                                        <p:attrNameLst>
                                          <p:attrName>style.visibility</p:attrName>
                                        </p:attrNameLst>
                                      </p:cBhvr>
                                      <p:to>
                                        <p:strVal val="visible"/>
                                      </p:to>
                                    </p:set>
                                    <p:animEffect transition="in" filter="fade">
                                      <p:cBhvr>
                                        <p:cTn id="28" dur="500"/>
                                        <p:tgtEl>
                                          <p:spTgt spid="1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4"/>
                                        </p:tgtEl>
                                        <p:attrNameLst>
                                          <p:attrName>style.visibility</p:attrName>
                                        </p:attrNameLst>
                                      </p:cBhvr>
                                      <p:to>
                                        <p:strVal val="visible"/>
                                      </p:to>
                                    </p:set>
                                    <p:animEffect transition="in" filter="fade">
                                      <p:cBhvr>
                                        <p:cTn id="31" dur="500"/>
                                        <p:tgtEl>
                                          <p:spTgt spid="94"/>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120"/>
                                        </p:tgtEl>
                                        <p:attrNameLst>
                                          <p:attrName>style.visibility</p:attrName>
                                        </p:attrNameLst>
                                      </p:cBhvr>
                                      <p:to>
                                        <p:strVal val="visible"/>
                                      </p:to>
                                    </p:set>
                                    <p:animEffect transition="in" filter="fade">
                                      <p:cBhvr>
                                        <p:cTn id="35" dur="500"/>
                                        <p:tgtEl>
                                          <p:spTgt spid="12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5"/>
                                        </p:tgtEl>
                                        <p:attrNameLst>
                                          <p:attrName>style.visibility</p:attrName>
                                        </p:attrNameLst>
                                      </p:cBhvr>
                                      <p:to>
                                        <p:strVal val="visible"/>
                                      </p:to>
                                    </p:set>
                                    <p:animEffect transition="in" filter="fade">
                                      <p:cBhvr>
                                        <p:cTn id="38" dur="500"/>
                                        <p:tgtEl>
                                          <p:spTgt spid="95"/>
                                        </p:tgtEl>
                                      </p:cBhvr>
                                    </p:animEffect>
                                  </p:childTnLst>
                                </p:cTn>
                              </p:par>
                            </p:childTnLst>
                          </p:cTn>
                        </p:par>
                        <p:par>
                          <p:cTn id="39" fill="hold">
                            <p:stCondLst>
                              <p:cond delay="2500"/>
                            </p:stCondLst>
                            <p:childTnLst>
                              <p:par>
                                <p:cTn id="40" presetID="10" presetClass="entr" presetSubtype="0" fill="hold" nodeType="afterEffect">
                                  <p:stCondLst>
                                    <p:cond delay="0"/>
                                  </p:stCondLst>
                                  <p:childTnLst>
                                    <p:set>
                                      <p:cBhvr>
                                        <p:cTn id="41" dur="1" fill="hold">
                                          <p:stCondLst>
                                            <p:cond delay="0"/>
                                          </p:stCondLst>
                                        </p:cTn>
                                        <p:tgtEl>
                                          <p:spTgt spid="121"/>
                                        </p:tgtEl>
                                        <p:attrNameLst>
                                          <p:attrName>style.visibility</p:attrName>
                                        </p:attrNameLst>
                                      </p:cBhvr>
                                      <p:to>
                                        <p:strVal val="visible"/>
                                      </p:to>
                                    </p:set>
                                    <p:animEffect transition="in" filter="fade">
                                      <p:cBhvr>
                                        <p:cTn id="42" dur="500"/>
                                        <p:tgtEl>
                                          <p:spTgt spid="12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96"/>
                                        </p:tgtEl>
                                        <p:attrNameLst>
                                          <p:attrName>style.visibility</p:attrName>
                                        </p:attrNameLst>
                                      </p:cBhvr>
                                      <p:to>
                                        <p:strVal val="visible"/>
                                      </p:to>
                                    </p:set>
                                    <p:animEffect transition="in" filter="fade">
                                      <p:cBhvr>
                                        <p:cTn id="45" dur="500"/>
                                        <p:tgtEl>
                                          <p:spTgt spid="9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114"/>
                                        </p:tgtEl>
                                      </p:cBhvr>
                                    </p:animEffect>
                                    <p:set>
                                      <p:cBhvr>
                                        <p:cTn id="50" dur="1" fill="hold">
                                          <p:stCondLst>
                                            <p:cond delay="499"/>
                                          </p:stCondLst>
                                        </p:cTn>
                                        <p:tgtEl>
                                          <p:spTgt spid="114"/>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97"/>
                                        </p:tgtEl>
                                      </p:cBhvr>
                                    </p:animEffect>
                                    <p:set>
                                      <p:cBhvr>
                                        <p:cTn id="53" dur="1" fill="hold">
                                          <p:stCondLst>
                                            <p:cond delay="499"/>
                                          </p:stCondLst>
                                        </p:cTn>
                                        <p:tgtEl>
                                          <p:spTgt spid="97"/>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115"/>
                                        </p:tgtEl>
                                      </p:cBhvr>
                                    </p:animEffect>
                                    <p:set>
                                      <p:cBhvr>
                                        <p:cTn id="56" dur="1" fill="hold">
                                          <p:stCondLst>
                                            <p:cond delay="499"/>
                                          </p:stCondLst>
                                        </p:cTn>
                                        <p:tgtEl>
                                          <p:spTgt spid="115"/>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93"/>
                                        </p:tgtEl>
                                      </p:cBhvr>
                                    </p:animEffect>
                                    <p:set>
                                      <p:cBhvr>
                                        <p:cTn id="59" dur="1" fill="hold">
                                          <p:stCondLst>
                                            <p:cond delay="499"/>
                                          </p:stCondLst>
                                        </p:cTn>
                                        <p:tgtEl>
                                          <p:spTgt spid="93"/>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118"/>
                                        </p:tgtEl>
                                      </p:cBhvr>
                                    </p:animEffect>
                                    <p:set>
                                      <p:cBhvr>
                                        <p:cTn id="62" dur="1" fill="hold">
                                          <p:stCondLst>
                                            <p:cond delay="499"/>
                                          </p:stCondLst>
                                        </p:cTn>
                                        <p:tgtEl>
                                          <p:spTgt spid="118"/>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65"/>
                                        </p:tgtEl>
                                      </p:cBhvr>
                                    </p:animEffect>
                                    <p:set>
                                      <p:cBhvr>
                                        <p:cTn id="65" dur="1" fill="hold">
                                          <p:stCondLst>
                                            <p:cond delay="499"/>
                                          </p:stCondLst>
                                        </p:cTn>
                                        <p:tgtEl>
                                          <p:spTgt spid="65"/>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119"/>
                                        </p:tgtEl>
                                      </p:cBhvr>
                                    </p:animEffect>
                                    <p:set>
                                      <p:cBhvr>
                                        <p:cTn id="68" dur="1" fill="hold">
                                          <p:stCondLst>
                                            <p:cond delay="499"/>
                                          </p:stCondLst>
                                        </p:cTn>
                                        <p:tgtEl>
                                          <p:spTgt spid="119"/>
                                        </p:tgtEl>
                                        <p:attrNameLst>
                                          <p:attrName>style.visibility</p:attrName>
                                        </p:attrNameLst>
                                      </p:cBhvr>
                                      <p:to>
                                        <p:strVal val="hidden"/>
                                      </p:to>
                                    </p:set>
                                  </p:childTnLst>
                                </p:cTn>
                              </p:par>
                              <p:par>
                                <p:cTn id="69" presetID="10" presetClass="exit" presetSubtype="0" fill="hold" grpId="1" nodeType="withEffect">
                                  <p:stCondLst>
                                    <p:cond delay="0"/>
                                  </p:stCondLst>
                                  <p:childTnLst>
                                    <p:animEffect transition="out" filter="fade">
                                      <p:cBhvr>
                                        <p:cTn id="70" dur="500"/>
                                        <p:tgtEl>
                                          <p:spTgt spid="94"/>
                                        </p:tgtEl>
                                      </p:cBhvr>
                                    </p:animEffect>
                                    <p:set>
                                      <p:cBhvr>
                                        <p:cTn id="71" dur="1" fill="hold">
                                          <p:stCondLst>
                                            <p:cond delay="499"/>
                                          </p:stCondLst>
                                        </p:cTn>
                                        <p:tgtEl>
                                          <p:spTgt spid="94"/>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120"/>
                                        </p:tgtEl>
                                      </p:cBhvr>
                                    </p:animEffect>
                                    <p:set>
                                      <p:cBhvr>
                                        <p:cTn id="74" dur="1" fill="hold">
                                          <p:stCondLst>
                                            <p:cond delay="499"/>
                                          </p:stCondLst>
                                        </p:cTn>
                                        <p:tgtEl>
                                          <p:spTgt spid="120"/>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95"/>
                                        </p:tgtEl>
                                      </p:cBhvr>
                                    </p:animEffect>
                                    <p:set>
                                      <p:cBhvr>
                                        <p:cTn id="77" dur="1" fill="hold">
                                          <p:stCondLst>
                                            <p:cond delay="499"/>
                                          </p:stCondLst>
                                        </p:cTn>
                                        <p:tgtEl>
                                          <p:spTgt spid="95"/>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121"/>
                                        </p:tgtEl>
                                      </p:cBhvr>
                                    </p:animEffect>
                                    <p:set>
                                      <p:cBhvr>
                                        <p:cTn id="80" dur="1" fill="hold">
                                          <p:stCondLst>
                                            <p:cond delay="499"/>
                                          </p:stCondLst>
                                        </p:cTn>
                                        <p:tgtEl>
                                          <p:spTgt spid="121"/>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96"/>
                                        </p:tgtEl>
                                      </p:cBhvr>
                                    </p:animEffect>
                                    <p:set>
                                      <p:cBhvr>
                                        <p:cTn id="83" dur="1" fill="hold">
                                          <p:stCondLst>
                                            <p:cond delay="499"/>
                                          </p:stCondLst>
                                        </p:cTn>
                                        <p:tgtEl>
                                          <p:spTgt spid="96"/>
                                        </p:tgtEl>
                                        <p:attrNameLst>
                                          <p:attrName>style.visibility</p:attrName>
                                        </p:attrNameLst>
                                      </p:cBhvr>
                                      <p:to>
                                        <p:strVal val="hidden"/>
                                      </p:to>
                                    </p:set>
                                  </p:childTnLst>
                                </p:cTn>
                              </p:par>
                            </p:childTnLst>
                          </p:cTn>
                        </p:par>
                        <p:par>
                          <p:cTn id="84" fill="hold">
                            <p:stCondLst>
                              <p:cond delay="500"/>
                            </p:stCondLst>
                            <p:childTnLst>
                              <p:par>
                                <p:cTn id="85" presetID="10" presetClass="entr" presetSubtype="0" fill="hold" nodeType="afterEffect">
                                  <p:stCondLst>
                                    <p:cond delay="0"/>
                                  </p:stCondLst>
                                  <p:childTnLst>
                                    <p:set>
                                      <p:cBhvr>
                                        <p:cTn id="86" dur="1" fill="hold">
                                          <p:stCondLst>
                                            <p:cond delay="0"/>
                                          </p:stCondLst>
                                        </p:cTn>
                                        <p:tgtEl>
                                          <p:spTgt spid="110"/>
                                        </p:tgtEl>
                                        <p:attrNameLst>
                                          <p:attrName>style.visibility</p:attrName>
                                        </p:attrNameLst>
                                      </p:cBhvr>
                                      <p:to>
                                        <p:strVal val="visible"/>
                                      </p:to>
                                    </p:set>
                                    <p:animEffect transition="in" filter="fade">
                                      <p:cBhvr>
                                        <p:cTn id="87" dur="500"/>
                                        <p:tgtEl>
                                          <p:spTgt spid="110"/>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99"/>
                                        </p:tgtEl>
                                        <p:attrNameLst>
                                          <p:attrName>style.visibility</p:attrName>
                                        </p:attrNameLst>
                                      </p:cBhvr>
                                      <p:to>
                                        <p:strVal val="visible"/>
                                      </p:to>
                                    </p:set>
                                    <p:animEffect transition="in" filter="fade">
                                      <p:cBhvr>
                                        <p:cTn id="90" dur="500"/>
                                        <p:tgtEl>
                                          <p:spTgt spid="9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00"/>
                                        </p:tgtEl>
                                        <p:attrNameLst>
                                          <p:attrName>style.visibility</p:attrName>
                                        </p:attrNameLst>
                                      </p:cBhvr>
                                      <p:to>
                                        <p:strVal val="visible"/>
                                      </p:to>
                                    </p:set>
                                    <p:animEffect transition="in" filter="fade">
                                      <p:cBhvr>
                                        <p:cTn id="93" dur="500"/>
                                        <p:tgtEl>
                                          <p:spTgt spid="100"/>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01"/>
                                        </p:tgtEl>
                                        <p:attrNameLst>
                                          <p:attrName>style.visibility</p:attrName>
                                        </p:attrNameLst>
                                      </p:cBhvr>
                                      <p:to>
                                        <p:strVal val="visible"/>
                                      </p:to>
                                    </p:set>
                                    <p:animEffect transition="in" filter="fade">
                                      <p:cBhvr>
                                        <p:cTn id="96" dur="500"/>
                                        <p:tgtEl>
                                          <p:spTgt spid="101"/>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1"/>
                                        </p:tgtEl>
                                        <p:attrNameLst>
                                          <p:attrName>style.visibility</p:attrName>
                                        </p:attrNameLst>
                                      </p:cBhvr>
                                      <p:to>
                                        <p:strVal val="visible"/>
                                      </p:to>
                                    </p:set>
                                    <p:animEffect transition="in" filter="fade">
                                      <p:cBhvr>
                                        <p:cTn id="99" dur="500"/>
                                        <p:tgtEl>
                                          <p:spTgt spid="111"/>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2"/>
                                        </p:tgtEl>
                                        <p:attrNameLst>
                                          <p:attrName>style.visibility</p:attrName>
                                        </p:attrNameLst>
                                      </p:cBhvr>
                                      <p:to>
                                        <p:strVal val="visible"/>
                                      </p:to>
                                    </p:set>
                                    <p:animEffect transition="in" filter="fade">
                                      <p:cBhvr>
                                        <p:cTn id="102" dur="500"/>
                                        <p:tgtEl>
                                          <p:spTgt spid="112"/>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13"/>
                                        </p:tgtEl>
                                        <p:attrNameLst>
                                          <p:attrName>style.visibility</p:attrName>
                                        </p:attrNameLst>
                                      </p:cBhvr>
                                      <p:to>
                                        <p:strVal val="visible"/>
                                      </p:to>
                                    </p:set>
                                    <p:animEffect transition="in" filter="fade">
                                      <p:cBhvr>
                                        <p:cTn id="105" dur="500"/>
                                        <p:tgtEl>
                                          <p:spTgt spid="113"/>
                                        </p:tgtEl>
                                      </p:cBhvr>
                                    </p:animEffect>
                                  </p:childTnLst>
                                </p:cTn>
                              </p:par>
                              <p:par>
                                <p:cTn id="106" presetID="22" presetClass="entr" presetSubtype="4" fill="hold" nodeType="withEffect">
                                  <p:stCondLst>
                                    <p:cond delay="0"/>
                                  </p:stCondLst>
                                  <p:childTnLst>
                                    <p:set>
                                      <p:cBhvr>
                                        <p:cTn id="107" dur="1" fill="hold">
                                          <p:stCondLst>
                                            <p:cond delay="0"/>
                                          </p:stCondLst>
                                        </p:cTn>
                                        <p:tgtEl>
                                          <p:spTgt spid="102"/>
                                        </p:tgtEl>
                                        <p:attrNameLst>
                                          <p:attrName>style.visibility</p:attrName>
                                        </p:attrNameLst>
                                      </p:cBhvr>
                                      <p:to>
                                        <p:strVal val="visible"/>
                                      </p:to>
                                    </p:set>
                                    <p:animEffect transition="in" filter="wipe(down)">
                                      <p:cBhvr>
                                        <p:cTn id="108" dur="500"/>
                                        <p:tgtEl>
                                          <p:spTgt spid="102"/>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84"/>
                                        </p:tgtEl>
                                        <p:attrNameLst>
                                          <p:attrName>style.visibility</p:attrName>
                                        </p:attrNameLst>
                                      </p:cBhvr>
                                      <p:to>
                                        <p:strVal val="visible"/>
                                      </p:to>
                                    </p:set>
                                    <p:animEffect transition="in" filter="wipe(down)">
                                      <p:cBhvr>
                                        <p:cTn id="111"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5"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9" grpId="0"/>
      <p:bldP spid="84" grpId="0" animBg="1"/>
      <p:bldP spid="100" grpId="0"/>
      <p:bldP spid="101" grpId="0"/>
      <p:bldP spid="111" grpId="0" animBg="1"/>
      <p:bldP spid="112" grpId="0" animBg="1"/>
      <p:bldP spid="113"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C56E162-5197-A449-A7BF-047C40B3A165}"/>
              </a:ext>
            </a:extLst>
          </p:cNvPr>
          <p:cNvSpPr/>
          <p:nvPr/>
        </p:nvSpPr>
        <p:spPr bwMode="auto">
          <a:xfrm>
            <a:off x="0" y="0"/>
            <a:ext cx="5158154" cy="6858000"/>
          </a:xfrm>
          <a:prstGeom prst="rect">
            <a:avLst/>
          </a:prstGeom>
          <a:solidFill>
            <a:schemeClr val="tx1">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3" name="Freeform 52">
            <a:extLst>
              <a:ext uri="{FF2B5EF4-FFF2-40B4-BE49-F238E27FC236}">
                <a16:creationId xmlns:a16="http://schemas.microsoft.com/office/drawing/2014/main" id="{CF5BFD26-94F7-F549-A50E-1F039D3B0EEA}"/>
              </a:ext>
            </a:extLst>
          </p:cNvPr>
          <p:cNvSpPr/>
          <p:nvPr/>
        </p:nvSpPr>
        <p:spPr bwMode="auto">
          <a:xfrm rot="5400000">
            <a:off x="3606182" y="429510"/>
            <a:ext cx="1309660" cy="7456798"/>
          </a:xfrm>
          <a:custGeom>
            <a:avLst/>
            <a:gdLst>
              <a:gd name="connsiteX0" fmla="*/ 0 w 1309660"/>
              <a:gd name="connsiteY0" fmla="*/ 7456798 h 7456798"/>
              <a:gd name="connsiteX1" fmla="*/ 0 w 1309660"/>
              <a:gd name="connsiteY1" fmla="*/ 842685 h 7456798"/>
              <a:gd name="connsiteX2" fmla="*/ 2068 w 1309660"/>
              <a:gd name="connsiteY2" fmla="*/ 842685 h 7456798"/>
              <a:gd name="connsiteX3" fmla="*/ 655864 w 1309660"/>
              <a:gd name="connsiteY3" fmla="*/ 0 h 7456798"/>
              <a:gd name="connsiteX4" fmla="*/ 1309660 w 1309660"/>
              <a:gd name="connsiteY4" fmla="*/ 842685 h 7456798"/>
              <a:gd name="connsiteX5" fmla="*/ 1309659 w 1309660"/>
              <a:gd name="connsiteY5" fmla="*/ 842685 h 7456798"/>
              <a:gd name="connsiteX6" fmla="*/ 1309659 w 1309660"/>
              <a:gd name="connsiteY6" fmla="*/ 7456798 h 745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660" h="7456798">
                <a:moveTo>
                  <a:pt x="0" y="7456798"/>
                </a:moveTo>
                <a:lnTo>
                  <a:pt x="0" y="842685"/>
                </a:lnTo>
                <a:lnTo>
                  <a:pt x="2068" y="842685"/>
                </a:lnTo>
                <a:lnTo>
                  <a:pt x="655864" y="0"/>
                </a:lnTo>
                <a:lnTo>
                  <a:pt x="1309660" y="842685"/>
                </a:lnTo>
                <a:lnTo>
                  <a:pt x="1309659" y="842685"/>
                </a:lnTo>
                <a:lnTo>
                  <a:pt x="1309659" y="7456798"/>
                </a:lnTo>
                <a:close/>
              </a:path>
            </a:pathLst>
          </a:custGeom>
          <a:solidFill>
            <a:schemeClr val="tx1">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6" name="Freeform 55">
            <a:extLst>
              <a:ext uri="{FF2B5EF4-FFF2-40B4-BE49-F238E27FC236}">
                <a16:creationId xmlns:a16="http://schemas.microsoft.com/office/drawing/2014/main" id="{6C10257A-81F7-6945-BABF-150231EE37FA}"/>
              </a:ext>
            </a:extLst>
          </p:cNvPr>
          <p:cNvSpPr/>
          <p:nvPr/>
        </p:nvSpPr>
        <p:spPr bwMode="auto">
          <a:xfrm rot="5400000">
            <a:off x="3606182" y="-1132235"/>
            <a:ext cx="1309660" cy="7456798"/>
          </a:xfrm>
          <a:custGeom>
            <a:avLst/>
            <a:gdLst>
              <a:gd name="connsiteX0" fmla="*/ 0 w 1309660"/>
              <a:gd name="connsiteY0" fmla="*/ 7456798 h 7456798"/>
              <a:gd name="connsiteX1" fmla="*/ 0 w 1309660"/>
              <a:gd name="connsiteY1" fmla="*/ 842685 h 7456798"/>
              <a:gd name="connsiteX2" fmla="*/ 2068 w 1309660"/>
              <a:gd name="connsiteY2" fmla="*/ 842685 h 7456798"/>
              <a:gd name="connsiteX3" fmla="*/ 655864 w 1309660"/>
              <a:gd name="connsiteY3" fmla="*/ 0 h 7456798"/>
              <a:gd name="connsiteX4" fmla="*/ 1309660 w 1309660"/>
              <a:gd name="connsiteY4" fmla="*/ 842685 h 7456798"/>
              <a:gd name="connsiteX5" fmla="*/ 1309659 w 1309660"/>
              <a:gd name="connsiteY5" fmla="*/ 842685 h 7456798"/>
              <a:gd name="connsiteX6" fmla="*/ 1309659 w 1309660"/>
              <a:gd name="connsiteY6" fmla="*/ 7456798 h 745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660" h="7456798">
                <a:moveTo>
                  <a:pt x="0" y="7456798"/>
                </a:moveTo>
                <a:lnTo>
                  <a:pt x="0" y="842685"/>
                </a:lnTo>
                <a:lnTo>
                  <a:pt x="2068" y="842685"/>
                </a:lnTo>
                <a:lnTo>
                  <a:pt x="655864" y="0"/>
                </a:lnTo>
                <a:lnTo>
                  <a:pt x="1309660" y="842685"/>
                </a:lnTo>
                <a:lnTo>
                  <a:pt x="1309659" y="842685"/>
                </a:lnTo>
                <a:lnTo>
                  <a:pt x="1309659" y="7456798"/>
                </a:lnTo>
                <a:close/>
              </a:path>
            </a:pathLst>
          </a:custGeom>
          <a:solidFill>
            <a:srgbClr val="44546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7" name="Freeform 56">
            <a:extLst>
              <a:ext uri="{FF2B5EF4-FFF2-40B4-BE49-F238E27FC236}">
                <a16:creationId xmlns:a16="http://schemas.microsoft.com/office/drawing/2014/main" id="{11C9412D-0019-4449-95F2-29A9492C531F}"/>
              </a:ext>
            </a:extLst>
          </p:cNvPr>
          <p:cNvSpPr/>
          <p:nvPr/>
        </p:nvSpPr>
        <p:spPr bwMode="auto">
          <a:xfrm rot="5400000">
            <a:off x="3606182" y="2008924"/>
            <a:ext cx="1309660" cy="7456798"/>
          </a:xfrm>
          <a:custGeom>
            <a:avLst/>
            <a:gdLst>
              <a:gd name="connsiteX0" fmla="*/ 0 w 1309660"/>
              <a:gd name="connsiteY0" fmla="*/ 7456798 h 7456798"/>
              <a:gd name="connsiteX1" fmla="*/ 0 w 1309660"/>
              <a:gd name="connsiteY1" fmla="*/ 842685 h 7456798"/>
              <a:gd name="connsiteX2" fmla="*/ 2068 w 1309660"/>
              <a:gd name="connsiteY2" fmla="*/ 842685 h 7456798"/>
              <a:gd name="connsiteX3" fmla="*/ 655864 w 1309660"/>
              <a:gd name="connsiteY3" fmla="*/ 0 h 7456798"/>
              <a:gd name="connsiteX4" fmla="*/ 1309660 w 1309660"/>
              <a:gd name="connsiteY4" fmla="*/ 842685 h 7456798"/>
              <a:gd name="connsiteX5" fmla="*/ 1309659 w 1309660"/>
              <a:gd name="connsiteY5" fmla="*/ 842685 h 7456798"/>
              <a:gd name="connsiteX6" fmla="*/ 1309659 w 1309660"/>
              <a:gd name="connsiteY6" fmla="*/ 7456798 h 745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660" h="7456798">
                <a:moveTo>
                  <a:pt x="0" y="7456798"/>
                </a:moveTo>
                <a:lnTo>
                  <a:pt x="0" y="842685"/>
                </a:lnTo>
                <a:lnTo>
                  <a:pt x="2068" y="842685"/>
                </a:lnTo>
                <a:lnTo>
                  <a:pt x="655864" y="0"/>
                </a:lnTo>
                <a:lnTo>
                  <a:pt x="1309660" y="842685"/>
                </a:lnTo>
                <a:lnTo>
                  <a:pt x="1309659" y="842685"/>
                </a:lnTo>
                <a:lnTo>
                  <a:pt x="1309659" y="7456798"/>
                </a:lnTo>
                <a:close/>
              </a:path>
            </a:pathLst>
          </a:custGeom>
          <a:solidFill>
            <a:srgbClr val="44546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8" name="Text Placeholder 47">
            <a:extLst>
              <a:ext uri="{FF2B5EF4-FFF2-40B4-BE49-F238E27FC236}">
                <a16:creationId xmlns:a16="http://schemas.microsoft.com/office/drawing/2014/main" id="{A2B0D229-A3E6-CD48-949A-51CD792F5B2B}"/>
              </a:ext>
            </a:extLst>
          </p:cNvPr>
          <p:cNvSpPr>
            <a:spLocks noGrp="1"/>
          </p:cNvSpPr>
          <p:nvPr>
            <p:ph type="body" sz="quarter" idx="10"/>
          </p:nvPr>
        </p:nvSpPr>
        <p:spPr>
          <a:xfrm>
            <a:off x="586390" y="1120676"/>
            <a:ext cx="11018520" cy="307777"/>
          </a:xfrm>
        </p:spPr>
        <p:txBody>
          <a:bodyPr/>
          <a:lstStyle/>
          <a:p>
            <a:r>
              <a:rPr lang="en-US" sz="2000">
                <a:solidFill>
                  <a:schemeClr val="bg1">
                    <a:lumMod val="75000"/>
                  </a:schemeClr>
                </a:solidFill>
              </a:rPr>
              <a:t>Create bots and manage channels</a:t>
            </a:r>
          </a:p>
        </p:txBody>
      </p:sp>
      <p:sp>
        <p:nvSpPr>
          <p:cNvPr id="2" name="Title 1"/>
          <p:cNvSpPr>
            <a:spLocks noGrp="1"/>
          </p:cNvSpPr>
          <p:nvPr>
            <p:ph type="title"/>
          </p:nvPr>
        </p:nvSpPr>
        <p:spPr>
          <a:xfrm>
            <a:off x="588263" y="457200"/>
            <a:ext cx="11018520" cy="677108"/>
          </a:xfrm>
        </p:spPr>
        <p:txBody>
          <a:bodyPr>
            <a:normAutofit fontScale="90000"/>
          </a:bodyPr>
          <a:lstStyle/>
          <a:p>
            <a:r>
              <a:rPr lang="en-US" sz="4400">
                <a:solidFill>
                  <a:schemeClr val="bg1"/>
                </a:solidFill>
                <a:latin typeface="Segoe UI Light" panose="020B0502040204020203" pitchFamily="34" charset="0"/>
                <a:cs typeface="Segoe UI Light" panose="020B0502040204020203" pitchFamily="34" charset="0"/>
              </a:rPr>
              <a:t>Az bot</a:t>
            </a:r>
          </a:p>
        </p:txBody>
      </p:sp>
      <p:grpSp>
        <p:nvGrpSpPr>
          <p:cNvPr id="3" name="Group 2">
            <a:extLst>
              <a:ext uri="{FF2B5EF4-FFF2-40B4-BE49-F238E27FC236}">
                <a16:creationId xmlns:a16="http://schemas.microsoft.com/office/drawing/2014/main" id="{3049A634-3BCF-C842-8474-ABDAE6C8F062}"/>
              </a:ext>
            </a:extLst>
          </p:cNvPr>
          <p:cNvGrpSpPr/>
          <p:nvPr/>
        </p:nvGrpSpPr>
        <p:grpSpPr>
          <a:xfrm>
            <a:off x="11604910" y="8718668"/>
            <a:ext cx="4914057" cy="1248151"/>
            <a:chOff x="6049181" y="4369533"/>
            <a:chExt cx="4914057" cy="1248151"/>
          </a:xfrm>
        </p:grpSpPr>
        <p:grpSp>
          <p:nvGrpSpPr>
            <p:cNvPr id="52" name="Group 51">
              <a:extLst>
                <a:ext uri="{FF2B5EF4-FFF2-40B4-BE49-F238E27FC236}">
                  <a16:creationId xmlns:a16="http://schemas.microsoft.com/office/drawing/2014/main" id="{C0F5716E-5D9B-EB40-9750-0803CE5441B3}"/>
                </a:ext>
              </a:extLst>
            </p:cNvPr>
            <p:cNvGrpSpPr/>
            <p:nvPr/>
          </p:nvGrpSpPr>
          <p:grpSpPr>
            <a:xfrm>
              <a:off x="6355909" y="5018595"/>
              <a:ext cx="4300600" cy="599089"/>
              <a:chOff x="6380005" y="5018595"/>
              <a:chExt cx="4300600" cy="599089"/>
            </a:xfrm>
          </p:grpSpPr>
          <p:pic>
            <p:nvPicPr>
              <p:cNvPr id="21" name="Picture 20">
                <a:extLst>
                  <a:ext uri="{FF2B5EF4-FFF2-40B4-BE49-F238E27FC236}">
                    <a16:creationId xmlns:a16="http://schemas.microsoft.com/office/drawing/2014/main" id="{2FEB4E82-948D-FB4A-9353-430E37B200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2855" y="5064611"/>
                <a:ext cx="507055" cy="507056"/>
              </a:xfrm>
              <a:prstGeom prst="rect">
                <a:avLst/>
              </a:prstGeom>
            </p:spPr>
          </p:pic>
          <p:pic>
            <p:nvPicPr>
              <p:cNvPr id="22" name="Picture 21">
                <a:extLst>
                  <a:ext uri="{FF2B5EF4-FFF2-40B4-BE49-F238E27FC236}">
                    <a16:creationId xmlns:a16="http://schemas.microsoft.com/office/drawing/2014/main" id="{EBFA692B-4B9B-C145-9098-82663B8941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2071" y="5058065"/>
                <a:ext cx="520147" cy="520148"/>
              </a:xfrm>
              <a:prstGeom prst="rect">
                <a:avLst/>
              </a:prstGeom>
            </p:spPr>
          </p:pic>
          <p:pic>
            <p:nvPicPr>
              <p:cNvPr id="23" name="Picture 22">
                <a:extLst>
                  <a:ext uri="{FF2B5EF4-FFF2-40B4-BE49-F238E27FC236}">
                    <a16:creationId xmlns:a16="http://schemas.microsoft.com/office/drawing/2014/main" id="{9CF74F5A-66A6-2B40-B31E-EF638F27A1C1}"/>
                  </a:ext>
                </a:extLst>
              </p:cNvPr>
              <p:cNvPicPr>
                <a:picLocks noChangeAspect="1"/>
              </p:cNvPicPr>
              <p:nvPr/>
            </p:nvPicPr>
            <p:blipFill>
              <a:blip r:embed="rId5"/>
              <a:stretch>
                <a:fillRect/>
              </a:stretch>
            </p:blipFill>
            <p:spPr>
              <a:xfrm>
                <a:off x="10302598" y="5129136"/>
                <a:ext cx="378007" cy="378007"/>
              </a:xfrm>
              <a:prstGeom prst="rect">
                <a:avLst/>
              </a:prstGeom>
              <a:ln>
                <a:noFill/>
              </a:ln>
            </p:spPr>
          </p:pic>
          <p:pic>
            <p:nvPicPr>
              <p:cNvPr id="24" name="Picture 23">
                <a:extLst>
                  <a:ext uri="{FF2B5EF4-FFF2-40B4-BE49-F238E27FC236}">
                    <a16:creationId xmlns:a16="http://schemas.microsoft.com/office/drawing/2014/main" id="{83033471-C061-834B-8856-AE8418FE38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80005" y="5068386"/>
                <a:ext cx="499506" cy="499507"/>
              </a:xfrm>
              <a:prstGeom prst="rect">
                <a:avLst/>
              </a:prstGeom>
            </p:spPr>
          </p:pic>
          <p:pic>
            <p:nvPicPr>
              <p:cNvPr id="26" name="Picture 25">
                <a:extLst>
                  <a:ext uri="{FF2B5EF4-FFF2-40B4-BE49-F238E27FC236}">
                    <a16:creationId xmlns:a16="http://schemas.microsoft.com/office/drawing/2014/main" id="{28ABA283-B20C-C040-BB53-BE99ED9C58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07514" y="5097269"/>
                <a:ext cx="441740" cy="441741"/>
              </a:xfrm>
              <a:prstGeom prst="rect">
                <a:avLst/>
              </a:prstGeom>
            </p:spPr>
          </p:pic>
          <p:pic>
            <p:nvPicPr>
              <p:cNvPr id="27" name="Picture 26">
                <a:extLst>
                  <a:ext uri="{FF2B5EF4-FFF2-40B4-BE49-F238E27FC236}">
                    <a16:creationId xmlns:a16="http://schemas.microsoft.com/office/drawing/2014/main" id="{6C655AC2-790B-954F-8024-FB2CB18A07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93254" y="5065402"/>
                <a:ext cx="505473" cy="505474"/>
              </a:xfrm>
              <a:prstGeom prst="rect">
                <a:avLst/>
              </a:prstGeom>
            </p:spPr>
          </p:pic>
          <p:pic>
            <p:nvPicPr>
              <p:cNvPr id="40" name="Picture 39">
                <a:extLst>
                  <a:ext uri="{FF2B5EF4-FFF2-40B4-BE49-F238E27FC236}">
                    <a16:creationId xmlns:a16="http://schemas.microsoft.com/office/drawing/2014/main" id="{9B316342-CDD9-134B-87B0-B9FE353FC9C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25562" y="5018595"/>
                <a:ext cx="528608" cy="599089"/>
              </a:xfrm>
              <a:prstGeom prst="rect">
                <a:avLst/>
              </a:prstGeom>
            </p:spPr>
          </p:pic>
        </p:grpSp>
        <p:grpSp>
          <p:nvGrpSpPr>
            <p:cNvPr id="50" name="Group 49">
              <a:extLst>
                <a:ext uri="{FF2B5EF4-FFF2-40B4-BE49-F238E27FC236}">
                  <a16:creationId xmlns:a16="http://schemas.microsoft.com/office/drawing/2014/main" id="{09743DD7-F1DA-854E-839D-EEA622F49D80}"/>
                </a:ext>
              </a:extLst>
            </p:cNvPr>
            <p:cNvGrpSpPr/>
            <p:nvPr/>
          </p:nvGrpSpPr>
          <p:grpSpPr>
            <a:xfrm>
              <a:off x="6049181" y="4369533"/>
              <a:ext cx="4914057" cy="599088"/>
              <a:chOff x="5624653" y="4369533"/>
              <a:chExt cx="4914057" cy="599088"/>
            </a:xfrm>
          </p:grpSpPr>
          <p:pic>
            <p:nvPicPr>
              <p:cNvPr id="19" name="Picture 18">
                <a:extLst>
                  <a:ext uri="{FF2B5EF4-FFF2-40B4-BE49-F238E27FC236}">
                    <a16:creationId xmlns:a16="http://schemas.microsoft.com/office/drawing/2014/main" id="{2CBE0B6F-9AAF-DB48-A6D8-3411CCC3FE2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39205" y="4419324"/>
                <a:ext cx="499505" cy="499506"/>
              </a:xfrm>
              <a:prstGeom prst="rect">
                <a:avLst/>
              </a:prstGeom>
            </p:spPr>
          </p:pic>
          <p:pic>
            <p:nvPicPr>
              <p:cNvPr id="20" name="Picture 19">
                <a:extLst>
                  <a:ext uri="{FF2B5EF4-FFF2-40B4-BE49-F238E27FC236}">
                    <a16:creationId xmlns:a16="http://schemas.microsoft.com/office/drawing/2014/main" id="{8C2F476C-C5B5-DB40-8D5E-9506AAA3FE3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26124" y="4459357"/>
                <a:ext cx="419439" cy="419440"/>
              </a:xfrm>
              <a:prstGeom prst="rect">
                <a:avLst/>
              </a:prstGeom>
            </p:spPr>
          </p:pic>
          <p:pic>
            <p:nvPicPr>
              <p:cNvPr id="25" name="Picture 24">
                <a:extLst>
                  <a:ext uri="{FF2B5EF4-FFF2-40B4-BE49-F238E27FC236}">
                    <a16:creationId xmlns:a16="http://schemas.microsoft.com/office/drawing/2014/main" id="{DCAE442D-638F-5E4C-ABAB-3D69089614B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624653" y="4419324"/>
                <a:ext cx="499505" cy="499506"/>
              </a:xfrm>
              <a:prstGeom prst="rect">
                <a:avLst/>
              </a:prstGeom>
            </p:spPr>
          </p:pic>
          <p:pic>
            <p:nvPicPr>
              <p:cNvPr id="36" name="Picture 35">
                <a:extLst>
                  <a:ext uri="{FF2B5EF4-FFF2-40B4-BE49-F238E27FC236}">
                    <a16:creationId xmlns:a16="http://schemas.microsoft.com/office/drawing/2014/main" id="{E950807C-7308-AD44-903A-C5E045F13B9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146157" y="4451412"/>
                <a:ext cx="383505" cy="435330"/>
              </a:xfrm>
              <a:prstGeom prst="rect">
                <a:avLst/>
              </a:prstGeom>
            </p:spPr>
          </p:pic>
          <p:pic>
            <p:nvPicPr>
              <p:cNvPr id="38" name="Picture 37">
                <a:extLst>
                  <a:ext uri="{FF2B5EF4-FFF2-40B4-BE49-F238E27FC236}">
                    <a16:creationId xmlns:a16="http://schemas.microsoft.com/office/drawing/2014/main" id="{65F60A86-86EC-8546-ABC3-2137F338CA2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849800" y="4440411"/>
                <a:ext cx="505473" cy="457332"/>
              </a:xfrm>
              <a:prstGeom prst="rect">
                <a:avLst/>
              </a:prstGeom>
            </p:spPr>
          </p:pic>
          <p:pic>
            <p:nvPicPr>
              <p:cNvPr id="42" name="Picture 41">
                <a:extLst>
                  <a:ext uri="{FF2B5EF4-FFF2-40B4-BE49-F238E27FC236}">
                    <a16:creationId xmlns:a16="http://schemas.microsoft.com/office/drawing/2014/main" id="{07492D5E-95A3-0040-8C84-187039F0352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389531" y="4369533"/>
                <a:ext cx="554945" cy="599088"/>
              </a:xfrm>
              <a:prstGeom prst="rect">
                <a:avLst/>
              </a:prstGeom>
            </p:spPr>
          </p:pic>
          <p:pic>
            <p:nvPicPr>
              <p:cNvPr id="44" name="Picture 43">
                <a:extLst>
                  <a:ext uri="{FF2B5EF4-FFF2-40B4-BE49-F238E27FC236}">
                    <a16:creationId xmlns:a16="http://schemas.microsoft.com/office/drawing/2014/main" id="{55FBEA16-FF7E-4243-8A50-C9C12CCD63C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237226" y="4419324"/>
                <a:ext cx="499506" cy="499506"/>
              </a:xfrm>
              <a:prstGeom prst="rect">
                <a:avLst/>
              </a:prstGeom>
            </p:spPr>
          </p:pic>
          <p:pic>
            <p:nvPicPr>
              <p:cNvPr id="46" name="Picture 45">
                <a:extLst>
                  <a:ext uri="{FF2B5EF4-FFF2-40B4-BE49-F238E27FC236}">
                    <a16:creationId xmlns:a16="http://schemas.microsoft.com/office/drawing/2014/main" id="{FBF4A0E3-0509-204D-ACB6-5CD68FB338D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348206" y="4546988"/>
                <a:ext cx="488356" cy="244178"/>
              </a:xfrm>
              <a:prstGeom prst="rect">
                <a:avLst/>
              </a:prstGeom>
            </p:spPr>
          </p:pic>
        </p:grpSp>
      </p:grpSp>
      <p:pic>
        <p:nvPicPr>
          <p:cNvPr id="30" name="Picture 29">
            <a:extLst>
              <a:ext uri="{FF2B5EF4-FFF2-40B4-BE49-F238E27FC236}">
                <a16:creationId xmlns:a16="http://schemas.microsoft.com/office/drawing/2014/main" id="{9F840468-9FCA-41FB-BE7F-5C8252C40B36}"/>
              </a:ext>
            </a:extLst>
          </p:cNvPr>
          <p:cNvPicPr>
            <a:picLocks noChangeAspect="1"/>
          </p:cNvPicPr>
          <p:nvPr/>
        </p:nvPicPr>
        <p:blipFill>
          <a:blip r:embed="rId18"/>
          <a:stretch>
            <a:fillRect/>
          </a:stretch>
        </p:blipFill>
        <p:spPr>
          <a:xfrm>
            <a:off x="8349419" y="3277382"/>
            <a:ext cx="2838047" cy="1790446"/>
          </a:xfrm>
          <a:prstGeom prst="rect">
            <a:avLst/>
          </a:prstGeom>
        </p:spPr>
      </p:pic>
      <p:pic>
        <p:nvPicPr>
          <p:cNvPr id="33" name="Picture 2" descr="Image result for azure bot service">
            <a:extLst>
              <a:ext uri="{FF2B5EF4-FFF2-40B4-BE49-F238E27FC236}">
                <a16:creationId xmlns:a16="http://schemas.microsoft.com/office/drawing/2014/main" id="{4D198EDF-82CD-5942-B636-CDE1C784584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989412" y="2243005"/>
            <a:ext cx="1345369" cy="70631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09E6B02-7661-2545-882B-144F620A76F2}"/>
              </a:ext>
            </a:extLst>
          </p:cNvPr>
          <p:cNvSpPr/>
          <p:nvPr/>
        </p:nvSpPr>
        <p:spPr>
          <a:xfrm>
            <a:off x="719249" y="2109702"/>
            <a:ext cx="6096000" cy="523220"/>
          </a:xfrm>
          <a:prstGeom prst="rect">
            <a:avLst/>
          </a:prstGeom>
        </p:spPr>
        <p:txBody>
          <a:bodyPr>
            <a:spAutoFit/>
          </a:bodyPr>
          <a:lstStyle/>
          <a:p>
            <a:r>
              <a:rPr lang="en-US" sz="1400">
                <a:solidFill>
                  <a:schemeClr val="bg1"/>
                </a:solidFill>
                <a:latin typeface="Consolas" panose="020B0609020204030204" pitchFamily="49" charset="0"/>
              </a:rPr>
              <a:t># Create a web app bot</a:t>
            </a:r>
          </a:p>
          <a:p>
            <a:r>
              <a:rPr lang="en-US" sz="1400">
                <a:solidFill>
                  <a:schemeClr val="bg1"/>
                </a:solidFill>
                <a:latin typeface="Consolas" panose="020B0609020204030204" pitchFamily="49" charset="0"/>
              </a:rPr>
              <a:t>Az bot create –kind </a:t>
            </a:r>
            <a:r>
              <a:rPr lang="en-US" sz="1400" err="1">
                <a:solidFill>
                  <a:schemeClr val="bg1"/>
                </a:solidFill>
                <a:latin typeface="Consolas" panose="020B0609020204030204" pitchFamily="49" charset="0"/>
              </a:rPr>
              <a:t>webapp</a:t>
            </a:r>
            <a:r>
              <a:rPr lang="en-US" sz="1400">
                <a:solidFill>
                  <a:schemeClr val="bg1"/>
                </a:solidFill>
                <a:latin typeface="Consolas" panose="020B0609020204030204" pitchFamily="49" charset="0"/>
              </a:rPr>
              <a:t> –n “build2018bot”</a:t>
            </a:r>
          </a:p>
        </p:txBody>
      </p:sp>
      <p:sp>
        <p:nvSpPr>
          <p:cNvPr id="8" name="Rectangle 7">
            <a:extLst>
              <a:ext uri="{FF2B5EF4-FFF2-40B4-BE49-F238E27FC236}">
                <a16:creationId xmlns:a16="http://schemas.microsoft.com/office/drawing/2014/main" id="{0CB3167F-309F-2D42-ACC8-18361A4533DE}"/>
              </a:ext>
            </a:extLst>
          </p:cNvPr>
          <p:cNvSpPr/>
          <p:nvPr/>
        </p:nvSpPr>
        <p:spPr>
          <a:xfrm>
            <a:off x="719249" y="3551284"/>
            <a:ext cx="6096000" cy="1169551"/>
          </a:xfrm>
          <a:prstGeom prst="rect">
            <a:avLst/>
          </a:prstGeom>
        </p:spPr>
        <p:txBody>
          <a:bodyPr>
            <a:spAutoFit/>
          </a:bodyPr>
          <a:lstStyle/>
          <a:p>
            <a:r>
              <a:rPr lang="en-US" sz="1400">
                <a:solidFill>
                  <a:schemeClr val="bg1"/>
                </a:solidFill>
                <a:latin typeface="Consolas" panose="020B0609020204030204" pitchFamily="49" charset="0"/>
              </a:rPr>
              <a:t># Manage channel registration from command line</a:t>
            </a:r>
          </a:p>
          <a:p>
            <a:r>
              <a:rPr lang="en-US" sz="1400">
                <a:solidFill>
                  <a:schemeClr val="bg1"/>
                </a:solidFill>
                <a:latin typeface="Consolas" panose="020B0609020204030204" pitchFamily="49" charset="0"/>
              </a:rPr>
              <a:t>Az bot skype create</a:t>
            </a:r>
          </a:p>
          <a:p>
            <a:r>
              <a:rPr lang="en-US" sz="1400">
                <a:solidFill>
                  <a:schemeClr val="bg1"/>
                </a:solidFill>
                <a:latin typeface="Consolas" panose="020B0609020204030204" pitchFamily="49" charset="0"/>
              </a:rPr>
              <a:t>Az bot </a:t>
            </a:r>
            <a:r>
              <a:rPr lang="en-US" sz="1400" err="1">
                <a:solidFill>
                  <a:schemeClr val="bg1"/>
                </a:solidFill>
                <a:latin typeface="Consolas" panose="020B0609020204030204" pitchFamily="49" charset="0"/>
              </a:rPr>
              <a:t>msteams</a:t>
            </a:r>
            <a:r>
              <a:rPr lang="en-US" sz="1400">
                <a:solidFill>
                  <a:schemeClr val="bg1"/>
                </a:solidFill>
                <a:latin typeface="Consolas" panose="020B0609020204030204" pitchFamily="49" charset="0"/>
              </a:rPr>
              <a:t> create</a:t>
            </a:r>
          </a:p>
          <a:p>
            <a:r>
              <a:rPr lang="en-US" sz="1400">
                <a:solidFill>
                  <a:schemeClr val="bg1"/>
                </a:solidFill>
                <a:latin typeface="Consolas" panose="020B0609020204030204" pitchFamily="49" charset="0"/>
              </a:rPr>
              <a:t>Az bot email create –-email &lt;email&gt; --password &lt;password&gt;</a:t>
            </a:r>
          </a:p>
          <a:p>
            <a:r>
              <a:rPr lang="en-US" sz="1400">
                <a:solidFill>
                  <a:schemeClr val="bg1"/>
                </a:solidFill>
                <a:latin typeface="Consolas" panose="020B0609020204030204" pitchFamily="49" charset="0"/>
              </a:rPr>
              <a:t>Az bot </a:t>
            </a:r>
            <a:r>
              <a:rPr lang="en-US" sz="1400" err="1">
                <a:solidFill>
                  <a:schemeClr val="bg1"/>
                </a:solidFill>
                <a:latin typeface="Consolas" panose="020B0609020204030204" pitchFamily="49" charset="0"/>
              </a:rPr>
              <a:t>directline</a:t>
            </a:r>
            <a:r>
              <a:rPr lang="en-US" sz="1400">
                <a:solidFill>
                  <a:schemeClr val="bg1"/>
                </a:solidFill>
                <a:latin typeface="Consolas" panose="020B0609020204030204" pitchFamily="49" charset="0"/>
              </a:rPr>
              <a:t> create</a:t>
            </a:r>
          </a:p>
        </p:txBody>
      </p:sp>
      <p:sp>
        <p:nvSpPr>
          <p:cNvPr id="9" name="Rectangle 8">
            <a:extLst>
              <a:ext uri="{FF2B5EF4-FFF2-40B4-BE49-F238E27FC236}">
                <a16:creationId xmlns:a16="http://schemas.microsoft.com/office/drawing/2014/main" id="{B37DFCE5-1490-BC4E-8133-8D3EDFEBDBD7}"/>
              </a:ext>
            </a:extLst>
          </p:cNvPr>
          <p:cNvSpPr/>
          <p:nvPr/>
        </p:nvSpPr>
        <p:spPr>
          <a:xfrm>
            <a:off x="719249" y="5152548"/>
            <a:ext cx="6096000" cy="1169551"/>
          </a:xfrm>
          <a:prstGeom prst="rect">
            <a:avLst/>
          </a:prstGeom>
        </p:spPr>
        <p:txBody>
          <a:bodyPr>
            <a:spAutoFit/>
          </a:bodyPr>
          <a:lstStyle/>
          <a:p>
            <a:r>
              <a:rPr lang="en-US" sz="1400">
                <a:solidFill>
                  <a:schemeClr val="bg1"/>
                </a:solidFill>
                <a:latin typeface="Consolas" panose="020B0609020204030204" pitchFamily="49" charset="0"/>
              </a:rPr>
              <a:t># Download bot source to work locally</a:t>
            </a:r>
          </a:p>
          <a:p>
            <a:r>
              <a:rPr lang="en-US" sz="1400">
                <a:solidFill>
                  <a:schemeClr val="bg1"/>
                </a:solidFill>
                <a:latin typeface="Consolas" panose="020B0609020204030204" pitchFamily="49" charset="0"/>
              </a:rPr>
              <a:t>Az bot download &lt;path&gt;</a:t>
            </a:r>
          </a:p>
          <a:p>
            <a:endParaRPr lang="en-US" sz="1400">
              <a:solidFill>
                <a:schemeClr val="bg1"/>
              </a:solidFill>
              <a:latin typeface="Consolas" panose="020B0609020204030204" pitchFamily="49" charset="0"/>
            </a:endParaRPr>
          </a:p>
          <a:p>
            <a:r>
              <a:rPr lang="en-US" sz="1400">
                <a:solidFill>
                  <a:schemeClr val="bg1"/>
                </a:solidFill>
                <a:latin typeface="Consolas" panose="020B0609020204030204" pitchFamily="49" charset="0"/>
              </a:rPr>
              <a:t># Publish your bot source to a bot instance</a:t>
            </a:r>
          </a:p>
          <a:p>
            <a:r>
              <a:rPr lang="en-US" sz="1400">
                <a:solidFill>
                  <a:schemeClr val="bg1"/>
                </a:solidFill>
                <a:latin typeface="Consolas" panose="020B0609020204030204" pitchFamily="49" charset="0"/>
              </a:rPr>
              <a:t>Az bot publish</a:t>
            </a:r>
          </a:p>
        </p:txBody>
      </p:sp>
      <p:pic>
        <p:nvPicPr>
          <p:cNvPr id="55" name="Picture 2" descr="Image result for azure bot service">
            <a:extLst>
              <a:ext uri="{FF2B5EF4-FFF2-40B4-BE49-F238E27FC236}">
                <a16:creationId xmlns:a16="http://schemas.microsoft.com/office/drawing/2014/main" id="{2D068587-6C91-5D44-A8C4-FD5300D02A3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989411" y="5395886"/>
            <a:ext cx="1345369" cy="706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6738935"/>
      </p:ext>
    </p:extLst>
  </p:cSld>
  <p:clrMapOvr>
    <a:masterClrMapping/>
  </p:clrMapOvr>
  <mc:AlternateContent xmlns:mc="http://schemas.openxmlformats.org/markup-compatibility/2006" xmlns:p14="http://schemas.microsoft.com/office/powerpoint/2010/main">
    <mc:Choice Requires="p14">
      <p:transition p14:dur="10" advClick="0"/>
    </mc:Choice>
    <mc:Fallback xmlns:a14="http://schemas.microsoft.com/office/drawing/2010/main" xmlns:a16="http://schemas.microsoft.com/office/drawing/2014/main" xmlns="">
      <p:transition advClick="0"/>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EA6F1CB-13A4-DC40-B5B0-545783966E7D}"/>
              </a:ext>
            </a:extLst>
          </p:cNvPr>
          <p:cNvSpPr/>
          <p:nvPr/>
        </p:nvSpPr>
        <p:spPr bwMode="auto">
          <a:xfrm>
            <a:off x="865" y="1829027"/>
            <a:ext cx="12190271" cy="52172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CC7358C4-2ADB-2340-9C90-1D35707E1513}"/>
              </a:ext>
            </a:extLst>
          </p:cNvPr>
          <p:cNvCxnSpPr/>
          <p:nvPr/>
        </p:nvCxnSpPr>
        <p:spPr>
          <a:xfrm>
            <a:off x="10305228" y="4920924"/>
            <a:ext cx="924689" cy="0"/>
          </a:xfrm>
          <a:prstGeom prst="line">
            <a:avLst/>
          </a:prstGeom>
          <a:ln w="76200">
            <a:solidFill>
              <a:srgbClr val="F1691E"/>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E081FE68-79A4-074B-96F0-7541C0221554}"/>
              </a:ext>
            </a:extLst>
          </p:cNvPr>
          <p:cNvSpPr/>
          <p:nvPr/>
        </p:nvSpPr>
        <p:spPr bwMode="auto">
          <a:xfrm>
            <a:off x="448059" y="4351129"/>
            <a:ext cx="1749549" cy="3966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568">
                <a:solidFill>
                  <a:srgbClr val="D33302"/>
                </a:solidFill>
                <a:latin typeface="Segoe UI Semibold" panose="020B0702040204020203" pitchFamily="34" charset="0"/>
                <a:ea typeface="Segoe UI" pitchFamily="34" charset="0"/>
                <a:cs typeface="Segoe UI Semibold" panose="020B0702040204020203" pitchFamily="34" charset="0"/>
              </a:rPr>
              <a:t>Plan</a:t>
            </a:r>
          </a:p>
        </p:txBody>
      </p:sp>
      <p:sp>
        <p:nvSpPr>
          <p:cNvPr id="19" name="Rectangle 18">
            <a:extLst>
              <a:ext uri="{FF2B5EF4-FFF2-40B4-BE49-F238E27FC236}">
                <a16:creationId xmlns:a16="http://schemas.microsoft.com/office/drawing/2014/main" id="{9E7541D4-6C5C-3646-97AB-4A2C0C8BE700}"/>
              </a:ext>
            </a:extLst>
          </p:cNvPr>
          <p:cNvSpPr/>
          <p:nvPr/>
        </p:nvSpPr>
        <p:spPr bwMode="auto">
          <a:xfrm>
            <a:off x="2337557" y="4351129"/>
            <a:ext cx="1749549" cy="3966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568">
                <a:solidFill>
                  <a:srgbClr val="D33302"/>
                </a:solidFill>
                <a:latin typeface="Segoe UI Semibold" panose="020B0702040204020203" pitchFamily="34" charset="0"/>
                <a:cs typeface="Segoe UI Semibold" panose="020B0702040204020203" pitchFamily="34" charset="0"/>
              </a:rPr>
              <a:t>Build</a:t>
            </a:r>
          </a:p>
        </p:txBody>
      </p:sp>
      <p:sp>
        <p:nvSpPr>
          <p:cNvPr id="20" name="Rectangle 19">
            <a:extLst>
              <a:ext uri="{FF2B5EF4-FFF2-40B4-BE49-F238E27FC236}">
                <a16:creationId xmlns:a16="http://schemas.microsoft.com/office/drawing/2014/main" id="{2B43065B-08CD-854D-A457-93347D2F9707}"/>
              </a:ext>
            </a:extLst>
          </p:cNvPr>
          <p:cNvSpPr/>
          <p:nvPr/>
        </p:nvSpPr>
        <p:spPr bwMode="auto">
          <a:xfrm>
            <a:off x="4227055" y="4351129"/>
            <a:ext cx="1749549" cy="3966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568">
                <a:solidFill>
                  <a:srgbClr val="D33302"/>
                </a:solidFill>
                <a:latin typeface="Segoe UI Semibold" panose="020B0702040204020203" pitchFamily="34" charset="0"/>
                <a:cs typeface="Segoe UI Semibold" panose="020B0702040204020203" pitchFamily="34" charset="0"/>
              </a:rPr>
              <a:t>Test</a:t>
            </a:r>
          </a:p>
        </p:txBody>
      </p:sp>
      <p:sp>
        <p:nvSpPr>
          <p:cNvPr id="21" name="Rectangle 20">
            <a:extLst>
              <a:ext uri="{FF2B5EF4-FFF2-40B4-BE49-F238E27FC236}">
                <a16:creationId xmlns:a16="http://schemas.microsoft.com/office/drawing/2014/main" id="{2D019B62-C047-EE4F-9C5D-3F176512EF7D}"/>
              </a:ext>
            </a:extLst>
          </p:cNvPr>
          <p:cNvSpPr/>
          <p:nvPr/>
        </p:nvSpPr>
        <p:spPr bwMode="auto">
          <a:xfrm>
            <a:off x="6116553" y="4351129"/>
            <a:ext cx="1749549" cy="3966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568">
                <a:solidFill>
                  <a:srgbClr val="D33302"/>
                </a:solidFill>
                <a:latin typeface="Segoe UI Semibold" panose="020B0702040204020203" pitchFamily="34" charset="0"/>
                <a:cs typeface="Segoe UI Semibold" panose="020B0702040204020203" pitchFamily="34" charset="0"/>
              </a:rPr>
              <a:t>Publish</a:t>
            </a:r>
          </a:p>
        </p:txBody>
      </p:sp>
      <p:sp>
        <p:nvSpPr>
          <p:cNvPr id="22" name="Rectangle 21">
            <a:extLst>
              <a:ext uri="{FF2B5EF4-FFF2-40B4-BE49-F238E27FC236}">
                <a16:creationId xmlns:a16="http://schemas.microsoft.com/office/drawing/2014/main" id="{5801F2E7-30BC-304C-B7C8-B590FF007093}"/>
              </a:ext>
            </a:extLst>
          </p:cNvPr>
          <p:cNvSpPr/>
          <p:nvPr/>
        </p:nvSpPr>
        <p:spPr bwMode="auto">
          <a:xfrm>
            <a:off x="8006051" y="4351129"/>
            <a:ext cx="1749549" cy="3966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568">
                <a:solidFill>
                  <a:srgbClr val="D33302"/>
                </a:solidFill>
                <a:latin typeface="Segoe UI Semibold" panose="020B0702040204020203" pitchFamily="34" charset="0"/>
                <a:cs typeface="Segoe UI Semibold" panose="020B0702040204020203" pitchFamily="34" charset="0"/>
              </a:rPr>
              <a:t>Connect</a:t>
            </a:r>
          </a:p>
        </p:txBody>
      </p:sp>
      <p:sp>
        <p:nvSpPr>
          <p:cNvPr id="23" name="Rectangle 22">
            <a:extLst>
              <a:ext uri="{FF2B5EF4-FFF2-40B4-BE49-F238E27FC236}">
                <a16:creationId xmlns:a16="http://schemas.microsoft.com/office/drawing/2014/main" id="{9E8E8653-54BF-D946-9FC5-8F991B5F0163}"/>
              </a:ext>
            </a:extLst>
          </p:cNvPr>
          <p:cNvSpPr/>
          <p:nvPr/>
        </p:nvSpPr>
        <p:spPr bwMode="auto">
          <a:xfrm>
            <a:off x="9895547" y="4351129"/>
            <a:ext cx="1749549" cy="3966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568">
                <a:solidFill>
                  <a:srgbClr val="D33302"/>
                </a:solidFill>
                <a:latin typeface="Segoe UI Semibold" panose="020B0702040204020203" pitchFamily="34" charset="0"/>
                <a:cs typeface="Segoe UI Semibold" panose="020B0702040204020203" pitchFamily="34" charset="0"/>
              </a:rPr>
              <a:t>Evaluate</a:t>
            </a:r>
          </a:p>
        </p:txBody>
      </p:sp>
      <p:pic>
        <p:nvPicPr>
          <p:cNvPr id="24" name="Picture 23">
            <a:extLst>
              <a:ext uri="{FF2B5EF4-FFF2-40B4-BE49-F238E27FC236}">
                <a16:creationId xmlns:a16="http://schemas.microsoft.com/office/drawing/2014/main" id="{E257C21C-0235-8C4B-98D3-C42F1F8F098D}"/>
              </a:ext>
            </a:extLst>
          </p:cNvPr>
          <p:cNvPicPr>
            <a:picLocks noChangeAspect="1"/>
          </p:cNvPicPr>
          <p:nvPr/>
        </p:nvPicPr>
        <p:blipFill>
          <a:blip r:embed="rId2"/>
          <a:stretch>
            <a:fillRect/>
          </a:stretch>
        </p:blipFill>
        <p:spPr>
          <a:xfrm>
            <a:off x="1038205" y="2944906"/>
            <a:ext cx="10058400" cy="1190445"/>
          </a:xfrm>
          <a:prstGeom prst="rect">
            <a:avLst/>
          </a:prstGeom>
        </p:spPr>
      </p:pic>
      <p:sp>
        <p:nvSpPr>
          <p:cNvPr id="25" name="Freeform 24">
            <a:extLst>
              <a:ext uri="{FF2B5EF4-FFF2-40B4-BE49-F238E27FC236}">
                <a16:creationId xmlns:a16="http://schemas.microsoft.com/office/drawing/2014/main" id="{CA953414-863A-BC48-8253-1B3C0164E3AC}"/>
              </a:ext>
            </a:extLst>
          </p:cNvPr>
          <p:cNvSpPr/>
          <p:nvPr/>
        </p:nvSpPr>
        <p:spPr bwMode="auto">
          <a:xfrm>
            <a:off x="551329" y="2528047"/>
            <a:ext cx="10905565" cy="2219695"/>
          </a:xfrm>
          <a:custGeom>
            <a:avLst/>
            <a:gdLst>
              <a:gd name="connsiteX0" fmla="*/ 0 w 10905565"/>
              <a:gd name="connsiteY0" fmla="*/ 0 h 2219695"/>
              <a:gd name="connsiteX1" fmla="*/ 10905565 w 10905565"/>
              <a:gd name="connsiteY1" fmla="*/ 0 h 2219695"/>
              <a:gd name="connsiteX2" fmla="*/ 10905565 w 10905565"/>
              <a:gd name="connsiteY2" fmla="*/ 2219695 h 2219695"/>
              <a:gd name="connsiteX3" fmla="*/ 0 w 10905565"/>
              <a:gd name="connsiteY3" fmla="*/ 2219695 h 2219695"/>
              <a:gd name="connsiteX4" fmla="*/ 0 w 10905565"/>
              <a:gd name="connsiteY4" fmla="*/ 0 h 2219695"/>
              <a:gd name="connsiteX5" fmla="*/ 2212149 w 10905565"/>
              <a:gd name="connsiteY5" fmla="*/ 833718 h 2219695"/>
              <a:gd name="connsiteX6" fmla="*/ 2212149 w 10905565"/>
              <a:gd name="connsiteY6" fmla="*/ 1755847 h 2219695"/>
              <a:gd name="connsiteX7" fmla="*/ 3240742 w 10905565"/>
              <a:gd name="connsiteY7" fmla="*/ 1755847 h 2219695"/>
              <a:gd name="connsiteX8" fmla="*/ 3240742 w 10905565"/>
              <a:gd name="connsiteY8" fmla="*/ 833718 h 2219695"/>
              <a:gd name="connsiteX9" fmla="*/ 2212149 w 10905565"/>
              <a:gd name="connsiteY9" fmla="*/ 833718 h 2219695"/>
              <a:gd name="connsiteX0" fmla="*/ 0 w 10905565"/>
              <a:gd name="connsiteY0" fmla="*/ 0 h 2219695"/>
              <a:gd name="connsiteX1" fmla="*/ 10905565 w 10905565"/>
              <a:gd name="connsiteY1" fmla="*/ 0 h 2219695"/>
              <a:gd name="connsiteX2" fmla="*/ 10905565 w 10905565"/>
              <a:gd name="connsiteY2" fmla="*/ 2219695 h 2219695"/>
              <a:gd name="connsiteX3" fmla="*/ 0 w 10905565"/>
              <a:gd name="connsiteY3" fmla="*/ 2219695 h 2219695"/>
              <a:gd name="connsiteX4" fmla="*/ 0 w 10905565"/>
              <a:gd name="connsiteY4" fmla="*/ 0 h 2219695"/>
              <a:gd name="connsiteX5" fmla="*/ 2212149 w 10905565"/>
              <a:gd name="connsiteY5" fmla="*/ 833718 h 2219695"/>
              <a:gd name="connsiteX6" fmla="*/ 2212149 w 10905565"/>
              <a:gd name="connsiteY6" fmla="*/ 1755847 h 2219695"/>
              <a:gd name="connsiteX7" fmla="*/ 3240742 w 10905565"/>
              <a:gd name="connsiteY7" fmla="*/ 1755847 h 2219695"/>
              <a:gd name="connsiteX8" fmla="*/ 7207624 w 10905565"/>
              <a:gd name="connsiteY8" fmla="*/ 887506 h 2219695"/>
              <a:gd name="connsiteX9" fmla="*/ 2212149 w 10905565"/>
              <a:gd name="connsiteY9" fmla="*/ 833718 h 2219695"/>
              <a:gd name="connsiteX0" fmla="*/ 0 w 10905565"/>
              <a:gd name="connsiteY0" fmla="*/ 0 h 2219695"/>
              <a:gd name="connsiteX1" fmla="*/ 10905565 w 10905565"/>
              <a:gd name="connsiteY1" fmla="*/ 0 h 2219695"/>
              <a:gd name="connsiteX2" fmla="*/ 10905565 w 10905565"/>
              <a:gd name="connsiteY2" fmla="*/ 2219695 h 2219695"/>
              <a:gd name="connsiteX3" fmla="*/ 0 w 10905565"/>
              <a:gd name="connsiteY3" fmla="*/ 2219695 h 2219695"/>
              <a:gd name="connsiteX4" fmla="*/ 0 w 10905565"/>
              <a:gd name="connsiteY4" fmla="*/ 0 h 2219695"/>
              <a:gd name="connsiteX5" fmla="*/ 2212149 w 10905565"/>
              <a:gd name="connsiteY5" fmla="*/ 833718 h 2219695"/>
              <a:gd name="connsiteX6" fmla="*/ 2212149 w 10905565"/>
              <a:gd name="connsiteY6" fmla="*/ 1755847 h 2219695"/>
              <a:gd name="connsiteX7" fmla="*/ 7005918 w 10905565"/>
              <a:gd name="connsiteY7" fmla="*/ 2159258 h 2219695"/>
              <a:gd name="connsiteX8" fmla="*/ 7207624 w 10905565"/>
              <a:gd name="connsiteY8" fmla="*/ 887506 h 2219695"/>
              <a:gd name="connsiteX9" fmla="*/ 2212149 w 10905565"/>
              <a:gd name="connsiteY9" fmla="*/ 833718 h 2219695"/>
              <a:gd name="connsiteX0" fmla="*/ 0 w 10905565"/>
              <a:gd name="connsiteY0" fmla="*/ 0 h 2219695"/>
              <a:gd name="connsiteX1" fmla="*/ 10905565 w 10905565"/>
              <a:gd name="connsiteY1" fmla="*/ 0 h 2219695"/>
              <a:gd name="connsiteX2" fmla="*/ 10905565 w 10905565"/>
              <a:gd name="connsiteY2" fmla="*/ 2219695 h 2219695"/>
              <a:gd name="connsiteX3" fmla="*/ 0 w 10905565"/>
              <a:gd name="connsiteY3" fmla="*/ 2219695 h 2219695"/>
              <a:gd name="connsiteX4" fmla="*/ 0 w 10905565"/>
              <a:gd name="connsiteY4" fmla="*/ 0 h 2219695"/>
              <a:gd name="connsiteX5" fmla="*/ 2212149 w 10905565"/>
              <a:gd name="connsiteY5" fmla="*/ 833718 h 2219695"/>
              <a:gd name="connsiteX6" fmla="*/ 2212149 w 10905565"/>
              <a:gd name="connsiteY6" fmla="*/ 1755847 h 2219695"/>
              <a:gd name="connsiteX7" fmla="*/ 7005918 w 10905565"/>
              <a:gd name="connsiteY7" fmla="*/ 2159258 h 2219695"/>
              <a:gd name="connsiteX8" fmla="*/ 6925236 w 10905565"/>
              <a:gd name="connsiteY8" fmla="*/ 847165 h 2219695"/>
              <a:gd name="connsiteX9" fmla="*/ 2212149 w 10905565"/>
              <a:gd name="connsiteY9" fmla="*/ 833718 h 2219695"/>
              <a:gd name="connsiteX0" fmla="*/ 0 w 10905565"/>
              <a:gd name="connsiteY0" fmla="*/ 0 h 2219695"/>
              <a:gd name="connsiteX1" fmla="*/ 10905565 w 10905565"/>
              <a:gd name="connsiteY1" fmla="*/ 0 h 2219695"/>
              <a:gd name="connsiteX2" fmla="*/ 10905565 w 10905565"/>
              <a:gd name="connsiteY2" fmla="*/ 2219695 h 2219695"/>
              <a:gd name="connsiteX3" fmla="*/ 0 w 10905565"/>
              <a:gd name="connsiteY3" fmla="*/ 2219695 h 2219695"/>
              <a:gd name="connsiteX4" fmla="*/ 0 w 10905565"/>
              <a:gd name="connsiteY4" fmla="*/ 0 h 2219695"/>
              <a:gd name="connsiteX5" fmla="*/ 2212149 w 10905565"/>
              <a:gd name="connsiteY5" fmla="*/ 833718 h 2219695"/>
              <a:gd name="connsiteX6" fmla="*/ 2212149 w 10905565"/>
              <a:gd name="connsiteY6" fmla="*/ 1755847 h 2219695"/>
              <a:gd name="connsiteX7" fmla="*/ 6938683 w 10905565"/>
              <a:gd name="connsiteY7" fmla="*/ 2132364 h 2219695"/>
              <a:gd name="connsiteX8" fmla="*/ 6925236 w 10905565"/>
              <a:gd name="connsiteY8" fmla="*/ 847165 h 2219695"/>
              <a:gd name="connsiteX9" fmla="*/ 2212149 w 10905565"/>
              <a:gd name="connsiteY9" fmla="*/ 833718 h 2219695"/>
              <a:gd name="connsiteX0" fmla="*/ 0 w 10905565"/>
              <a:gd name="connsiteY0" fmla="*/ 0 h 2219695"/>
              <a:gd name="connsiteX1" fmla="*/ 10905565 w 10905565"/>
              <a:gd name="connsiteY1" fmla="*/ 0 h 2219695"/>
              <a:gd name="connsiteX2" fmla="*/ 10905565 w 10905565"/>
              <a:gd name="connsiteY2" fmla="*/ 2219695 h 2219695"/>
              <a:gd name="connsiteX3" fmla="*/ 0 w 10905565"/>
              <a:gd name="connsiteY3" fmla="*/ 2219695 h 2219695"/>
              <a:gd name="connsiteX4" fmla="*/ 0 w 10905565"/>
              <a:gd name="connsiteY4" fmla="*/ 0 h 2219695"/>
              <a:gd name="connsiteX5" fmla="*/ 2212149 w 10905565"/>
              <a:gd name="connsiteY5" fmla="*/ 833718 h 2219695"/>
              <a:gd name="connsiteX6" fmla="*/ 5977326 w 10905565"/>
              <a:gd name="connsiteY6" fmla="*/ 2132364 h 2219695"/>
              <a:gd name="connsiteX7" fmla="*/ 6938683 w 10905565"/>
              <a:gd name="connsiteY7" fmla="*/ 2132364 h 2219695"/>
              <a:gd name="connsiteX8" fmla="*/ 6925236 w 10905565"/>
              <a:gd name="connsiteY8" fmla="*/ 847165 h 2219695"/>
              <a:gd name="connsiteX9" fmla="*/ 2212149 w 10905565"/>
              <a:gd name="connsiteY9" fmla="*/ 833718 h 2219695"/>
              <a:gd name="connsiteX0" fmla="*/ 0 w 10905565"/>
              <a:gd name="connsiteY0" fmla="*/ 0 h 2219695"/>
              <a:gd name="connsiteX1" fmla="*/ 10905565 w 10905565"/>
              <a:gd name="connsiteY1" fmla="*/ 0 h 2219695"/>
              <a:gd name="connsiteX2" fmla="*/ 10905565 w 10905565"/>
              <a:gd name="connsiteY2" fmla="*/ 2219695 h 2219695"/>
              <a:gd name="connsiteX3" fmla="*/ 0 w 10905565"/>
              <a:gd name="connsiteY3" fmla="*/ 2219695 h 2219695"/>
              <a:gd name="connsiteX4" fmla="*/ 0 w 10905565"/>
              <a:gd name="connsiteY4" fmla="*/ 0 h 2219695"/>
              <a:gd name="connsiteX5" fmla="*/ 5963879 w 10905565"/>
              <a:gd name="connsiteY5" fmla="*/ 847165 h 2219695"/>
              <a:gd name="connsiteX6" fmla="*/ 5977326 w 10905565"/>
              <a:gd name="connsiteY6" fmla="*/ 2132364 h 2219695"/>
              <a:gd name="connsiteX7" fmla="*/ 6938683 w 10905565"/>
              <a:gd name="connsiteY7" fmla="*/ 2132364 h 2219695"/>
              <a:gd name="connsiteX8" fmla="*/ 6925236 w 10905565"/>
              <a:gd name="connsiteY8" fmla="*/ 847165 h 2219695"/>
              <a:gd name="connsiteX9" fmla="*/ 5963879 w 10905565"/>
              <a:gd name="connsiteY9" fmla="*/ 847165 h 2219695"/>
              <a:gd name="connsiteX0" fmla="*/ 0 w 10905565"/>
              <a:gd name="connsiteY0" fmla="*/ 0 h 2219695"/>
              <a:gd name="connsiteX1" fmla="*/ 10905565 w 10905565"/>
              <a:gd name="connsiteY1" fmla="*/ 0 h 2219695"/>
              <a:gd name="connsiteX2" fmla="*/ 10905565 w 10905565"/>
              <a:gd name="connsiteY2" fmla="*/ 2219695 h 2219695"/>
              <a:gd name="connsiteX3" fmla="*/ 0 w 10905565"/>
              <a:gd name="connsiteY3" fmla="*/ 2219695 h 2219695"/>
              <a:gd name="connsiteX4" fmla="*/ 0 w 10905565"/>
              <a:gd name="connsiteY4" fmla="*/ 0 h 2219695"/>
              <a:gd name="connsiteX5" fmla="*/ 5963879 w 10905565"/>
              <a:gd name="connsiteY5" fmla="*/ 847165 h 2219695"/>
              <a:gd name="connsiteX6" fmla="*/ 5977326 w 10905565"/>
              <a:gd name="connsiteY6" fmla="*/ 2132364 h 2219695"/>
              <a:gd name="connsiteX7" fmla="*/ 6911789 w 10905565"/>
              <a:gd name="connsiteY7" fmla="*/ 2145811 h 2219695"/>
              <a:gd name="connsiteX8" fmla="*/ 6925236 w 10905565"/>
              <a:gd name="connsiteY8" fmla="*/ 847165 h 2219695"/>
              <a:gd name="connsiteX9" fmla="*/ 5963879 w 10905565"/>
              <a:gd name="connsiteY9" fmla="*/ 847165 h 2219695"/>
              <a:gd name="connsiteX0" fmla="*/ 0 w 10905565"/>
              <a:gd name="connsiteY0" fmla="*/ 0 h 2219695"/>
              <a:gd name="connsiteX1" fmla="*/ 10905565 w 10905565"/>
              <a:gd name="connsiteY1" fmla="*/ 0 h 2219695"/>
              <a:gd name="connsiteX2" fmla="*/ 10905565 w 10905565"/>
              <a:gd name="connsiteY2" fmla="*/ 2219695 h 2219695"/>
              <a:gd name="connsiteX3" fmla="*/ 0 w 10905565"/>
              <a:gd name="connsiteY3" fmla="*/ 2219695 h 2219695"/>
              <a:gd name="connsiteX4" fmla="*/ 0 w 10905565"/>
              <a:gd name="connsiteY4" fmla="*/ 0 h 2219695"/>
              <a:gd name="connsiteX5" fmla="*/ 5963879 w 10905565"/>
              <a:gd name="connsiteY5" fmla="*/ 847165 h 2219695"/>
              <a:gd name="connsiteX6" fmla="*/ 5977326 w 10905565"/>
              <a:gd name="connsiteY6" fmla="*/ 2132364 h 2219695"/>
              <a:gd name="connsiteX7" fmla="*/ 6938683 w 10905565"/>
              <a:gd name="connsiteY7" fmla="*/ 2145811 h 2219695"/>
              <a:gd name="connsiteX8" fmla="*/ 6925236 w 10905565"/>
              <a:gd name="connsiteY8" fmla="*/ 847165 h 2219695"/>
              <a:gd name="connsiteX9" fmla="*/ 5963879 w 10905565"/>
              <a:gd name="connsiteY9" fmla="*/ 847165 h 2219695"/>
              <a:gd name="connsiteX0" fmla="*/ 0 w 10905565"/>
              <a:gd name="connsiteY0" fmla="*/ 0 h 2219695"/>
              <a:gd name="connsiteX1" fmla="*/ 10905565 w 10905565"/>
              <a:gd name="connsiteY1" fmla="*/ 0 h 2219695"/>
              <a:gd name="connsiteX2" fmla="*/ 10905565 w 10905565"/>
              <a:gd name="connsiteY2" fmla="*/ 2219695 h 2219695"/>
              <a:gd name="connsiteX3" fmla="*/ 0 w 10905565"/>
              <a:gd name="connsiteY3" fmla="*/ 2219695 h 2219695"/>
              <a:gd name="connsiteX4" fmla="*/ 0 w 10905565"/>
              <a:gd name="connsiteY4" fmla="*/ 0 h 2219695"/>
              <a:gd name="connsiteX5" fmla="*/ 5963879 w 10905565"/>
              <a:gd name="connsiteY5" fmla="*/ 847165 h 2219695"/>
              <a:gd name="connsiteX6" fmla="*/ 5977326 w 10905565"/>
              <a:gd name="connsiteY6" fmla="*/ 2132364 h 2219695"/>
              <a:gd name="connsiteX7" fmla="*/ 6938683 w 10905565"/>
              <a:gd name="connsiteY7" fmla="*/ 2145811 h 2219695"/>
              <a:gd name="connsiteX8" fmla="*/ 8805406 w 10905565"/>
              <a:gd name="connsiteY8" fmla="*/ 826617 h 2219695"/>
              <a:gd name="connsiteX9" fmla="*/ 5963879 w 10905565"/>
              <a:gd name="connsiteY9" fmla="*/ 847165 h 2219695"/>
              <a:gd name="connsiteX0" fmla="*/ 0 w 10905565"/>
              <a:gd name="connsiteY0" fmla="*/ 0 h 2219695"/>
              <a:gd name="connsiteX1" fmla="*/ 10905565 w 10905565"/>
              <a:gd name="connsiteY1" fmla="*/ 0 h 2219695"/>
              <a:gd name="connsiteX2" fmla="*/ 10905565 w 10905565"/>
              <a:gd name="connsiteY2" fmla="*/ 2219695 h 2219695"/>
              <a:gd name="connsiteX3" fmla="*/ 0 w 10905565"/>
              <a:gd name="connsiteY3" fmla="*/ 2219695 h 2219695"/>
              <a:gd name="connsiteX4" fmla="*/ 0 w 10905565"/>
              <a:gd name="connsiteY4" fmla="*/ 0 h 2219695"/>
              <a:gd name="connsiteX5" fmla="*/ 5963879 w 10905565"/>
              <a:gd name="connsiteY5" fmla="*/ 847165 h 2219695"/>
              <a:gd name="connsiteX6" fmla="*/ 5977326 w 10905565"/>
              <a:gd name="connsiteY6" fmla="*/ 2132364 h 2219695"/>
              <a:gd name="connsiteX7" fmla="*/ 8839402 w 10905565"/>
              <a:gd name="connsiteY7" fmla="*/ 2176634 h 2219695"/>
              <a:gd name="connsiteX8" fmla="*/ 8805406 w 10905565"/>
              <a:gd name="connsiteY8" fmla="*/ 826617 h 2219695"/>
              <a:gd name="connsiteX9" fmla="*/ 5963879 w 10905565"/>
              <a:gd name="connsiteY9" fmla="*/ 847165 h 2219695"/>
              <a:gd name="connsiteX0" fmla="*/ 0 w 10905565"/>
              <a:gd name="connsiteY0" fmla="*/ 0 h 2219695"/>
              <a:gd name="connsiteX1" fmla="*/ 10905565 w 10905565"/>
              <a:gd name="connsiteY1" fmla="*/ 0 h 2219695"/>
              <a:gd name="connsiteX2" fmla="*/ 10905565 w 10905565"/>
              <a:gd name="connsiteY2" fmla="*/ 2219695 h 2219695"/>
              <a:gd name="connsiteX3" fmla="*/ 0 w 10905565"/>
              <a:gd name="connsiteY3" fmla="*/ 2219695 h 2219695"/>
              <a:gd name="connsiteX4" fmla="*/ 0 w 10905565"/>
              <a:gd name="connsiteY4" fmla="*/ 0 h 2219695"/>
              <a:gd name="connsiteX5" fmla="*/ 5963879 w 10905565"/>
              <a:gd name="connsiteY5" fmla="*/ 847165 h 2219695"/>
              <a:gd name="connsiteX6" fmla="*/ 7836949 w 10905565"/>
              <a:gd name="connsiteY6" fmla="*/ 2142639 h 2219695"/>
              <a:gd name="connsiteX7" fmla="*/ 8839402 w 10905565"/>
              <a:gd name="connsiteY7" fmla="*/ 2176634 h 2219695"/>
              <a:gd name="connsiteX8" fmla="*/ 8805406 w 10905565"/>
              <a:gd name="connsiteY8" fmla="*/ 826617 h 2219695"/>
              <a:gd name="connsiteX9" fmla="*/ 5963879 w 10905565"/>
              <a:gd name="connsiteY9" fmla="*/ 847165 h 2219695"/>
              <a:gd name="connsiteX0" fmla="*/ 0 w 10905565"/>
              <a:gd name="connsiteY0" fmla="*/ 0 h 2219695"/>
              <a:gd name="connsiteX1" fmla="*/ 10905565 w 10905565"/>
              <a:gd name="connsiteY1" fmla="*/ 0 h 2219695"/>
              <a:gd name="connsiteX2" fmla="*/ 10905565 w 10905565"/>
              <a:gd name="connsiteY2" fmla="*/ 2219695 h 2219695"/>
              <a:gd name="connsiteX3" fmla="*/ 0 w 10905565"/>
              <a:gd name="connsiteY3" fmla="*/ 2219695 h 2219695"/>
              <a:gd name="connsiteX4" fmla="*/ 0 w 10905565"/>
              <a:gd name="connsiteY4" fmla="*/ 0 h 2219695"/>
              <a:gd name="connsiteX5" fmla="*/ 7782405 w 10905565"/>
              <a:gd name="connsiteY5" fmla="*/ 836890 h 2219695"/>
              <a:gd name="connsiteX6" fmla="*/ 7836949 w 10905565"/>
              <a:gd name="connsiteY6" fmla="*/ 2142639 h 2219695"/>
              <a:gd name="connsiteX7" fmla="*/ 8839402 w 10905565"/>
              <a:gd name="connsiteY7" fmla="*/ 2176634 h 2219695"/>
              <a:gd name="connsiteX8" fmla="*/ 8805406 w 10905565"/>
              <a:gd name="connsiteY8" fmla="*/ 826617 h 2219695"/>
              <a:gd name="connsiteX9" fmla="*/ 7782405 w 10905565"/>
              <a:gd name="connsiteY9" fmla="*/ 836890 h 2219695"/>
              <a:gd name="connsiteX0" fmla="*/ 0 w 10905565"/>
              <a:gd name="connsiteY0" fmla="*/ 0 h 2219695"/>
              <a:gd name="connsiteX1" fmla="*/ 10905565 w 10905565"/>
              <a:gd name="connsiteY1" fmla="*/ 0 h 2219695"/>
              <a:gd name="connsiteX2" fmla="*/ 10905565 w 10905565"/>
              <a:gd name="connsiteY2" fmla="*/ 2219695 h 2219695"/>
              <a:gd name="connsiteX3" fmla="*/ 0 w 10905565"/>
              <a:gd name="connsiteY3" fmla="*/ 2219695 h 2219695"/>
              <a:gd name="connsiteX4" fmla="*/ 0 w 10905565"/>
              <a:gd name="connsiteY4" fmla="*/ 0 h 2219695"/>
              <a:gd name="connsiteX5" fmla="*/ 7782405 w 10905565"/>
              <a:gd name="connsiteY5" fmla="*/ 836890 h 2219695"/>
              <a:gd name="connsiteX6" fmla="*/ 7836949 w 10905565"/>
              <a:gd name="connsiteY6" fmla="*/ 2142639 h 2219695"/>
              <a:gd name="connsiteX7" fmla="*/ 8839402 w 10905565"/>
              <a:gd name="connsiteY7" fmla="*/ 2135537 h 2219695"/>
              <a:gd name="connsiteX8" fmla="*/ 8805406 w 10905565"/>
              <a:gd name="connsiteY8" fmla="*/ 826617 h 2219695"/>
              <a:gd name="connsiteX9" fmla="*/ 7782405 w 10905565"/>
              <a:gd name="connsiteY9" fmla="*/ 836890 h 2219695"/>
              <a:gd name="connsiteX0" fmla="*/ 0 w 10905565"/>
              <a:gd name="connsiteY0" fmla="*/ 0 h 2219695"/>
              <a:gd name="connsiteX1" fmla="*/ 10905565 w 10905565"/>
              <a:gd name="connsiteY1" fmla="*/ 0 h 2219695"/>
              <a:gd name="connsiteX2" fmla="*/ 10905565 w 10905565"/>
              <a:gd name="connsiteY2" fmla="*/ 2219695 h 2219695"/>
              <a:gd name="connsiteX3" fmla="*/ 0 w 10905565"/>
              <a:gd name="connsiteY3" fmla="*/ 2219695 h 2219695"/>
              <a:gd name="connsiteX4" fmla="*/ 0 w 10905565"/>
              <a:gd name="connsiteY4" fmla="*/ 0 h 2219695"/>
              <a:gd name="connsiteX5" fmla="*/ 7782405 w 10905565"/>
              <a:gd name="connsiteY5" fmla="*/ 836890 h 2219695"/>
              <a:gd name="connsiteX6" fmla="*/ 7836949 w 10905565"/>
              <a:gd name="connsiteY6" fmla="*/ 2142639 h 2219695"/>
              <a:gd name="connsiteX7" fmla="*/ 8839402 w 10905565"/>
              <a:gd name="connsiteY7" fmla="*/ 2135537 h 2219695"/>
              <a:gd name="connsiteX8" fmla="*/ 10634206 w 10905565"/>
              <a:gd name="connsiteY8" fmla="*/ 806069 h 2219695"/>
              <a:gd name="connsiteX9" fmla="*/ 7782405 w 10905565"/>
              <a:gd name="connsiteY9" fmla="*/ 836890 h 2219695"/>
              <a:gd name="connsiteX0" fmla="*/ 0 w 10905565"/>
              <a:gd name="connsiteY0" fmla="*/ 0 h 2219695"/>
              <a:gd name="connsiteX1" fmla="*/ 10905565 w 10905565"/>
              <a:gd name="connsiteY1" fmla="*/ 0 h 2219695"/>
              <a:gd name="connsiteX2" fmla="*/ 10905565 w 10905565"/>
              <a:gd name="connsiteY2" fmla="*/ 2219695 h 2219695"/>
              <a:gd name="connsiteX3" fmla="*/ 0 w 10905565"/>
              <a:gd name="connsiteY3" fmla="*/ 2219695 h 2219695"/>
              <a:gd name="connsiteX4" fmla="*/ 0 w 10905565"/>
              <a:gd name="connsiteY4" fmla="*/ 0 h 2219695"/>
              <a:gd name="connsiteX5" fmla="*/ 7782405 w 10905565"/>
              <a:gd name="connsiteY5" fmla="*/ 836890 h 2219695"/>
              <a:gd name="connsiteX6" fmla="*/ 7836949 w 10905565"/>
              <a:gd name="connsiteY6" fmla="*/ 2142639 h 2219695"/>
              <a:gd name="connsiteX7" fmla="*/ 10678476 w 10905565"/>
              <a:gd name="connsiteY7" fmla="*/ 2166360 h 2219695"/>
              <a:gd name="connsiteX8" fmla="*/ 10634206 w 10905565"/>
              <a:gd name="connsiteY8" fmla="*/ 806069 h 2219695"/>
              <a:gd name="connsiteX9" fmla="*/ 7782405 w 10905565"/>
              <a:gd name="connsiteY9" fmla="*/ 836890 h 2219695"/>
              <a:gd name="connsiteX0" fmla="*/ 0 w 10905565"/>
              <a:gd name="connsiteY0" fmla="*/ 0 h 2219695"/>
              <a:gd name="connsiteX1" fmla="*/ 10905565 w 10905565"/>
              <a:gd name="connsiteY1" fmla="*/ 0 h 2219695"/>
              <a:gd name="connsiteX2" fmla="*/ 10905565 w 10905565"/>
              <a:gd name="connsiteY2" fmla="*/ 2219695 h 2219695"/>
              <a:gd name="connsiteX3" fmla="*/ 0 w 10905565"/>
              <a:gd name="connsiteY3" fmla="*/ 2219695 h 2219695"/>
              <a:gd name="connsiteX4" fmla="*/ 0 w 10905565"/>
              <a:gd name="connsiteY4" fmla="*/ 0 h 2219695"/>
              <a:gd name="connsiteX5" fmla="*/ 9744769 w 10905565"/>
              <a:gd name="connsiteY5" fmla="*/ 826615 h 2219695"/>
              <a:gd name="connsiteX6" fmla="*/ 7836949 w 10905565"/>
              <a:gd name="connsiteY6" fmla="*/ 2142639 h 2219695"/>
              <a:gd name="connsiteX7" fmla="*/ 10678476 w 10905565"/>
              <a:gd name="connsiteY7" fmla="*/ 2166360 h 2219695"/>
              <a:gd name="connsiteX8" fmla="*/ 10634206 w 10905565"/>
              <a:gd name="connsiteY8" fmla="*/ 806069 h 2219695"/>
              <a:gd name="connsiteX9" fmla="*/ 9744769 w 10905565"/>
              <a:gd name="connsiteY9" fmla="*/ 826615 h 2219695"/>
              <a:gd name="connsiteX0" fmla="*/ 0 w 10905565"/>
              <a:gd name="connsiteY0" fmla="*/ 0 h 2219695"/>
              <a:gd name="connsiteX1" fmla="*/ 10905565 w 10905565"/>
              <a:gd name="connsiteY1" fmla="*/ 0 h 2219695"/>
              <a:gd name="connsiteX2" fmla="*/ 10905565 w 10905565"/>
              <a:gd name="connsiteY2" fmla="*/ 2219695 h 2219695"/>
              <a:gd name="connsiteX3" fmla="*/ 0 w 10905565"/>
              <a:gd name="connsiteY3" fmla="*/ 2219695 h 2219695"/>
              <a:gd name="connsiteX4" fmla="*/ 0 w 10905565"/>
              <a:gd name="connsiteY4" fmla="*/ 0 h 2219695"/>
              <a:gd name="connsiteX5" fmla="*/ 9744769 w 10905565"/>
              <a:gd name="connsiteY5" fmla="*/ 826615 h 2219695"/>
              <a:gd name="connsiteX6" fmla="*/ 9747942 w 10905565"/>
              <a:gd name="connsiteY6" fmla="*/ 2142639 h 2219695"/>
              <a:gd name="connsiteX7" fmla="*/ 10678476 w 10905565"/>
              <a:gd name="connsiteY7" fmla="*/ 2166360 h 2219695"/>
              <a:gd name="connsiteX8" fmla="*/ 10634206 w 10905565"/>
              <a:gd name="connsiteY8" fmla="*/ 806069 h 2219695"/>
              <a:gd name="connsiteX9" fmla="*/ 9744769 w 10905565"/>
              <a:gd name="connsiteY9" fmla="*/ 826615 h 2219695"/>
              <a:gd name="connsiteX0" fmla="*/ 0 w 10905565"/>
              <a:gd name="connsiteY0" fmla="*/ 0 h 2219695"/>
              <a:gd name="connsiteX1" fmla="*/ 10905565 w 10905565"/>
              <a:gd name="connsiteY1" fmla="*/ 0 h 2219695"/>
              <a:gd name="connsiteX2" fmla="*/ 10905565 w 10905565"/>
              <a:gd name="connsiteY2" fmla="*/ 2219695 h 2219695"/>
              <a:gd name="connsiteX3" fmla="*/ 0 w 10905565"/>
              <a:gd name="connsiteY3" fmla="*/ 2219695 h 2219695"/>
              <a:gd name="connsiteX4" fmla="*/ 0 w 10905565"/>
              <a:gd name="connsiteY4" fmla="*/ 0 h 2219695"/>
              <a:gd name="connsiteX5" fmla="*/ 9744769 w 10905565"/>
              <a:gd name="connsiteY5" fmla="*/ 806067 h 2219695"/>
              <a:gd name="connsiteX6" fmla="*/ 9747942 w 10905565"/>
              <a:gd name="connsiteY6" fmla="*/ 2142639 h 2219695"/>
              <a:gd name="connsiteX7" fmla="*/ 10678476 w 10905565"/>
              <a:gd name="connsiteY7" fmla="*/ 2166360 h 2219695"/>
              <a:gd name="connsiteX8" fmla="*/ 10634206 w 10905565"/>
              <a:gd name="connsiteY8" fmla="*/ 806069 h 2219695"/>
              <a:gd name="connsiteX9" fmla="*/ 9744769 w 10905565"/>
              <a:gd name="connsiteY9" fmla="*/ 806067 h 2219695"/>
              <a:gd name="connsiteX0" fmla="*/ 0 w 10905565"/>
              <a:gd name="connsiteY0" fmla="*/ 0 h 2219695"/>
              <a:gd name="connsiteX1" fmla="*/ 10905565 w 10905565"/>
              <a:gd name="connsiteY1" fmla="*/ 0 h 2219695"/>
              <a:gd name="connsiteX2" fmla="*/ 10905565 w 10905565"/>
              <a:gd name="connsiteY2" fmla="*/ 2219695 h 2219695"/>
              <a:gd name="connsiteX3" fmla="*/ 0 w 10905565"/>
              <a:gd name="connsiteY3" fmla="*/ 2219695 h 2219695"/>
              <a:gd name="connsiteX4" fmla="*/ 0 w 10905565"/>
              <a:gd name="connsiteY4" fmla="*/ 0 h 2219695"/>
              <a:gd name="connsiteX5" fmla="*/ 9744769 w 10905565"/>
              <a:gd name="connsiteY5" fmla="*/ 806067 h 2219695"/>
              <a:gd name="connsiteX6" fmla="*/ 9768490 w 10905565"/>
              <a:gd name="connsiteY6" fmla="*/ 2183736 h 2219695"/>
              <a:gd name="connsiteX7" fmla="*/ 10678476 w 10905565"/>
              <a:gd name="connsiteY7" fmla="*/ 2166360 h 2219695"/>
              <a:gd name="connsiteX8" fmla="*/ 10634206 w 10905565"/>
              <a:gd name="connsiteY8" fmla="*/ 806069 h 2219695"/>
              <a:gd name="connsiteX9" fmla="*/ 9744769 w 10905565"/>
              <a:gd name="connsiteY9" fmla="*/ 806067 h 221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05565" h="2219695">
                <a:moveTo>
                  <a:pt x="0" y="0"/>
                </a:moveTo>
                <a:lnTo>
                  <a:pt x="10905565" y="0"/>
                </a:lnTo>
                <a:lnTo>
                  <a:pt x="10905565" y="2219695"/>
                </a:lnTo>
                <a:lnTo>
                  <a:pt x="0" y="2219695"/>
                </a:lnTo>
                <a:lnTo>
                  <a:pt x="0" y="0"/>
                </a:lnTo>
                <a:close/>
                <a:moveTo>
                  <a:pt x="9744769" y="806067"/>
                </a:moveTo>
                <a:cubicBezTo>
                  <a:pt x="9745827" y="1244742"/>
                  <a:pt x="9767432" y="1745061"/>
                  <a:pt x="9768490" y="2183736"/>
                </a:cubicBezTo>
                <a:lnTo>
                  <a:pt x="10678476" y="2166360"/>
                </a:lnTo>
                <a:lnTo>
                  <a:pt x="10634206" y="806069"/>
                </a:lnTo>
                <a:lnTo>
                  <a:pt x="9744769" y="806067"/>
                </a:lnTo>
                <a:close/>
              </a:path>
            </a:pathLst>
          </a:cu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C42C36C4-97CD-CC4F-9B93-045EFB46D240}"/>
              </a:ext>
            </a:extLst>
          </p:cNvPr>
          <p:cNvSpPr>
            <a:spLocks noGrp="1"/>
          </p:cNvSpPr>
          <p:nvPr>
            <p:ph type="title"/>
          </p:nvPr>
        </p:nvSpPr>
        <p:spPr>
          <a:xfrm>
            <a:off x="588263" y="457200"/>
            <a:ext cx="11018520" cy="1107996"/>
          </a:xfrm>
        </p:spPr>
        <p:txBody>
          <a:bodyPr>
            <a:normAutofit fontScale="90000"/>
          </a:bodyPr>
          <a:lstStyle/>
          <a:p>
            <a:r>
              <a:rPr lang="en-US"/>
              <a:t>Development Lifecycle: </a:t>
            </a:r>
            <a:r>
              <a:rPr lang="en-US">
                <a:solidFill>
                  <a:srgbClr val="D33302"/>
                </a:solidFill>
              </a:rPr>
              <a:t>Evaluate</a:t>
            </a:r>
            <a:br>
              <a:rPr lang="en-US">
                <a:solidFill>
                  <a:srgbClr val="F1691E"/>
                </a:solidFill>
              </a:rPr>
            </a:br>
            <a:endParaRPr lang="en-US"/>
          </a:p>
        </p:txBody>
      </p:sp>
      <p:sp>
        <p:nvSpPr>
          <p:cNvPr id="7" name="Text Placeholder 6">
            <a:extLst>
              <a:ext uri="{FF2B5EF4-FFF2-40B4-BE49-F238E27FC236}">
                <a16:creationId xmlns:a16="http://schemas.microsoft.com/office/drawing/2014/main" id="{24D8ECC7-AA77-5249-82F8-19ACC1435E9A}"/>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986400976"/>
      </p:ext>
    </p:extLst>
  </p:cSld>
  <p:clrMapOvr>
    <a:masterClrMapping/>
  </p:clrMapOvr>
  <mc:AlternateContent xmlns:mc="http://schemas.openxmlformats.org/markup-compatibility/2006" xmlns:p14="http://schemas.microsoft.com/office/powerpoint/2010/main">
    <mc:Choice Requires="p14">
      <p:transition p14:dur="10" advClick="0"/>
    </mc:Choice>
    <mc:Fallback xmlns:a16="http://schemas.microsoft.com/office/drawing/2014/main" xmlns="">
      <p:transition advClick="0"/>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706395B-D0BC-5542-95AD-7E30C1A9EC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8096" y="302430"/>
            <a:ext cx="10801497" cy="7715355"/>
          </a:xfrm>
          <a:prstGeom prst="rect">
            <a:avLst/>
          </a:prstGeom>
        </p:spPr>
      </p:pic>
      <p:sp>
        <p:nvSpPr>
          <p:cNvPr id="2" name="Title 1">
            <a:extLst>
              <a:ext uri="{FF2B5EF4-FFF2-40B4-BE49-F238E27FC236}">
                <a16:creationId xmlns:a16="http://schemas.microsoft.com/office/drawing/2014/main" id="{A2C883D0-0F54-4B39-86B1-D70232354E45}"/>
              </a:ext>
            </a:extLst>
          </p:cNvPr>
          <p:cNvSpPr>
            <a:spLocks noGrp="1"/>
          </p:cNvSpPr>
          <p:nvPr>
            <p:ph type="title"/>
          </p:nvPr>
        </p:nvSpPr>
        <p:spPr>
          <a:xfrm>
            <a:off x="387426" y="457200"/>
            <a:ext cx="11018520" cy="1212574"/>
          </a:xfrm>
        </p:spPr>
        <p:txBody>
          <a:bodyPr vert="horz" lIns="91440" tIns="45720" rIns="91440" bIns="45720" rtlCol="0" anchor="ctr">
            <a:normAutofit fontScale="90000"/>
          </a:bodyPr>
          <a:lstStyle/>
          <a:p>
            <a:pPr defTabSz="914400"/>
            <a:r>
              <a:rPr lang="en-US" sz="4400">
                <a:solidFill>
                  <a:schemeClr val="bg1">
                    <a:lumMod val="50000"/>
                  </a:schemeClr>
                </a:solidFill>
                <a:ea typeface="+mj-ea"/>
                <a:cs typeface="+mj-cs"/>
              </a:rPr>
              <a:t>Comprehensive Bot</a:t>
            </a:r>
            <a:br>
              <a:rPr lang="en-US" sz="4400">
                <a:solidFill>
                  <a:schemeClr val="bg1">
                    <a:lumMod val="50000"/>
                  </a:schemeClr>
                </a:solidFill>
                <a:ea typeface="+mj-ea"/>
                <a:cs typeface="+mj-cs"/>
              </a:rPr>
            </a:br>
            <a:r>
              <a:rPr lang="en-US" sz="4400">
                <a:solidFill>
                  <a:schemeClr val="bg1">
                    <a:lumMod val="50000"/>
                  </a:schemeClr>
                </a:solidFill>
                <a:ea typeface="+mj-ea"/>
                <a:cs typeface="+mj-cs"/>
              </a:rPr>
              <a:t>Development Ex. </a:t>
            </a:r>
          </a:p>
        </p:txBody>
      </p:sp>
      <p:sp>
        <p:nvSpPr>
          <p:cNvPr id="12" name="Text Placeholder 11">
            <a:extLst>
              <a:ext uri="{FF2B5EF4-FFF2-40B4-BE49-F238E27FC236}">
                <a16:creationId xmlns:a16="http://schemas.microsoft.com/office/drawing/2014/main" id="{78848E18-B8E9-7747-B83C-D81C4B70EF42}"/>
              </a:ext>
            </a:extLst>
          </p:cNvPr>
          <p:cNvSpPr>
            <a:spLocks noGrp="1"/>
          </p:cNvSpPr>
          <p:nvPr>
            <p:ph type="body" sz="quarter" idx="10"/>
          </p:nvPr>
        </p:nvSpPr>
        <p:spPr>
          <a:xfrm>
            <a:off x="487403" y="1987826"/>
            <a:ext cx="4429461" cy="4967514"/>
          </a:xfrm>
        </p:spPr>
        <p:txBody>
          <a:bodyPr vert="horz" wrap="square" lIns="0" tIns="0" rIns="0" bIns="0" rtlCol="0" anchor="t">
            <a:spAutoFit/>
          </a:bodyPr>
          <a:lstStyle/>
          <a:p>
            <a:r>
              <a:rPr lang="en-US" sz="1800"/>
              <a:t>Awesome SDKs</a:t>
            </a:r>
          </a:p>
          <a:p>
            <a:r>
              <a:rPr lang="en-US" sz="1800"/>
              <a:t>Rich tool set</a:t>
            </a:r>
          </a:p>
          <a:p>
            <a:r>
              <a:rPr lang="en-US" sz="1800"/>
              <a:t>Great samples, templates, solutions and docs</a:t>
            </a:r>
          </a:p>
          <a:p>
            <a:endParaRPr lang="en-US" sz="1800"/>
          </a:p>
          <a:p>
            <a:pPr marL="107315">
              <a:lnSpc>
                <a:spcPct val="200000"/>
              </a:lnSpc>
            </a:pPr>
            <a:r>
              <a:rPr lang="en-US" sz="1600">
                <a:hlinkClick r:id="rId4"/>
              </a:rPr>
              <a:t>https://github.com/Microsoft/botbuilder-tools</a:t>
            </a:r>
            <a:endParaRPr lang="en-US" sz="1600"/>
          </a:p>
          <a:p>
            <a:pPr marL="107315">
              <a:lnSpc>
                <a:spcPct val="200000"/>
              </a:lnSpc>
            </a:pPr>
            <a:r>
              <a:rPr lang="en-US" sz="1600">
                <a:hlinkClick r:id="rId5"/>
              </a:rPr>
              <a:t>https://github.com/Microsoft/botbuilder-samples</a:t>
            </a:r>
            <a:endParaRPr lang="en-US" sz="1600"/>
          </a:p>
          <a:p>
            <a:pPr marL="107315">
              <a:lnSpc>
                <a:spcPct val="200000"/>
              </a:lnSpc>
            </a:pPr>
            <a:r>
              <a:rPr lang="en-US" sz="1600">
                <a:hlinkClick r:id="rId6"/>
              </a:rPr>
              <a:t>https://github.com/Microsoft/AI/Solutions</a:t>
            </a:r>
            <a:endParaRPr lang="en-US" sz="1600"/>
          </a:p>
          <a:p>
            <a:endParaRPr lang="en-US"/>
          </a:p>
          <a:p>
            <a:endParaRPr lang="en-US"/>
          </a:p>
          <a:p>
            <a:endParaRPr lang="en-US"/>
          </a:p>
          <a:p>
            <a:endParaRPr lang="en-US"/>
          </a:p>
        </p:txBody>
      </p:sp>
      <p:pic>
        <p:nvPicPr>
          <p:cNvPr id="4" name="Picture 3">
            <a:extLst>
              <a:ext uri="{FF2B5EF4-FFF2-40B4-BE49-F238E27FC236}">
                <a16:creationId xmlns:a16="http://schemas.microsoft.com/office/drawing/2014/main" id="{92D60907-C2EF-4F56-BF6F-3B373E1BC1AD}"/>
              </a:ext>
            </a:extLst>
          </p:cNvPr>
          <p:cNvPicPr>
            <a:picLocks noChangeAspect="1"/>
          </p:cNvPicPr>
          <p:nvPr/>
        </p:nvPicPr>
        <p:blipFill rotWithShape="1">
          <a:blip r:embed="rId7"/>
          <a:srcRect r="9915" b="-2"/>
          <a:stretch/>
        </p:blipFill>
        <p:spPr>
          <a:xfrm>
            <a:off x="7730352" y="503538"/>
            <a:ext cx="4336763" cy="2973166"/>
          </a:xfrm>
          <a:prstGeom prst="rect">
            <a:avLst/>
          </a:prstGeom>
          <a:ln>
            <a:noFill/>
          </a:ln>
          <a:effectLst>
            <a:outerShdw blurRad="177800" dist="165100" dir="4260000" algn="tl" rotWithShape="0">
              <a:prstClr val="black">
                <a:alpha val="24000"/>
              </a:prstClr>
            </a:outerShdw>
          </a:effectLst>
        </p:spPr>
      </p:pic>
    </p:spTree>
    <p:extLst>
      <p:ext uri="{BB962C8B-B14F-4D97-AF65-F5344CB8AC3E}">
        <p14:creationId xmlns:p14="http://schemas.microsoft.com/office/powerpoint/2010/main" val="136717541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6685F992-CDB3-48F7-AE8A-48B0CDCF9ADA}"/>
              </a:ext>
            </a:extLst>
          </p:cNvPr>
          <p:cNvGrpSpPr/>
          <p:nvPr/>
        </p:nvGrpSpPr>
        <p:grpSpPr>
          <a:xfrm>
            <a:off x="5118512" y="1"/>
            <a:ext cx="2560320" cy="7028748"/>
            <a:chOff x="5118512" y="1"/>
            <a:chExt cx="2560320" cy="7028748"/>
          </a:xfrm>
          <a:solidFill>
            <a:srgbClr val="458DCF"/>
          </a:solidFill>
        </p:grpSpPr>
        <p:sp>
          <p:nvSpPr>
            <p:cNvPr id="46" name="Rectangle 45">
              <a:extLst>
                <a:ext uri="{FF2B5EF4-FFF2-40B4-BE49-F238E27FC236}">
                  <a16:creationId xmlns:a16="http://schemas.microsoft.com/office/drawing/2014/main" id="{6D49B75E-E04E-4DAA-A129-0E630D41934D}"/>
                </a:ext>
              </a:extLst>
            </p:cNvPr>
            <p:cNvSpPr/>
            <p:nvPr/>
          </p:nvSpPr>
          <p:spPr bwMode="auto">
            <a:xfrm>
              <a:off x="5118512" y="1"/>
              <a:ext cx="2560320" cy="7028748"/>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774A31AF-0676-4782-B8F8-4B0FCD9AECE9}"/>
                </a:ext>
              </a:extLst>
            </p:cNvPr>
            <p:cNvSpPr/>
            <p:nvPr/>
          </p:nvSpPr>
          <p:spPr>
            <a:xfrm>
              <a:off x="5118512" y="4897890"/>
              <a:ext cx="2559256" cy="1646238"/>
            </a:xfrm>
            <a:prstGeom prst="rect">
              <a:avLst/>
            </a:prstGeom>
            <a:grpFill/>
            <a:ln>
              <a:noFill/>
            </a:ln>
            <a:effectLst/>
          </p:spPr>
          <p:txBody>
            <a:bodyPr spcFirstLastPara="0" vert="horz" wrap="square" lIns="266871" tIns="0" rIns="0" bIns="0" numCol="1" spcCol="1270" anchor="t" anchorCtr="0">
              <a:noAutofit/>
            </a:bodyPr>
            <a:lstStyle/>
            <a:p>
              <a:pPr marL="0" marR="0" lvl="0" indent="0" algn="l" defTabSz="932418" rtl="0" eaLnBrk="1" fontAlgn="auto" latinLnBrk="0" hangingPunct="1">
                <a:lnSpc>
                  <a:spcPct val="90000"/>
                </a:lnSpc>
                <a:spcBef>
                  <a:spcPct val="0"/>
                </a:spcBef>
                <a:spcAft>
                  <a:spcPct val="35000"/>
                </a:spcAft>
                <a:buClrTx/>
                <a:buSzTx/>
                <a:buFontTx/>
                <a:buNone/>
                <a:tabLst/>
                <a:defRPr/>
              </a:pPr>
              <a:r>
                <a:rPr kumimoji="0" lang="en-US" sz="2448" b="0" i="0" u="none" strike="noStrike" kern="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2000s: </a:t>
              </a:r>
              <a:r>
                <a:rPr kumimoji="0" lang="en-US" sz="2448"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Mobile</a:t>
              </a:r>
            </a:p>
            <a:p>
              <a:pPr marL="228600" marR="0" lvl="1" indent="-228600" algn="l" defTabSz="725214" rtl="0" eaLnBrk="1" fontAlgn="auto" latinLnBrk="0" hangingPunct="1">
                <a:lnSpc>
                  <a:spcPct val="90000"/>
                </a:lnSpc>
                <a:spcBef>
                  <a:spcPct val="0"/>
                </a:spcBef>
                <a:spcAft>
                  <a:spcPts val="600"/>
                </a:spcAft>
                <a:buClrTx/>
                <a:buSzTx/>
                <a:buFontTx/>
                <a:buChar char="••"/>
                <a:tabLst/>
                <a:defRPr/>
              </a:pPr>
              <a:r>
                <a:rPr kumimoji="0" lang="en-US" sz="1632" b="0" i="0" u="none" strike="noStrike" kern="0" cap="none" spc="0" normalizeH="0" baseline="0" noProof="0">
                  <a:ln>
                    <a:noFill/>
                  </a:ln>
                  <a:solidFill>
                    <a:srgbClr val="FFFFFF"/>
                  </a:solidFill>
                  <a:effectLst/>
                  <a:uLnTx/>
                  <a:uFillTx/>
                  <a:latin typeface="Segoe UI"/>
                  <a:ea typeface="+mn-ea"/>
                  <a:cs typeface="+mn-cs"/>
                </a:rPr>
                <a:t>Social</a:t>
              </a:r>
            </a:p>
            <a:p>
              <a:pPr marL="228600" marR="0" lvl="1" indent="-228600" algn="l" defTabSz="725214" rtl="0" eaLnBrk="1" fontAlgn="auto" latinLnBrk="0" hangingPunct="1">
                <a:lnSpc>
                  <a:spcPct val="90000"/>
                </a:lnSpc>
                <a:spcBef>
                  <a:spcPct val="0"/>
                </a:spcBef>
                <a:spcAft>
                  <a:spcPts val="600"/>
                </a:spcAft>
                <a:buClrTx/>
                <a:buSzTx/>
                <a:buFontTx/>
                <a:buChar char="••"/>
                <a:tabLst/>
                <a:defRPr/>
              </a:pPr>
              <a:r>
                <a:rPr kumimoji="0" lang="en-US" sz="1632" b="0" i="0" u="none" strike="noStrike" kern="0" cap="none" spc="0" normalizeH="0" baseline="0" noProof="0">
                  <a:ln>
                    <a:noFill/>
                  </a:ln>
                  <a:solidFill>
                    <a:srgbClr val="FFFFFF"/>
                  </a:solidFill>
                  <a:effectLst/>
                  <a:uLnTx/>
                  <a:uFillTx/>
                  <a:latin typeface="Segoe UI"/>
                  <a:ea typeface="+mn-ea"/>
                  <a:cs typeface="+mn-cs"/>
                </a:rPr>
                <a:t>User download apps from App Stores</a:t>
              </a:r>
            </a:p>
          </p:txBody>
        </p:sp>
      </p:grpSp>
      <p:grpSp>
        <p:nvGrpSpPr>
          <p:cNvPr id="42" name="Group 41">
            <a:extLst>
              <a:ext uri="{FF2B5EF4-FFF2-40B4-BE49-F238E27FC236}">
                <a16:creationId xmlns:a16="http://schemas.microsoft.com/office/drawing/2014/main" id="{34A3FA68-7A1F-4260-B5B9-A1D3B7949AF5}"/>
              </a:ext>
            </a:extLst>
          </p:cNvPr>
          <p:cNvGrpSpPr/>
          <p:nvPr/>
        </p:nvGrpSpPr>
        <p:grpSpPr>
          <a:xfrm>
            <a:off x="7677768" y="1"/>
            <a:ext cx="4758707" cy="7028748"/>
            <a:chOff x="7677768" y="1"/>
            <a:chExt cx="4758707" cy="7028748"/>
          </a:xfrm>
          <a:solidFill>
            <a:srgbClr val="6DA6D9"/>
          </a:solidFill>
        </p:grpSpPr>
        <p:sp>
          <p:nvSpPr>
            <p:cNvPr id="43" name="Rectangle 42">
              <a:extLst>
                <a:ext uri="{FF2B5EF4-FFF2-40B4-BE49-F238E27FC236}">
                  <a16:creationId xmlns:a16="http://schemas.microsoft.com/office/drawing/2014/main" id="{FC281116-E821-4621-B6E1-1FCECA271176}"/>
                </a:ext>
              </a:extLst>
            </p:cNvPr>
            <p:cNvSpPr/>
            <p:nvPr/>
          </p:nvSpPr>
          <p:spPr bwMode="auto">
            <a:xfrm>
              <a:off x="7677768" y="1"/>
              <a:ext cx="4758707" cy="7028748"/>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TextBox 43">
              <a:extLst>
                <a:ext uri="{FF2B5EF4-FFF2-40B4-BE49-F238E27FC236}">
                  <a16:creationId xmlns:a16="http://schemas.microsoft.com/office/drawing/2014/main" id="{151CBEF6-85DE-48B6-B833-829548DC7ECA}"/>
                </a:ext>
              </a:extLst>
            </p:cNvPr>
            <p:cNvSpPr txBox="1"/>
            <p:nvPr/>
          </p:nvSpPr>
          <p:spPr>
            <a:xfrm>
              <a:off x="7706796" y="498446"/>
              <a:ext cx="4361832" cy="2326441"/>
            </a:xfrm>
            <a:prstGeom prst="rect">
              <a:avLst/>
            </a:prstGeom>
            <a:grpFill/>
          </p:spPr>
          <p:txBody>
            <a:bodyPr wrap="square" lIns="186494" tIns="91440" rIns="186494" bIns="149196" rtlCol="0">
              <a:spAutoFit/>
            </a:bodyPr>
            <a:lstStyle/>
            <a:p>
              <a:pPr marL="0" marR="0" lvl="0" indent="0" algn="l" defTabSz="932418" rtl="0" eaLnBrk="1" fontAlgn="auto" latinLnBrk="0" hangingPunct="1">
                <a:lnSpc>
                  <a:spcPct val="90000"/>
                </a:lnSpc>
                <a:spcBef>
                  <a:spcPts val="0"/>
                </a:spcBef>
                <a:spcAft>
                  <a:spcPts val="0"/>
                </a:spcAft>
                <a:buClrTx/>
                <a:buSzTx/>
                <a:buFontTx/>
                <a:buNone/>
                <a:tabLst/>
                <a:defRPr/>
              </a:pPr>
              <a:r>
                <a:rPr kumimoji="0" lang="en-US" sz="2448" b="0" i="0" u="none" strike="noStrike" kern="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The future: </a:t>
              </a:r>
              <a:r>
                <a:rPr kumimoji="0" lang="en-US" sz="2448"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Conversations</a:t>
              </a:r>
              <a:endParaRPr kumimoji="0" lang="en-US" sz="1099"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228600" marR="0" lvl="1" indent="-228600" algn="l" defTabSz="725214" rtl="0" eaLnBrk="1" fontAlgn="auto" latinLnBrk="0" hangingPunct="1">
                <a:lnSpc>
                  <a:spcPct val="90000"/>
                </a:lnSpc>
                <a:spcBef>
                  <a:spcPts val="1200"/>
                </a:spcBef>
                <a:spcAft>
                  <a:spcPts val="0"/>
                </a:spcAft>
                <a:buClrTx/>
                <a:buSzTx/>
                <a:buFontTx/>
                <a:buChar char="••"/>
                <a:tabLst/>
                <a:defRPr/>
              </a:pPr>
              <a:r>
                <a:rPr kumimoji="0" lang="en-US" sz="1630" b="0" i="0" u="none" strike="noStrike" kern="0" cap="none" spc="0" normalizeH="0" baseline="0" noProof="0">
                  <a:ln>
                    <a:noFill/>
                  </a:ln>
                  <a:solidFill>
                    <a:srgbClr val="FFFFFF"/>
                  </a:solidFill>
                  <a:effectLst/>
                  <a:uLnTx/>
                  <a:uFillTx/>
                  <a:latin typeface="Segoe UI Semilight"/>
                  <a:ea typeface="+mn-ea"/>
                  <a:cs typeface="+mn-cs"/>
                </a:rPr>
                <a:t>Natural language between people </a:t>
              </a:r>
              <a:br>
                <a:rPr kumimoji="0" lang="en-US" sz="1630" b="0" i="0" u="none" strike="noStrike" kern="0" cap="none" spc="0" normalizeH="0" baseline="0" noProof="0">
                  <a:ln>
                    <a:noFill/>
                  </a:ln>
                  <a:solidFill>
                    <a:srgbClr val="FFFFFF"/>
                  </a:solidFill>
                  <a:effectLst/>
                  <a:uLnTx/>
                  <a:uFillTx/>
                  <a:latin typeface="Segoe UI Semilight"/>
                  <a:ea typeface="+mn-ea"/>
                  <a:cs typeface="+mn-cs"/>
                </a:rPr>
              </a:br>
              <a:r>
                <a:rPr kumimoji="0" lang="en-US" sz="1630" b="0" i="0" u="none" strike="noStrike" kern="0" cap="none" spc="0" normalizeH="0" baseline="0" noProof="0">
                  <a:ln>
                    <a:noFill/>
                  </a:ln>
                  <a:solidFill>
                    <a:srgbClr val="FFFFFF"/>
                  </a:solidFill>
                  <a:effectLst/>
                  <a:uLnTx/>
                  <a:uFillTx/>
                  <a:latin typeface="Segoe UI Semilight"/>
                  <a:ea typeface="+mn-ea"/>
                  <a:cs typeface="+mn-cs"/>
                </a:rPr>
                <a:t>and technology</a:t>
              </a:r>
            </a:p>
            <a:p>
              <a:pPr marL="228600" marR="0" lvl="1" indent="-228600" algn="l" defTabSz="725214" rtl="0" eaLnBrk="1" fontAlgn="auto" latinLnBrk="0" hangingPunct="1">
                <a:lnSpc>
                  <a:spcPct val="90000"/>
                </a:lnSpc>
                <a:spcBef>
                  <a:spcPts val="1200"/>
                </a:spcBef>
                <a:spcAft>
                  <a:spcPts val="0"/>
                </a:spcAft>
                <a:buClrTx/>
                <a:buSzTx/>
                <a:buFontTx/>
                <a:buChar char="••"/>
                <a:tabLst/>
                <a:defRPr/>
              </a:pPr>
              <a:r>
                <a:rPr kumimoji="0" lang="en-US" sz="1630" b="0" i="0" u="none" strike="noStrike" kern="0" cap="none" spc="0" normalizeH="0" baseline="0" noProof="0">
                  <a:ln>
                    <a:noFill/>
                  </a:ln>
                  <a:solidFill>
                    <a:srgbClr val="FFFFFF"/>
                  </a:solidFill>
                  <a:effectLst/>
                  <a:uLnTx/>
                  <a:uFillTx/>
                  <a:latin typeface="Segoe UI Semilight"/>
                  <a:ea typeface="+mn-ea"/>
                  <a:cs typeface="+mn-cs"/>
                </a:rPr>
                <a:t>Conversational canvas</a:t>
              </a:r>
            </a:p>
            <a:p>
              <a:pPr marL="228600" marR="0" lvl="1" indent="-228600" algn="l" defTabSz="725214" rtl="0" eaLnBrk="1" fontAlgn="auto" latinLnBrk="0" hangingPunct="1">
                <a:lnSpc>
                  <a:spcPct val="90000"/>
                </a:lnSpc>
                <a:spcBef>
                  <a:spcPts val="1200"/>
                </a:spcBef>
                <a:spcAft>
                  <a:spcPts val="0"/>
                </a:spcAft>
                <a:buClrTx/>
                <a:buSzTx/>
                <a:buFontTx/>
                <a:buChar char="••"/>
                <a:tabLst/>
                <a:defRPr/>
              </a:pPr>
              <a:r>
                <a:rPr kumimoji="0" lang="en-US" sz="1630" b="0" i="0" u="none" strike="noStrike" kern="0" cap="none" spc="0" normalizeH="0" baseline="0" noProof="0">
                  <a:ln>
                    <a:noFill/>
                  </a:ln>
                  <a:solidFill>
                    <a:srgbClr val="FFFFFF"/>
                  </a:solidFill>
                  <a:effectLst/>
                  <a:uLnTx/>
                  <a:uFillTx/>
                  <a:latin typeface="Segoe UI Semilight"/>
                  <a:ea typeface="+mn-ea"/>
                  <a:cs typeface="+mn-cs"/>
                </a:rPr>
                <a:t>Bots and agents</a:t>
              </a:r>
            </a:p>
            <a:p>
              <a:pPr marL="228600" marR="0" lvl="1" indent="-228600" algn="l" defTabSz="725214" rtl="0" eaLnBrk="1" fontAlgn="auto" latinLnBrk="0" hangingPunct="1">
                <a:lnSpc>
                  <a:spcPct val="90000"/>
                </a:lnSpc>
                <a:spcBef>
                  <a:spcPts val="1200"/>
                </a:spcBef>
                <a:spcAft>
                  <a:spcPts val="0"/>
                </a:spcAft>
                <a:buClrTx/>
                <a:buSzTx/>
                <a:buFontTx/>
                <a:buChar char="••"/>
                <a:tabLst/>
                <a:defRPr/>
              </a:pPr>
              <a:r>
                <a:rPr kumimoji="0" lang="en-US" sz="1630" b="0" i="0" u="none" strike="noStrike" kern="0" cap="none" spc="0" normalizeH="0" baseline="0" noProof="0">
                  <a:ln>
                    <a:noFill/>
                  </a:ln>
                  <a:solidFill>
                    <a:srgbClr val="FFFFFF"/>
                  </a:solidFill>
                  <a:effectLst/>
                  <a:uLnTx/>
                  <a:uFillTx/>
                  <a:latin typeface="Segoe UI Semilight"/>
                  <a:ea typeface="+mn-ea"/>
                  <a:cs typeface="+mn-cs"/>
                </a:rPr>
                <a:t>Conversational AI</a:t>
              </a:r>
            </a:p>
          </p:txBody>
        </p:sp>
      </p:grpSp>
      <p:grpSp>
        <p:nvGrpSpPr>
          <p:cNvPr id="48" name="Group 47">
            <a:extLst>
              <a:ext uri="{FF2B5EF4-FFF2-40B4-BE49-F238E27FC236}">
                <a16:creationId xmlns:a16="http://schemas.microsoft.com/office/drawing/2014/main" id="{8AB5F697-62AA-4A58-AFB0-4021B0A18BCE}"/>
              </a:ext>
            </a:extLst>
          </p:cNvPr>
          <p:cNvGrpSpPr/>
          <p:nvPr/>
        </p:nvGrpSpPr>
        <p:grpSpPr>
          <a:xfrm>
            <a:off x="2559256" y="1"/>
            <a:ext cx="2560320" cy="7028748"/>
            <a:chOff x="2559256" y="1"/>
            <a:chExt cx="2560320" cy="7028748"/>
          </a:xfrm>
          <a:solidFill>
            <a:schemeClr val="accent5">
              <a:lumMod val="50000"/>
            </a:schemeClr>
          </a:solidFill>
        </p:grpSpPr>
        <p:sp>
          <p:nvSpPr>
            <p:cNvPr id="49" name="Rectangle 48">
              <a:extLst>
                <a:ext uri="{FF2B5EF4-FFF2-40B4-BE49-F238E27FC236}">
                  <a16:creationId xmlns:a16="http://schemas.microsoft.com/office/drawing/2014/main" id="{634B7457-89FA-42DA-8ED6-E09AA99B4EE3}"/>
                </a:ext>
              </a:extLst>
            </p:cNvPr>
            <p:cNvSpPr/>
            <p:nvPr/>
          </p:nvSpPr>
          <p:spPr bwMode="auto">
            <a:xfrm>
              <a:off x="2559256" y="1"/>
              <a:ext cx="2560320" cy="7028748"/>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Rectangle 49">
              <a:extLst>
                <a:ext uri="{FF2B5EF4-FFF2-40B4-BE49-F238E27FC236}">
                  <a16:creationId xmlns:a16="http://schemas.microsoft.com/office/drawing/2014/main" id="{A5223876-59E6-44E0-B39C-D54BAA537B56}"/>
                </a:ext>
              </a:extLst>
            </p:cNvPr>
            <p:cNvSpPr/>
            <p:nvPr/>
          </p:nvSpPr>
          <p:spPr>
            <a:xfrm>
              <a:off x="2559256" y="499286"/>
              <a:ext cx="2519382" cy="2984272"/>
            </a:xfrm>
            <a:prstGeom prst="rect">
              <a:avLst/>
            </a:prstGeom>
            <a:grpFill/>
            <a:ln>
              <a:noFill/>
            </a:ln>
            <a:effectLst/>
          </p:spPr>
          <p:txBody>
            <a:bodyPr spcFirstLastPara="0" vert="horz" wrap="square" lIns="192969" tIns="91440" rIns="0" bIns="0" numCol="1" spcCol="1270" anchor="t" anchorCtr="0">
              <a:noAutofit/>
            </a:bodyPr>
            <a:lstStyle/>
            <a:p>
              <a:pPr marL="0" marR="0" lvl="0" indent="0" algn="l" defTabSz="932418" rtl="0" eaLnBrk="1" fontAlgn="auto" latinLnBrk="0" hangingPunct="1">
                <a:lnSpc>
                  <a:spcPct val="90000"/>
                </a:lnSpc>
                <a:spcBef>
                  <a:spcPct val="0"/>
                </a:spcBef>
                <a:spcAft>
                  <a:spcPct val="35000"/>
                </a:spcAft>
                <a:buClrTx/>
                <a:buSzTx/>
                <a:buFontTx/>
                <a:buNone/>
                <a:tabLst/>
                <a:defRPr/>
              </a:pPr>
              <a:r>
                <a:rPr kumimoji="0" lang="en-US" sz="2448" b="0" i="0" u="none" strike="noStrike" kern="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1990s: </a:t>
              </a:r>
              <a:r>
                <a:rPr kumimoji="0" lang="en-US" sz="2448"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Internet</a:t>
              </a:r>
            </a:p>
            <a:p>
              <a:pPr marL="228600" marR="0" lvl="1" indent="-228600" algn="l" defTabSz="725214" rtl="0" eaLnBrk="1" fontAlgn="auto" latinLnBrk="0" hangingPunct="1">
                <a:lnSpc>
                  <a:spcPct val="90000"/>
                </a:lnSpc>
                <a:spcBef>
                  <a:spcPct val="0"/>
                </a:spcBef>
                <a:spcAft>
                  <a:spcPts val="600"/>
                </a:spcAft>
                <a:buClrTx/>
                <a:buSzTx/>
                <a:buFontTx/>
                <a:buChar char="••"/>
                <a:tabLst/>
                <a:defRPr/>
              </a:pPr>
              <a:r>
                <a:rPr kumimoji="0" lang="en-US" sz="1632" b="0" i="0" u="none" strike="noStrike" kern="0" cap="none" spc="0" normalizeH="0" baseline="0" noProof="0">
                  <a:ln>
                    <a:noFill/>
                  </a:ln>
                  <a:solidFill>
                    <a:srgbClr val="FFFFFF"/>
                  </a:solidFill>
                  <a:effectLst/>
                  <a:uLnTx/>
                  <a:uFillTx/>
                  <a:latin typeface="Segoe UI"/>
                  <a:ea typeface="+mn-ea"/>
                  <a:cs typeface="+mn-cs"/>
                </a:rPr>
                <a:t>Search</a:t>
              </a:r>
            </a:p>
            <a:p>
              <a:pPr marL="228600" marR="0" lvl="1" indent="-228600" algn="l" defTabSz="725214" rtl="0" eaLnBrk="1" fontAlgn="auto" latinLnBrk="0" hangingPunct="1">
                <a:lnSpc>
                  <a:spcPct val="90000"/>
                </a:lnSpc>
                <a:spcBef>
                  <a:spcPct val="0"/>
                </a:spcBef>
                <a:spcAft>
                  <a:spcPts val="600"/>
                </a:spcAft>
                <a:buClrTx/>
                <a:buSzTx/>
                <a:buFontTx/>
                <a:buChar char="••"/>
                <a:tabLst/>
                <a:defRPr/>
              </a:pPr>
              <a:r>
                <a:rPr kumimoji="0" lang="en-US" sz="1632" b="0" i="0" u="none" strike="noStrike" kern="0" cap="none" spc="0" normalizeH="0" baseline="0" noProof="0">
                  <a:ln>
                    <a:noFill/>
                  </a:ln>
                  <a:solidFill>
                    <a:srgbClr val="FFFFFF"/>
                  </a:solidFill>
                  <a:effectLst/>
                  <a:uLnTx/>
                  <a:uFillTx/>
                  <a:latin typeface="Segoe UI"/>
                  <a:ea typeface="+mn-ea"/>
                  <a:cs typeface="+mn-cs"/>
                </a:rPr>
                <a:t>User “visits” websites</a:t>
              </a:r>
            </a:p>
          </p:txBody>
        </p:sp>
      </p:grpSp>
      <p:grpSp>
        <p:nvGrpSpPr>
          <p:cNvPr id="51" name="Group 50">
            <a:extLst>
              <a:ext uri="{FF2B5EF4-FFF2-40B4-BE49-F238E27FC236}">
                <a16:creationId xmlns:a16="http://schemas.microsoft.com/office/drawing/2014/main" id="{954C89F6-E1E2-456A-9FE4-82306F50FC36}"/>
              </a:ext>
            </a:extLst>
          </p:cNvPr>
          <p:cNvGrpSpPr/>
          <p:nvPr/>
        </p:nvGrpSpPr>
        <p:grpSpPr>
          <a:xfrm>
            <a:off x="0" y="1"/>
            <a:ext cx="2560320" cy="7028748"/>
            <a:chOff x="0" y="1"/>
            <a:chExt cx="2560320" cy="7028748"/>
          </a:xfrm>
          <a:solidFill>
            <a:srgbClr val="14314C"/>
          </a:solidFill>
        </p:grpSpPr>
        <p:sp>
          <p:nvSpPr>
            <p:cNvPr id="52" name="Rectangle 51">
              <a:extLst>
                <a:ext uri="{FF2B5EF4-FFF2-40B4-BE49-F238E27FC236}">
                  <a16:creationId xmlns:a16="http://schemas.microsoft.com/office/drawing/2014/main" id="{AB3AA5C5-437D-4152-A42C-C2A957DBBCF5}"/>
                </a:ext>
              </a:extLst>
            </p:cNvPr>
            <p:cNvSpPr/>
            <p:nvPr/>
          </p:nvSpPr>
          <p:spPr bwMode="auto">
            <a:xfrm>
              <a:off x="0" y="1"/>
              <a:ext cx="2560320" cy="7028748"/>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 name="Rectangle 52">
              <a:extLst>
                <a:ext uri="{FF2B5EF4-FFF2-40B4-BE49-F238E27FC236}">
                  <a16:creationId xmlns:a16="http://schemas.microsoft.com/office/drawing/2014/main" id="{0E601A26-0B9C-4256-9C68-7173A889EE4B}"/>
                </a:ext>
              </a:extLst>
            </p:cNvPr>
            <p:cNvSpPr/>
            <p:nvPr/>
          </p:nvSpPr>
          <p:spPr>
            <a:xfrm>
              <a:off x="229098" y="4897891"/>
              <a:ext cx="2330158" cy="1463008"/>
            </a:xfrm>
            <a:prstGeom prst="rect">
              <a:avLst/>
            </a:prstGeom>
            <a:grpFill/>
            <a:ln>
              <a:noFill/>
            </a:ln>
            <a:effectLst/>
          </p:spPr>
          <p:txBody>
            <a:bodyPr spcFirstLastPara="0" vert="horz" wrap="square" lIns="106749" tIns="0" rIns="0" bIns="0" numCol="1" spcCol="1270" anchor="t" anchorCtr="0">
              <a:noAutofit/>
            </a:bodyPr>
            <a:lstStyle/>
            <a:p>
              <a:pPr marL="0" marR="0" lvl="0" indent="0" algn="l" defTabSz="932418" rtl="0" eaLnBrk="1" fontAlgn="auto" latinLnBrk="0" hangingPunct="1">
                <a:lnSpc>
                  <a:spcPct val="90000"/>
                </a:lnSpc>
                <a:spcBef>
                  <a:spcPct val="0"/>
                </a:spcBef>
                <a:spcAft>
                  <a:spcPct val="35000"/>
                </a:spcAft>
                <a:buClrTx/>
                <a:buSzTx/>
                <a:buFontTx/>
                <a:buNone/>
                <a:tabLst/>
                <a:defRPr/>
              </a:pPr>
              <a:r>
                <a:rPr kumimoji="0" lang="en-US" sz="2448" b="0" i="0" u="none" strike="noStrike" kern="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1980s: </a:t>
              </a:r>
              <a:r>
                <a:rPr kumimoji="0" lang="en-US" sz="2448"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PC</a:t>
              </a:r>
            </a:p>
            <a:p>
              <a:pPr marL="228600" marR="0" lvl="1" indent="-228600" algn="l" defTabSz="725214" rtl="0" eaLnBrk="1" fontAlgn="auto" latinLnBrk="0" hangingPunct="1">
                <a:lnSpc>
                  <a:spcPct val="90000"/>
                </a:lnSpc>
                <a:spcBef>
                  <a:spcPct val="0"/>
                </a:spcBef>
                <a:spcAft>
                  <a:spcPts val="600"/>
                </a:spcAft>
                <a:buClrTx/>
                <a:buSzTx/>
                <a:buFontTx/>
                <a:buChar char="••"/>
                <a:tabLst/>
                <a:defRPr/>
              </a:pPr>
              <a:r>
                <a:rPr kumimoji="0" lang="en-US" sz="1632" b="0" i="0" u="none" strike="noStrike" kern="0" cap="none" spc="0" normalizeH="0" baseline="0" noProof="0">
                  <a:ln>
                    <a:noFill/>
                  </a:ln>
                  <a:solidFill>
                    <a:srgbClr val="FFFFFF"/>
                  </a:solidFill>
                  <a:effectLst/>
                  <a:uLnTx/>
                  <a:uFillTx/>
                  <a:latin typeface="Segoe UI"/>
                  <a:ea typeface="+mn-ea"/>
                  <a:cs typeface="+mn-cs"/>
                </a:rPr>
                <a:t>Desktop</a:t>
              </a:r>
            </a:p>
            <a:p>
              <a:pPr marL="174828" marR="0" lvl="1" indent="-174828" algn="l" defTabSz="725214" rtl="0" eaLnBrk="1" fontAlgn="auto" latinLnBrk="0" hangingPunct="1">
                <a:lnSpc>
                  <a:spcPct val="90000"/>
                </a:lnSpc>
                <a:spcBef>
                  <a:spcPct val="0"/>
                </a:spcBef>
                <a:spcAft>
                  <a:spcPct val="15000"/>
                </a:spcAft>
                <a:buClrTx/>
                <a:buSzTx/>
                <a:buFontTx/>
                <a:buChar char="••"/>
                <a:tabLst/>
                <a:defRPr/>
              </a:pPr>
              <a:endParaRPr kumimoji="0" lang="en-US" sz="1632" b="0" i="0" u="none" strike="noStrike" kern="0" cap="none" spc="0" normalizeH="0" baseline="0" noProof="0">
                <a:ln>
                  <a:noFill/>
                </a:ln>
                <a:solidFill>
                  <a:srgbClr val="FFFFFF"/>
                </a:solidFill>
                <a:effectLst/>
                <a:uLnTx/>
                <a:uFillTx/>
                <a:latin typeface="Segoe UI"/>
                <a:ea typeface="+mn-ea"/>
                <a:cs typeface="+mn-cs"/>
              </a:endParaRPr>
            </a:p>
          </p:txBody>
        </p:sp>
      </p:grpSp>
      <p:cxnSp>
        <p:nvCxnSpPr>
          <p:cNvPr id="54" name="Straight Connector 53">
            <a:extLst>
              <a:ext uri="{FF2B5EF4-FFF2-40B4-BE49-F238E27FC236}">
                <a16:creationId xmlns:a16="http://schemas.microsoft.com/office/drawing/2014/main" id="{8B8F4CFB-9563-47EE-8AF4-9D078B2F8757}"/>
              </a:ext>
            </a:extLst>
          </p:cNvPr>
          <p:cNvCxnSpPr/>
          <p:nvPr/>
        </p:nvCxnSpPr>
        <p:spPr>
          <a:xfrm>
            <a:off x="0" y="3970817"/>
            <a:ext cx="12436475" cy="0"/>
          </a:xfrm>
          <a:prstGeom prst="line">
            <a:avLst/>
          </a:prstGeom>
          <a:noFill/>
          <a:ln w="50800" cap="flat" cmpd="sng" algn="ctr">
            <a:solidFill>
              <a:schemeClr val="bg1"/>
            </a:solidFill>
            <a:prstDash val="solid"/>
            <a:headEnd type="none"/>
            <a:tailEnd type="none"/>
          </a:ln>
          <a:effectLst/>
        </p:spPr>
      </p:cxnSp>
      <p:grpSp>
        <p:nvGrpSpPr>
          <p:cNvPr id="55" name="Group 54">
            <a:extLst>
              <a:ext uri="{FF2B5EF4-FFF2-40B4-BE49-F238E27FC236}">
                <a16:creationId xmlns:a16="http://schemas.microsoft.com/office/drawing/2014/main" id="{AA353F4E-3204-449F-9AEE-373D4EED4E48}"/>
              </a:ext>
            </a:extLst>
          </p:cNvPr>
          <p:cNvGrpSpPr/>
          <p:nvPr/>
        </p:nvGrpSpPr>
        <p:grpSpPr>
          <a:xfrm>
            <a:off x="3213306" y="3341133"/>
            <a:ext cx="1257094" cy="1257094"/>
            <a:chOff x="3280805" y="3408632"/>
            <a:chExt cx="1122096" cy="1122096"/>
          </a:xfrm>
        </p:grpSpPr>
        <p:sp>
          <p:nvSpPr>
            <p:cNvPr id="56" name="Oval 55">
              <a:extLst>
                <a:ext uri="{FF2B5EF4-FFF2-40B4-BE49-F238E27FC236}">
                  <a16:creationId xmlns:a16="http://schemas.microsoft.com/office/drawing/2014/main" id="{1AB80F65-8588-4EBE-AE1B-63D78C6057DD}"/>
                </a:ext>
              </a:extLst>
            </p:cNvPr>
            <p:cNvSpPr/>
            <p:nvPr/>
          </p:nvSpPr>
          <p:spPr bwMode="auto">
            <a:xfrm>
              <a:off x="3280805" y="3408632"/>
              <a:ext cx="1122096" cy="1122096"/>
            </a:xfrm>
            <a:prstGeom prst="ellipse">
              <a:avLst/>
            </a:prstGeom>
            <a:solidFill>
              <a:schemeClr val="accent5"/>
            </a:solidFill>
            <a:ln w="508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57" name="Group 56">
              <a:extLst>
                <a:ext uri="{FF2B5EF4-FFF2-40B4-BE49-F238E27FC236}">
                  <a16:creationId xmlns:a16="http://schemas.microsoft.com/office/drawing/2014/main" id="{FF9210A0-2042-4AE0-A3E5-25479634E07A}"/>
                </a:ext>
              </a:extLst>
            </p:cNvPr>
            <p:cNvGrpSpPr/>
            <p:nvPr/>
          </p:nvGrpSpPr>
          <p:grpSpPr>
            <a:xfrm>
              <a:off x="3555889" y="3726608"/>
              <a:ext cx="567412" cy="508842"/>
              <a:chOff x="3555889" y="3726608"/>
              <a:chExt cx="567412" cy="508842"/>
            </a:xfrm>
          </p:grpSpPr>
          <p:sp>
            <p:nvSpPr>
              <p:cNvPr id="58" name="Freeform 30">
                <a:extLst>
                  <a:ext uri="{FF2B5EF4-FFF2-40B4-BE49-F238E27FC236}">
                    <a16:creationId xmlns:a16="http://schemas.microsoft.com/office/drawing/2014/main" id="{F3109B84-1397-4788-8B87-BFCEA9A2D944}"/>
                  </a:ext>
                </a:extLst>
              </p:cNvPr>
              <p:cNvSpPr>
                <a:spLocks noChangeAspect="1" noEditPoints="1"/>
              </p:cNvSpPr>
              <p:nvPr/>
            </p:nvSpPr>
            <p:spPr bwMode="auto">
              <a:xfrm>
                <a:off x="3577856" y="3805143"/>
                <a:ext cx="236908" cy="239247"/>
              </a:xfrm>
              <a:custGeom>
                <a:avLst/>
                <a:gdLst>
                  <a:gd name="T0" fmla="*/ 86 w 126"/>
                  <a:gd name="T1" fmla="*/ 0 h 127"/>
                  <a:gd name="T2" fmla="*/ 46 w 126"/>
                  <a:gd name="T3" fmla="*/ 40 h 127"/>
                  <a:gd name="T4" fmla="*/ 55 w 126"/>
                  <a:gd name="T5" fmla="*/ 65 h 127"/>
                  <a:gd name="T6" fmla="*/ 0 w 126"/>
                  <a:gd name="T7" fmla="*/ 121 h 127"/>
                  <a:gd name="T8" fmla="*/ 5 w 126"/>
                  <a:gd name="T9" fmla="*/ 127 h 127"/>
                  <a:gd name="T10" fmla="*/ 61 w 126"/>
                  <a:gd name="T11" fmla="*/ 71 h 127"/>
                  <a:gd name="T12" fmla="*/ 86 w 126"/>
                  <a:gd name="T13" fmla="*/ 80 h 127"/>
                  <a:gd name="T14" fmla="*/ 126 w 126"/>
                  <a:gd name="T15" fmla="*/ 40 h 127"/>
                  <a:gd name="T16" fmla="*/ 86 w 126"/>
                  <a:gd name="T17" fmla="*/ 0 h 127"/>
                  <a:gd name="T18" fmla="*/ 86 w 126"/>
                  <a:gd name="T19" fmla="*/ 72 h 127"/>
                  <a:gd name="T20" fmla="*/ 54 w 126"/>
                  <a:gd name="T21" fmla="*/ 40 h 127"/>
                  <a:gd name="T22" fmla="*/ 86 w 126"/>
                  <a:gd name="T23" fmla="*/ 8 h 127"/>
                  <a:gd name="T24" fmla="*/ 118 w 126"/>
                  <a:gd name="T25" fmla="*/ 40 h 127"/>
                  <a:gd name="T26" fmla="*/ 86 w 126"/>
                  <a:gd name="T27" fmla="*/ 7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127">
                    <a:moveTo>
                      <a:pt x="86" y="0"/>
                    </a:moveTo>
                    <a:cubicBezTo>
                      <a:pt x="64" y="0"/>
                      <a:pt x="46" y="18"/>
                      <a:pt x="46" y="40"/>
                    </a:cubicBezTo>
                    <a:cubicBezTo>
                      <a:pt x="46" y="50"/>
                      <a:pt x="50" y="59"/>
                      <a:pt x="55" y="65"/>
                    </a:cubicBezTo>
                    <a:cubicBezTo>
                      <a:pt x="0" y="121"/>
                      <a:pt x="0" y="121"/>
                      <a:pt x="0" y="121"/>
                    </a:cubicBezTo>
                    <a:cubicBezTo>
                      <a:pt x="5" y="127"/>
                      <a:pt x="5" y="127"/>
                      <a:pt x="5" y="127"/>
                    </a:cubicBezTo>
                    <a:cubicBezTo>
                      <a:pt x="61" y="71"/>
                      <a:pt x="61" y="71"/>
                      <a:pt x="61" y="71"/>
                    </a:cubicBezTo>
                    <a:cubicBezTo>
                      <a:pt x="68" y="77"/>
                      <a:pt x="77" y="80"/>
                      <a:pt x="86" y="80"/>
                    </a:cubicBezTo>
                    <a:cubicBezTo>
                      <a:pt x="108" y="80"/>
                      <a:pt x="126" y="62"/>
                      <a:pt x="126" y="40"/>
                    </a:cubicBezTo>
                    <a:cubicBezTo>
                      <a:pt x="126" y="18"/>
                      <a:pt x="108" y="0"/>
                      <a:pt x="86" y="0"/>
                    </a:cubicBezTo>
                    <a:moveTo>
                      <a:pt x="86" y="72"/>
                    </a:moveTo>
                    <a:cubicBezTo>
                      <a:pt x="69" y="72"/>
                      <a:pt x="54" y="58"/>
                      <a:pt x="54" y="40"/>
                    </a:cubicBezTo>
                    <a:cubicBezTo>
                      <a:pt x="54" y="23"/>
                      <a:pt x="69" y="8"/>
                      <a:pt x="86" y="8"/>
                    </a:cubicBezTo>
                    <a:cubicBezTo>
                      <a:pt x="104" y="8"/>
                      <a:pt x="118" y="23"/>
                      <a:pt x="118" y="40"/>
                    </a:cubicBezTo>
                    <a:cubicBezTo>
                      <a:pt x="118" y="58"/>
                      <a:pt x="104" y="72"/>
                      <a:pt x="86" y="72"/>
                    </a:cubicBezTo>
                  </a:path>
                </a:pathLst>
              </a:custGeom>
              <a:solidFill>
                <a:srgbClr val="353535"/>
              </a:solidFill>
              <a:ln>
                <a:solidFill>
                  <a:srgbClr val="353535"/>
                </a:solid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59" name="Freeform 13">
                <a:extLst>
                  <a:ext uri="{FF2B5EF4-FFF2-40B4-BE49-F238E27FC236}">
                    <a16:creationId xmlns:a16="http://schemas.microsoft.com/office/drawing/2014/main" id="{C614E44A-98C5-40DC-9D34-BC25E999BE45}"/>
                  </a:ext>
                </a:extLst>
              </p:cNvPr>
              <p:cNvSpPr>
                <a:spLocks noChangeAspect="1" noEditPoints="1"/>
              </p:cNvSpPr>
              <p:nvPr/>
            </p:nvSpPr>
            <p:spPr bwMode="auto">
              <a:xfrm>
                <a:off x="3555889" y="3726608"/>
                <a:ext cx="567412" cy="508842"/>
              </a:xfrm>
              <a:custGeom>
                <a:avLst/>
                <a:gdLst>
                  <a:gd name="T0" fmla="*/ 68 w 128"/>
                  <a:gd name="T1" fmla="*/ 72 h 115"/>
                  <a:gd name="T2" fmla="*/ 60 w 128"/>
                  <a:gd name="T3" fmla="*/ 80 h 115"/>
                  <a:gd name="T4" fmla="*/ 128 w 128"/>
                  <a:gd name="T5" fmla="*/ 96 h 115"/>
                  <a:gd name="T6" fmla="*/ 119 w 128"/>
                  <a:gd name="T7" fmla="*/ 106 h 115"/>
                  <a:gd name="T8" fmla="*/ 102 w 128"/>
                  <a:gd name="T9" fmla="*/ 115 h 115"/>
                  <a:gd name="T10" fmla="*/ 93 w 128"/>
                  <a:gd name="T11" fmla="*/ 115 h 115"/>
                  <a:gd name="T12" fmla="*/ 63 w 128"/>
                  <a:gd name="T13" fmla="*/ 96 h 115"/>
                  <a:gd name="T14" fmla="*/ 0 w 128"/>
                  <a:gd name="T15" fmla="*/ 0 h 115"/>
                  <a:gd name="T16" fmla="*/ 128 w 128"/>
                  <a:gd name="T17" fmla="*/ 96 h 115"/>
                  <a:gd name="T18" fmla="*/ 113 w 128"/>
                  <a:gd name="T19" fmla="*/ 88 h 115"/>
                  <a:gd name="T20" fmla="*/ 111 w 128"/>
                  <a:gd name="T21" fmla="*/ 80 h 115"/>
                  <a:gd name="T22" fmla="*/ 110 w 128"/>
                  <a:gd name="T23" fmla="*/ 80 h 115"/>
                  <a:gd name="T24" fmla="*/ 86 w 128"/>
                  <a:gd name="T25" fmla="*/ 59 h 115"/>
                  <a:gd name="T26" fmla="*/ 82 w 128"/>
                  <a:gd name="T27" fmla="*/ 59 h 115"/>
                  <a:gd name="T28" fmla="*/ 82 w 128"/>
                  <a:gd name="T29" fmla="*/ 96 h 115"/>
                  <a:gd name="T30" fmla="*/ 69 w 128"/>
                  <a:gd name="T31" fmla="*/ 89 h 115"/>
                  <a:gd name="T32" fmla="*/ 67 w 128"/>
                  <a:gd name="T33" fmla="*/ 89 h 115"/>
                  <a:gd name="T34" fmla="*/ 72 w 128"/>
                  <a:gd name="T35" fmla="*/ 96 h 115"/>
                  <a:gd name="T36" fmla="*/ 84 w 128"/>
                  <a:gd name="T37" fmla="*/ 108 h 115"/>
                  <a:gd name="T38" fmla="*/ 101 w 128"/>
                  <a:gd name="T39" fmla="*/ 108 h 115"/>
                  <a:gd name="T40" fmla="*/ 111 w 128"/>
                  <a:gd name="T41" fmla="*/ 108 h 115"/>
                  <a:gd name="T42" fmla="*/ 113 w 128"/>
                  <a:gd name="T43" fmla="*/ 96 h 115"/>
                  <a:gd name="T44" fmla="*/ 8 w 128"/>
                  <a:gd name="T45" fmla="*/ 8 h 115"/>
                  <a:gd name="T46" fmla="*/ 60 w 128"/>
                  <a:gd name="T47" fmla="*/ 88 h 115"/>
                  <a:gd name="T48" fmla="*/ 68 w 128"/>
                  <a:gd name="T49" fmla="*/ 82 h 115"/>
                  <a:gd name="T50" fmla="*/ 76 w 128"/>
                  <a:gd name="T51" fmla="*/ 87 h 115"/>
                  <a:gd name="T52" fmla="*/ 76 w 128"/>
                  <a:gd name="T53" fmla="*/ 76 h 115"/>
                  <a:gd name="T54" fmla="*/ 76 w 128"/>
                  <a:gd name="T55" fmla="*/ 62 h 115"/>
                  <a:gd name="T56" fmla="*/ 84 w 128"/>
                  <a:gd name="T57" fmla="*/ 50 h 115"/>
                  <a:gd name="T58" fmla="*/ 92 w 128"/>
                  <a:gd name="T59" fmla="*/ 64 h 115"/>
                  <a:gd name="T60" fmla="*/ 92 w 128"/>
                  <a:gd name="T61" fmla="*/ 72 h 115"/>
                  <a:gd name="T62" fmla="*/ 97 w 128"/>
                  <a:gd name="T63" fmla="*/ 72 h 115"/>
                  <a:gd name="T64" fmla="*/ 119 w 128"/>
                  <a:gd name="T65" fmla="*/ 82 h 115"/>
                  <a:gd name="T66" fmla="*/ 120 w 128"/>
                  <a:gd name="T67" fmla="*/ 8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115">
                    <a:moveTo>
                      <a:pt x="60" y="72"/>
                    </a:moveTo>
                    <a:cubicBezTo>
                      <a:pt x="68" y="72"/>
                      <a:pt x="68" y="72"/>
                      <a:pt x="68" y="72"/>
                    </a:cubicBezTo>
                    <a:cubicBezTo>
                      <a:pt x="68" y="80"/>
                      <a:pt x="68" y="80"/>
                      <a:pt x="68" y="80"/>
                    </a:cubicBezTo>
                    <a:cubicBezTo>
                      <a:pt x="60" y="80"/>
                      <a:pt x="60" y="80"/>
                      <a:pt x="60" y="80"/>
                    </a:cubicBezTo>
                    <a:lnTo>
                      <a:pt x="60" y="72"/>
                    </a:lnTo>
                    <a:close/>
                    <a:moveTo>
                      <a:pt x="128" y="96"/>
                    </a:moveTo>
                    <a:cubicBezTo>
                      <a:pt x="119" y="96"/>
                      <a:pt x="119" y="96"/>
                      <a:pt x="119" y="96"/>
                    </a:cubicBezTo>
                    <a:cubicBezTo>
                      <a:pt x="119" y="106"/>
                      <a:pt x="119" y="106"/>
                      <a:pt x="119" y="106"/>
                    </a:cubicBezTo>
                    <a:cubicBezTo>
                      <a:pt x="119" y="111"/>
                      <a:pt x="116" y="115"/>
                      <a:pt x="111" y="115"/>
                    </a:cubicBezTo>
                    <a:cubicBezTo>
                      <a:pt x="108" y="115"/>
                      <a:pt x="105" y="115"/>
                      <a:pt x="102" y="115"/>
                    </a:cubicBezTo>
                    <a:cubicBezTo>
                      <a:pt x="102" y="115"/>
                      <a:pt x="102" y="115"/>
                      <a:pt x="102" y="115"/>
                    </a:cubicBezTo>
                    <a:cubicBezTo>
                      <a:pt x="98" y="115"/>
                      <a:pt x="96" y="115"/>
                      <a:pt x="93" y="115"/>
                    </a:cubicBezTo>
                    <a:cubicBezTo>
                      <a:pt x="84" y="115"/>
                      <a:pt x="81" y="114"/>
                      <a:pt x="79" y="112"/>
                    </a:cubicBezTo>
                    <a:cubicBezTo>
                      <a:pt x="63" y="96"/>
                      <a:pt x="63" y="96"/>
                      <a:pt x="63" y="96"/>
                    </a:cubicBezTo>
                    <a:cubicBezTo>
                      <a:pt x="0" y="96"/>
                      <a:pt x="0" y="96"/>
                      <a:pt x="0" y="96"/>
                    </a:cubicBezTo>
                    <a:cubicBezTo>
                      <a:pt x="0" y="0"/>
                      <a:pt x="0" y="0"/>
                      <a:pt x="0" y="0"/>
                    </a:cubicBezTo>
                    <a:cubicBezTo>
                      <a:pt x="128" y="0"/>
                      <a:pt x="128" y="0"/>
                      <a:pt x="128" y="0"/>
                    </a:cubicBezTo>
                    <a:lnTo>
                      <a:pt x="128" y="96"/>
                    </a:lnTo>
                    <a:close/>
                    <a:moveTo>
                      <a:pt x="113" y="96"/>
                    </a:moveTo>
                    <a:cubicBezTo>
                      <a:pt x="113" y="88"/>
                      <a:pt x="113" y="88"/>
                      <a:pt x="113" y="88"/>
                    </a:cubicBezTo>
                    <a:cubicBezTo>
                      <a:pt x="113" y="82"/>
                      <a:pt x="113" y="82"/>
                      <a:pt x="113" y="82"/>
                    </a:cubicBezTo>
                    <a:cubicBezTo>
                      <a:pt x="113" y="81"/>
                      <a:pt x="112" y="80"/>
                      <a:pt x="111" y="80"/>
                    </a:cubicBezTo>
                    <a:cubicBezTo>
                      <a:pt x="111" y="80"/>
                      <a:pt x="111" y="80"/>
                      <a:pt x="111" y="80"/>
                    </a:cubicBezTo>
                    <a:cubicBezTo>
                      <a:pt x="110" y="80"/>
                      <a:pt x="110" y="80"/>
                      <a:pt x="110" y="80"/>
                    </a:cubicBezTo>
                    <a:cubicBezTo>
                      <a:pt x="86" y="77"/>
                      <a:pt x="86" y="77"/>
                      <a:pt x="86" y="77"/>
                    </a:cubicBezTo>
                    <a:cubicBezTo>
                      <a:pt x="86" y="59"/>
                      <a:pt x="86" y="59"/>
                      <a:pt x="86" y="59"/>
                    </a:cubicBezTo>
                    <a:cubicBezTo>
                      <a:pt x="86" y="58"/>
                      <a:pt x="85" y="57"/>
                      <a:pt x="84" y="57"/>
                    </a:cubicBezTo>
                    <a:cubicBezTo>
                      <a:pt x="83" y="57"/>
                      <a:pt x="82" y="58"/>
                      <a:pt x="82" y="59"/>
                    </a:cubicBezTo>
                    <a:cubicBezTo>
                      <a:pt x="82" y="88"/>
                      <a:pt x="82" y="88"/>
                      <a:pt x="82" y="88"/>
                    </a:cubicBezTo>
                    <a:cubicBezTo>
                      <a:pt x="82" y="96"/>
                      <a:pt x="82" y="96"/>
                      <a:pt x="82" y="96"/>
                    </a:cubicBezTo>
                    <a:cubicBezTo>
                      <a:pt x="82" y="103"/>
                      <a:pt x="82" y="103"/>
                      <a:pt x="82" y="103"/>
                    </a:cubicBezTo>
                    <a:cubicBezTo>
                      <a:pt x="69" y="89"/>
                      <a:pt x="69" y="89"/>
                      <a:pt x="69" y="89"/>
                    </a:cubicBezTo>
                    <a:cubicBezTo>
                      <a:pt x="69" y="89"/>
                      <a:pt x="68" y="89"/>
                      <a:pt x="68" y="89"/>
                    </a:cubicBezTo>
                    <a:cubicBezTo>
                      <a:pt x="67" y="89"/>
                      <a:pt x="67" y="89"/>
                      <a:pt x="67" y="89"/>
                    </a:cubicBezTo>
                    <a:cubicBezTo>
                      <a:pt x="66" y="90"/>
                      <a:pt x="66" y="91"/>
                      <a:pt x="67" y="91"/>
                    </a:cubicBezTo>
                    <a:cubicBezTo>
                      <a:pt x="72" y="96"/>
                      <a:pt x="72" y="96"/>
                      <a:pt x="72" y="96"/>
                    </a:cubicBezTo>
                    <a:cubicBezTo>
                      <a:pt x="72" y="96"/>
                      <a:pt x="72" y="96"/>
                      <a:pt x="72" y="96"/>
                    </a:cubicBezTo>
                    <a:cubicBezTo>
                      <a:pt x="84" y="108"/>
                      <a:pt x="84" y="108"/>
                      <a:pt x="84" y="108"/>
                    </a:cubicBezTo>
                    <a:cubicBezTo>
                      <a:pt x="84" y="108"/>
                      <a:pt x="86" y="109"/>
                      <a:pt x="93" y="109"/>
                    </a:cubicBezTo>
                    <a:cubicBezTo>
                      <a:pt x="96" y="109"/>
                      <a:pt x="98" y="108"/>
                      <a:pt x="101" y="108"/>
                    </a:cubicBezTo>
                    <a:cubicBezTo>
                      <a:pt x="101" y="108"/>
                      <a:pt x="101" y="108"/>
                      <a:pt x="101" y="108"/>
                    </a:cubicBezTo>
                    <a:cubicBezTo>
                      <a:pt x="105" y="108"/>
                      <a:pt x="108" y="108"/>
                      <a:pt x="111" y="108"/>
                    </a:cubicBezTo>
                    <a:cubicBezTo>
                      <a:pt x="112" y="108"/>
                      <a:pt x="113" y="107"/>
                      <a:pt x="113" y="106"/>
                    </a:cubicBezTo>
                    <a:lnTo>
                      <a:pt x="113" y="96"/>
                    </a:lnTo>
                    <a:close/>
                    <a:moveTo>
                      <a:pt x="120" y="8"/>
                    </a:moveTo>
                    <a:cubicBezTo>
                      <a:pt x="8" y="8"/>
                      <a:pt x="8" y="8"/>
                      <a:pt x="8" y="8"/>
                    </a:cubicBezTo>
                    <a:cubicBezTo>
                      <a:pt x="8" y="88"/>
                      <a:pt x="8" y="88"/>
                      <a:pt x="8" y="88"/>
                    </a:cubicBezTo>
                    <a:cubicBezTo>
                      <a:pt x="60" y="88"/>
                      <a:pt x="60" y="88"/>
                      <a:pt x="60" y="88"/>
                    </a:cubicBezTo>
                    <a:cubicBezTo>
                      <a:pt x="61" y="87"/>
                      <a:pt x="61" y="86"/>
                      <a:pt x="62" y="85"/>
                    </a:cubicBezTo>
                    <a:cubicBezTo>
                      <a:pt x="64" y="83"/>
                      <a:pt x="66" y="82"/>
                      <a:pt x="68" y="82"/>
                    </a:cubicBezTo>
                    <a:cubicBezTo>
                      <a:pt x="70" y="82"/>
                      <a:pt x="72" y="83"/>
                      <a:pt x="73" y="85"/>
                    </a:cubicBezTo>
                    <a:cubicBezTo>
                      <a:pt x="76" y="87"/>
                      <a:pt x="76" y="87"/>
                      <a:pt x="76" y="87"/>
                    </a:cubicBezTo>
                    <a:cubicBezTo>
                      <a:pt x="76" y="79"/>
                      <a:pt x="76" y="79"/>
                      <a:pt x="76" y="79"/>
                    </a:cubicBezTo>
                    <a:cubicBezTo>
                      <a:pt x="76" y="76"/>
                      <a:pt x="76" y="76"/>
                      <a:pt x="76" y="76"/>
                    </a:cubicBezTo>
                    <a:cubicBezTo>
                      <a:pt x="76" y="68"/>
                      <a:pt x="76" y="68"/>
                      <a:pt x="76" y="68"/>
                    </a:cubicBezTo>
                    <a:cubicBezTo>
                      <a:pt x="76" y="62"/>
                      <a:pt x="76" y="62"/>
                      <a:pt x="76" y="62"/>
                    </a:cubicBezTo>
                    <a:cubicBezTo>
                      <a:pt x="76" y="59"/>
                      <a:pt x="76" y="59"/>
                      <a:pt x="76" y="59"/>
                    </a:cubicBezTo>
                    <a:cubicBezTo>
                      <a:pt x="76" y="54"/>
                      <a:pt x="80" y="50"/>
                      <a:pt x="84" y="50"/>
                    </a:cubicBezTo>
                    <a:cubicBezTo>
                      <a:pt x="89" y="50"/>
                      <a:pt x="92" y="54"/>
                      <a:pt x="92" y="59"/>
                    </a:cubicBezTo>
                    <a:cubicBezTo>
                      <a:pt x="92" y="64"/>
                      <a:pt x="92" y="64"/>
                      <a:pt x="92" y="64"/>
                    </a:cubicBezTo>
                    <a:cubicBezTo>
                      <a:pt x="92" y="68"/>
                      <a:pt x="92" y="68"/>
                      <a:pt x="92" y="68"/>
                    </a:cubicBezTo>
                    <a:cubicBezTo>
                      <a:pt x="92" y="72"/>
                      <a:pt x="92" y="72"/>
                      <a:pt x="92" y="72"/>
                    </a:cubicBezTo>
                    <a:cubicBezTo>
                      <a:pt x="97" y="72"/>
                      <a:pt x="97" y="72"/>
                      <a:pt x="97" y="72"/>
                    </a:cubicBezTo>
                    <a:cubicBezTo>
                      <a:pt x="97" y="72"/>
                      <a:pt x="97" y="72"/>
                      <a:pt x="97" y="72"/>
                    </a:cubicBezTo>
                    <a:cubicBezTo>
                      <a:pt x="111" y="74"/>
                      <a:pt x="111" y="74"/>
                      <a:pt x="111" y="74"/>
                    </a:cubicBezTo>
                    <a:cubicBezTo>
                      <a:pt x="116" y="74"/>
                      <a:pt x="119" y="78"/>
                      <a:pt x="119" y="82"/>
                    </a:cubicBezTo>
                    <a:cubicBezTo>
                      <a:pt x="119" y="88"/>
                      <a:pt x="119" y="88"/>
                      <a:pt x="119" y="88"/>
                    </a:cubicBezTo>
                    <a:cubicBezTo>
                      <a:pt x="120" y="88"/>
                      <a:pt x="120" y="88"/>
                      <a:pt x="120" y="88"/>
                    </a:cubicBezTo>
                    <a:lnTo>
                      <a:pt x="120" y="8"/>
                    </a:lnTo>
                    <a:close/>
                  </a:path>
                </a:pathLst>
              </a:custGeom>
              <a:solidFill>
                <a:srgbClr val="35353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grpSp>
        <p:nvGrpSpPr>
          <p:cNvPr id="60" name="Group 59">
            <a:extLst>
              <a:ext uri="{FF2B5EF4-FFF2-40B4-BE49-F238E27FC236}">
                <a16:creationId xmlns:a16="http://schemas.microsoft.com/office/drawing/2014/main" id="{E814A3A5-FE57-4ACB-B1BB-1F8F00CD2A03}"/>
              </a:ext>
            </a:extLst>
          </p:cNvPr>
          <p:cNvGrpSpPr/>
          <p:nvPr/>
        </p:nvGrpSpPr>
        <p:grpSpPr>
          <a:xfrm>
            <a:off x="768556" y="3458608"/>
            <a:ext cx="1022144" cy="1022144"/>
            <a:chOff x="718580" y="3408632"/>
            <a:chExt cx="1122096" cy="1122096"/>
          </a:xfrm>
        </p:grpSpPr>
        <p:sp>
          <p:nvSpPr>
            <p:cNvPr id="61" name="Oval 60">
              <a:extLst>
                <a:ext uri="{FF2B5EF4-FFF2-40B4-BE49-F238E27FC236}">
                  <a16:creationId xmlns:a16="http://schemas.microsoft.com/office/drawing/2014/main" id="{210E2B73-0CCD-49C6-8937-1434586D552E}"/>
                </a:ext>
              </a:extLst>
            </p:cNvPr>
            <p:cNvSpPr/>
            <p:nvPr/>
          </p:nvSpPr>
          <p:spPr bwMode="auto">
            <a:xfrm>
              <a:off x="718580" y="3408632"/>
              <a:ext cx="1122096" cy="1122096"/>
            </a:xfrm>
            <a:prstGeom prst="ellipse">
              <a:avLst/>
            </a:prstGeom>
            <a:solidFill>
              <a:schemeClr val="accent5"/>
            </a:solidFill>
            <a:ln w="508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62" name="Group 61">
              <a:extLst>
                <a:ext uri="{FF2B5EF4-FFF2-40B4-BE49-F238E27FC236}">
                  <a16:creationId xmlns:a16="http://schemas.microsoft.com/office/drawing/2014/main" id="{0710F799-AEB5-4592-AD4B-BAE8A7F651D6}"/>
                </a:ext>
              </a:extLst>
            </p:cNvPr>
            <p:cNvGrpSpPr>
              <a:grpSpLocks noChangeAspect="1"/>
            </p:cNvGrpSpPr>
            <p:nvPr/>
          </p:nvGrpSpPr>
          <p:grpSpPr>
            <a:xfrm>
              <a:off x="949823" y="3765954"/>
              <a:ext cx="674190" cy="405994"/>
              <a:chOff x="3742936" y="4845974"/>
              <a:chExt cx="1611848" cy="970652"/>
            </a:xfrm>
            <a:solidFill>
              <a:srgbClr val="353535"/>
            </a:solidFill>
          </p:grpSpPr>
          <p:sp>
            <p:nvSpPr>
              <p:cNvPr id="63" name="Freeform 147">
                <a:extLst>
                  <a:ext uri="{FF2B5EF4-FFF2-40B4-BE49-F238E27FC236}">
                    <a16:creationId xmlns:a16="http://schemas.microsoft.com/office/drawing/2014/main" id="{DF032C80-0042-43F0-BADE-B744F46C8BE7}"/>
                  </a:ext>
                </a:extLst>
              </p:cNvPr>
              <p:cNvSpPr>
                <a:spLocks noEditPoints="1"/>
              </p:cNvSpPr>
              <p:nvPr/>
            </p:nvSpPr>
            <p:spPr bwMode="black">
              <a:xfrm>
                <a:off x="4953857" y="5008123"/>
                <a:ext cx="400927" cy="80850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4" name="Freeform 88">
                <a:extLst>
                  <a:ext uri="{FF2B5EF4-FFF2-40B4-BE49-F238E27FC236}">
                    <a16:creationId xmlns:a16="http://schemas.microsoft.com/office/drawing/2014/main" id="{5ECF3290-B140-4550-A779-EEE31A7B3D19}"/>
                  </a:ext>
                </a:extLst>
              </p:cNvPr>
              <p:cNvSpPr>
                <a:spLocks noEditPoints="1"/>
              </p:cNvSpPr>
              <p:nvPr/>
            </p:nvSpPr>
            <p:spPr bwMode="black">
              <a:xfrm>
                <a:off x="3742936" y="4845974"/>
                <a:ext cx="1144646" cy="970652"/>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grpSp>
        <p:nvGrpSpPr>
          <p:cNvPr id="65" name="Group 64">
            <a:extLst>
              <a:ext uri="{FF2B5EF4-FFF2-40B4-BE49-F238E27FC236}">
                <a16:creationId xmlns:a16="http://schemas.microsoft.com/office/drawing/2014/main" id="{DC7580E8-60B9-457A-AAD5-BFDD328FAF1B}"/>
              </a:ext>
            </a:extLst>
          </p:cNvPr>
          <p:cNvGrpSpPr/>
          <p:nvPr/>
        </p:nvGrpSpPr>
        <p:grpSpPr>
          <a:xfrm>
            <a:off x="5696156" y="3261758"/>
            <a:ext cx="1415844" cy="1415844"/>
            <a:chOff x="5893006" y="3458608"/>
            <a:chExt cx="1022144" cy="1022144"/>
          </a:xfrm>
        </p:grpSpPr>
        <p:sp>
          <p:nvSpPr>
            <p:cNvPr id="66" name="Oval 65">
              <a:extLst>
                <a:ext uri="{FF2B5EF4-FFF2-40B4-BE49-F238E27FC236}">
                  <a16:creationId xmlns:a16="http://schemas.microsoft.com/office/drawing/2014/main" id="{F09AD3D9-C1A3-4E6D-9605-89F6FB397E3A}"/>
                </a:ext>
              </a:extLst>
            </p:cNvPr>
            <p:cNvSpPr/>
            <p:nvPr/>
          </p:nvSpPr>
          <p:spPr bwMode="auto">
            <a:xfrm>
              <a:off x="5893006" y="3458608"/>
              <a:ext cx="1022144" cy="1022144"/>
            </a:xfrm>
            <a:prstGeom prst="ellipse">
              <a:avLst/>
            </a:prstGeom>
            <a:solidFill>
              <a:schemeClr val="accent5"/>
            </a:solidFill>
            <a:ln w="508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67" name="Group 66">
              <a:extLst>
                <a:ext uri="{FF2B5EF4-FFF2-40B4-BE49-F238E27FC236}">
                  <a16:creationId xmlns:a16="http://schemas.microsoft.com/office/drawing/2014/main" id="{4761B2A0-68B1-4BBC-8B4D-4D363F43BAD7}"/>
                </a:ext>
              </a:extLst>
            </p:cNvPr>
            <p:cNvGrpSpPr/>
            <p:nvPr/>
          </p:nvGrpSpPr>
          <p:grpSpPr>
            <a:xfrm>
              <a:off x="6253159" y="3680320"/>
              <a:ext cx="301827" cy="578722"/>
              <a:chOff x="6253159" y="3680320"/>
              <a:chExt cx="301827" cy="578722"/>
            </a:xfrm>
          </p:grpSpPr>
          <p:sp>
            <p:nvSpPr>
              <p:cNvPr id="68" name="Freeform 5">
                <a:extLst>
                  <a:ext uri="{FF2B5EF4-FFF2-40B4-BE49-F238E27FC236}">
                    <a16:creationId xmlns:a16="http://schemas.microsoft.com/office/drawing/2014/main" id="{19704A85-C713-4004-A4C7-448AA7C807B9}"/>
                  </a:ext>
                </a:extLst>
              </p:cNvPr>
              <p:cNvSpPr>
                <a:spLocks noChangeAspect="1" noEditPoints="1"/>
              </p:cNvSpPr>
              <p:nvPr/>
            </p:nvSpPr>
            <p:spPr bwMode="auto">
              <a:xfrm>
                <a:off x="6253159" y="3680320"/>
                <a:ext cx="301827" cy="578722"/>
              </a:xfrm>
              <a:custGeom>
                <a:avLst/>
                <a:gdLst>
                  <a:gd name="T0" fmla="*/ 179 w 192"/>
                  <a:gd name="T1" fmla="*/ 0 h 370"/>
                  <a:gd name="T2" fmla="*/ 12 w 192"/>
                  <a:gd name="T3" fmla="*/ 0 h 370"/>
                  <a:gd name="T4" fmla="*/ 0 w 192"/>
                  <a:gd name="T5" fmla="*/ 13 h 370"/>
                  <a:gd name="T6" fmla="*/ 0 w 192"/>
                  <a:gd name="T7" fmla="*/ 358 h 370"/>
                  <a:gd name="T8" fmla="*/ 12 w 192"/>
                  <a:gd name="T9" fmla="*/ 370 h 370"/>
                  <a:gd name="T10" fmla="*/ 179 w 192"/>
                  <a:gd name="T11" fmla="*/ 370 h 370"/>
                  <a:gd name="T12" fmla="*/ 192 w 192"/>
                  <a:gd name="T13" fmla="*/ 358 h 370"/>
                  <a:gd name="T14" fmla="*/ 192 w 192"/>
                  <a:gd name="T15" fmla="*/ 13 h 370"/>
                  <a:gd name="T16" fmla="*/ 179 w 192"/>
                  <a:gd name="T17" fmla="*/ 0 h 370"/>
                  <a:gd name="T18" fmla="*/ 94 w 192"/>
                  <a:gd name="T19" fmla="*/ 353 h 370"/>
                  <a:gd name="T20" fmla="*/ 86 w 192"/>
                  <a:gd name="T21" fmla="*/ 352 h 370"/>
                  <a:gd name="T22" fmla="*/ 86 w 192"/>
                  <a:gd name="T23" fmla="*/ 345 h 370"/>
                  <a:gd name="T24" fmla="*/ 94 w 192"/>
                  <a:gd name="T25" fmla="*/ 345 h 370"/>
                  <a:gd name="T26" fmla="*/ 94 w 192"/>
                  <a:gd name="T27" fmla="*/ 353 h 370"/>
                  <a:gd name="T28" fmla="*/ 94 w 192"/>
                  <a:gd name="T29" fmla="*/ 344 h 370"/>
                  <a:gd name="T30" fmla="*/ 86 w 192"/>
                  <a:gd name="T31" fmla="*/ 344 h 370"/>
                  <a:gd name="T32" fmla="*/ 86 w 192"/>
                  <a:gd name="T33" fmla="*/ 337 h 370"/>
                  <a:gd name="T34" fmla="*/ 94 w 192"/>
                  <a:gd name="T35" fmla="*/ 336 h 370"/>
                  <a:gd name="T36" fmla="*/ 94 w 192"/>
                  <a:gd name="T37" fmla="*/ 344 h 370"/>
                  <a:gd name="T38" fmla="*/ 106 w 192"/>
                  <a:gd name="T39" fmla="*/ 355 h 370"/>
                  <a:gd name="T40" fmla="*/ 95 w 192"/>
                  <a:gd name="T41" fmla="*/ 353 h 370"/>
                  <a:gd name="T42" fmla="*/ 95 w 192"/>
                  <a:gd name="T43" fmla="*/ 345 h 370"/>
                  <a:gd name="T44" fmla="*/ 106 w 192"/>
                  <a:gd name="T45" fmla="*/ 345 h 370"/>
                  <a:gd name="T46" fmla="*/ 106 w 192"/>
                  <a:gd name="T47" fmla="*/ 355 h 370"/>
                  <a:gd name="T48" fmla="*/ 106 w 192"/>
                  <a:gd name="T49" fmla="*/ 344 h 370"/>
                  <a:gd name="T50" fmla="*/ 95 w 192"/>
                  <a:gd name="T51" fmla="*/ 344 h 370"/>
                  <a:gd name="T52" fmla="*/ 95 w 192"/>
                  <a:gd name="T53" fmla="*/ 336 h 370"/>
                  <a:gd name="T54" fmla="*/ 106 w 192"/>
                  <a:gd name="T55" fmla="*/ 334 h 370"/>
                  <a:gd name="T56" fmla="*/ 106 w 192"/>
                  <a:gd name="T57" fmla="*/ 344 h 370"/>
                  <a:gd name="T58" fmla="*/ 175 w 192"/>
                  <a:gd name="T59" fmla="*/ 320 h 370"/>
                  <a:gd name="T60" fmla="*/ 18 w 192"/>
                  <a:gd name="T61" fmla="*/ 320 h 370"/>
                  <a:gd name="T62" fmla="*/ 18 w 192"/>
                  <a:gd name="T63" fmla="*/ 30 h 370"/>
                  <a:gd name="T64" fmla="*/ 175 w 192"/>
                  <a:gd name="T65" fmla="*/ 30 h 370"/>
                  <a:gd name="T66" fmla="*/ 175 w 192"/>
                  <a:gd name="T67" fmla="*/ 32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2" h="370">
                    <a:moveTo>
                      <a:pt x="179" y="0"/>
                    </a:moveTo>
                    <a:cubicBezTo>
                      <a:pt x="12" y="0"/>
                      <a:pt x="12" y="0"/>
                      <a:pt x="12" y="0"/>
                    </a:cubicBezTo>
                    <a:cubicBezTo>
                      <a:pt x="5" y="0"/>
                      <a:pt x="0" y="6"/>
                      <a:pt x="0" y="13"/>
                    </a:cubicBezTo>
                    <a:cubicBezTo>
                      <a:pt x="0" y="358"/>
                      <a:pt x="0" y="358"/>
                      <a:pt x="0" y="358"/>
                    </a:cubicBezTo>
                    <a:cubicBezTo>
                      <a:pt x="0" y="364"/>
                      <a:pt x="5" y="370"/>
                      <a:pt x="12" y="370"/>
                    </a:cubicBezTo>
                    <a:cubicBezTo>
                      <a:pt x="179" y="370"/>
                      <a:pt x="179" y="370"/>
                      <a:pt x="179" y="370"/>
                    </a:cubicBezTo>
                    <a:cubicBezTo>
                      <a:pt x="187" y="370"/>
                      <a:pt x="192" y="364"/>
                      <a:pt x="192" y="358"/>
                    </a:cubicBezTo>
                    <a:cubicBezTo>
                      <a:pt x="192" y="13"/>
                      <a:pt x="192" y="13"/>
                      <a:pt x="192" y="13"/>
                    </a:cubicBezTo>
                    <a:cubicBezTo>
                      <a:pt x="192" y="6"/>
                      <a:pt x="187" y="0"/>
                      <a:pt x="179" y="0"/>
                    </a:cubicBezTo>
                    <a:close/>
                    <a:moveTo>
                      <a:pt x="94" y="353"/>
                    </a:moveTo>
                    <a:cubicBezTo>
                      <a:pt x="86" y="352"/>
                      <a:pt x="86" y="352"/>
                      <a:pt x="86" y="352"/>
                    </a:cubicBezTo>
                    <a:cubicBezTo>
                      <a:pt x="86" y="345"/>
                      <a:pt x="86" y="345"/>
                      <a:pt x="86" y="345"/>
                    </a:cubicBezTo>
                    <a:cubicBezTo>
                      <a:pt x="94" y="345"/>
                      <a:pt x="94" y="345"/>
                      <a:pt x="94" y="345"/>
                    </a:cubicBezTo>
                    <a:lnTo>
                      <a:pt x="94" y="353"/>
                    </a:lnTo>
                    <a:close/>
                    <a:moveTo>
                      <a:pt x="94" y="344"/>
                    </a:moveTo>
                    <a:cubicBezTo>
                      <a:pt x="86" y="344"/>
                      <a:pt x="86" y="344"/>
                      <a:pt x="86" y="344"/>
                    </a:cubicBezTo>
                    <a:cubicBezTo>
                      <a:pt x="86" y="337"/>
                      <a:pt x="86" y="337"/>
                      <a:pt x="86" y="337"/>
                    </a:cubicBezTo>
                    <a:cubicBezTo>
                      <a:pt x="94" y="336"/>
                      <a:pt x="94" y="336"/>
                      <a:pt x="94" y="336"/>
                    </a:cubicBezTo>
                    <a:lnTo>
                      <a:pt x="94" y="344"/>
                    </a:lnTo>
                    <a:close/>
                    <a:moveTo>
                      <a:pt x="106" y="355"/>
                    </a:moveTo>
                    <a:cubicBezTo>
                      <a:pt x="95" y="353"/>
                      <a:pt x="95" y="353"/>
                      <a:pt x="95" y="353"/>
                    </a:cubicBezTo>
                    <a:cubicBezTo>
                      <a:pt x="95" y="345"/>
                      <a:pt x="95" y="345"/>
                      <a:pt x="95" y="345"/>
                    </a:cubicBezTo>
                    <a:cubicBezTo>
                      <a:pt x="106" y="345"/>
                      <a:pt x="106" y="345"/>
                      <a:pt x="106" y="345"/>
                    </a:cubicBezTo>
                    <a:lnTo>
                      <a:pt x="106" y="355"/>
                    </a:lnTo>
                    <a:close/>
                    <a:moveTo>
                      <a:pt x="106" y="344"/>
                    </a:moveTo>
                    <a:cubicBezTo>
                      <a:pt x="95" y="344"/>
                      <a:pt x="95" y="344"/>
                      <a:pt x="95" y="344"/>
                    </a:cubicBezTo>
                    <a:cubicBezTo>
                      <a:pt x="95" y="336"/>
                      <a:pt x="95" y="336"/>
                      <a:pt x="95" y="336"/>
                    </a:cubicBezTo>
                    <a:cubicBezTo>
                      <a:pt x="106" y="334"/>
                      <a:pt x="106" y="334"/>
                      <a:pt x="106" y="334"/>
                    </a:cubicBezTo>
                    <a:lnTo>
                      <a:pt x="106" y="344"/>
                    </a:lnTo>
                    <a:close/>
                    <a:moveTo>
                      <a:pt x="175" y="320"/>
                    </a:moveTo>
                    <a:cubicBezTo>
                      <a:pt x="18" y="320"/>
                      <a:pt x="18" y="320"/>
                      <a:pt x="18" y="320"/>
                    </a:cubicBezTo>
                    <a:cubicBezTo>
                      <a:pt x="18" y="58"/>
                      <a:pt x="18" y="30"/>
                      <a:pt x="18" y="30"/>
                    </a:cubicBezTo>
                    <a:cubicBezTo>
                      <a:pt x="175" y="30"/>
                      <a:pt x="175" y="30"/>
                      <a:pt x="175" y="30"/>
                    </a:cubicBezTo>
                    <a:lnTo>
                      <a:pt x="175" y="320"/>
                    </a:lnTo>
                    <a:close/>
                  </a:path>
                </a:pathLst>
              </a:custGeom>
              <a:solidFill>
                <a:srgbClr val="353535"/>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9" name="Freeform 92">
                <a:extLst>
                  <a:ext uri="{FF2B5EF4-FFF2-40B4-BE49-F238E27FC236}">
                    <a16:creationId xmlns:a16="http://schemas.microsoft.com/office/drawing/2014/main" id="{F06B79B7-F8A1-4F0E-9976-CB28DE104C64}"/>
                  </a:ext>
                </a:extLst>
              </p:cNvPr>
              <p:cNvSpPr>
                <a:spLocks/>
              </p:cNvSpPr>
              <p:nvPr/>
            </p:nvSpPr>
            <p:spPr bwMode="auto">
              <a:xfrm>
                <a:off x="6332857" y="3774385"/>
                <a:ext cx="144195" cy="142993"/>
              </a:xfrm>
              <a:custGeom>
                <a:avLst/>
                <a:gdLst>
                  <a:gd name="T0" fmla="*/ 3 w 121"/>
                  <a:gd name="T1" fmla="*/ 91 h 120"/>
                  <a:gd name="T2" fmla="*/ 87 w 121"/>
                  <a:gd name="T3" fmla="*/ 83 h 120"/>
                  <a:gd name="T4" fmla="*/ 109 w 121"/>
                  <a:gd name="T5" fmla="*/ 30 h 120"/>
                  <a:gd name="T6" fmla="*/ 121 w 121"/>
                  <a:gd name="T7" fmla="*/ 17 h 120"/>
                  <a:gd name="T8" fmla="*/ 109 w 121"/>
                  <a:gd name="T9" fmla="*/ 20 h 120"/>
                  <a:gd name="T10" fmla="*/ 118 w 121"/>
                  <a:gd name="T11" fmla="*/ 7 h 120"/>
                  <a:gd name="T12" fmla="*/ 103 w 121"/>
                  <a:gd name="T13" fmla="*/ 13 h 120"/>
                  <a:gd name="T14" fmla="*/ 75 w 121"/>
                  <a:gd name="T15" fmla="*/ 7 h 120"/>
                  <a:gd name="T16" fmla="*/ 60 w 121"/>
                  <a:gd name="T17" fmla="*/ 34 h 120"/>
                  <a:gd name="T18" fmla="*/ 12 w 121"/>
                  <a:gd name="T19" fmla="*/ 9 h 120"/>
                  <a:gd name="T20" fmla="*/ 18 w 121"/>
                  <a:gd name="T21" fmla="*/ 41 h 120"/>
                  <a:gd name="T22" fmla="*/ 8 w 121"/>
                  <a:gd name="T23" fmla="*/ 39 h 120"/>
                  <a:gd name="T24" fmla="*/ 26 w 121"/>
                  <a:gd name="T25" fmla="*/ 63 h 120"/>
                  <a:gd name="T26" fmla="*/ 16 w 121"/>
                  <a:gd name="T27" fmla="*/ 64 h 120"/>
                  <a:gd name="T28" fmla="*/ 38 w 121"/>
                  <a:gd name="T29" fmla="*/ 80 h 120"/>
                  <a:gd name="T30" fmla="*/ 3 w 121"/>
                  <a:gd name="T31" fmla="*/ 9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120">
                    <a:moveTo>
                      <a:pt x="3" y="91"/>
                    </a:moveTo>
                    <a:cubicBezTo>
                      <a:pt x="3" y="91"/>
                      <a:pt x="46" y="120"/>
                      <a:pt x="87" y="83"/>
                    </a:cubicBezTo>
                    <a:cubicBezTo>
                      <a:pt x="105" y="68"/>
                      <a:pt x="110" y="48"/>
                      <a:pt x="109" y="30"/>
                    </a:cubicBezTo>
                    <a:cubicBezTo>
                      <a:pt x="109" y="30"/>
                      <a:pt x="120" y="22"/>
                      <a:pt x="121" y="17"/>
                    </a:cubicBezTo>
                    <a:cubicBezTo>
                      <a:pt x="121" y="17"/>
                      <a:pt x="114" y="20"/>
                      <a:pt x="109" y="20"/>
                    </a:cubicBezTo>
                    <a:cubicBezTo>
                      <a:pt x="109" y="20"/>
                      <a:pt x="118" y="13"/>
                      <a:pt x="118" y="7"/>
                    </a:cubicBezTo>
                    <a:cubicBezTo>
                      <a:pt x="118" y="7"/>
                      <a:pt x="110" y="11"/>
                      <a:pt x="103" y="13"/>
                    </a:cubicBezTo>
                    <a:cubicBezTo>
                      <a:pt x="103" y="13"/>
                      <a:pt x="89" y="0"/>
                      <a:pt x="75" y="7"/>
                    </a:cubicBezTo>
                    <a:cubicBezTo>
                      <a:pt x="61" y="14"/>
                      <a:pt x="60" y="25"/>
                      <a:pt x="60" y="34"/>
                    </a:cubicBezTo>
                    <a:cubicBezTo>
                      <a:pt x="60" y="34"/>
                      <a:pt x="30" y="33"/>
                      <a:pt x="12" y="9"/>
                    </a:cubicBezTo>
                    <a:cubicBezTo>
                      <a:pt x="12" y="9"/>
                      <a:pt x="0" y="27"/>
                      <a:pt x="18" y="41"/>
                    </a:cubicBezTo>
                    <a:cubicBezTo>
                      <a:pt x="18" y="41"/>
                      <a:pt x="14" y="42"/>
                      <a:pt x="8" y="39"/>
                    </a:cubicBezTo>
                    <a:cubicBezTo>
                      <a:pt x="8" y="39"/>
                      <a:pt x="6" y="58"/>
                      <a:pt x="26" y="63"/>
                    </a:cubicBezTo>
                    <a:cubicBezTo>
                      <a:pt x="26" y="63"/>
                      <a:pt x="19" y="64"/>
                      <a:pt x="16" y="64"/>
                    </a:cubicBezTo>
                    <a:cubicBezTo>
                      <a:pt x="16" y="64"/>
                      <a:pt x="20" y="79"/>
                      <a:pt x="38" y="80"/>
                    </a:cubicBezTo>
                    <a:cubicBezTo>
                      <a:pt x="38" y="80"/>
                      <a:pt x="29" y="92"/>
                      <a:pt x="3" y="91"/>
                    </a:cubicBezTo>
                    <a:close/>
                  </a:path>
                </a:pathLst>
              </a:custGeom>
              <a:solidFill>
                <a:srgbClr val="353535"/>
              </a:solidFill>
              <a:ln>
                <a:noFill/>
              </a:ln>
              <a:extLst/>
            </p:spPr>
            <p:txBody>
              <a:bodyPr vert="horz" wrap="square" lIns="89619" tIns="44810" rIns="89619" bIns="4481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70" name="Freeform 55">
                <a:extLst>
                  <a:ext uri="{FF2B5EF4-FFF2-40B4-BE49-F238E27FC236}">
                    <a16:creationId xmlns:a16="http://schemas.microsoft.com/office/drawing/2014/main" id="{0C3B134B-981B-4F91-8D70-5C2B3B630553}"/>
                  </a:ext>
                </a:extLst>
              </p:cNvPr>
              <p:cNvSpPr>
                <a:spLocks/>
              </p:cNvSpPr>
              <p:nvPr/>
            </p:nvSpPr>
            <p:spPr bwMode="auto">
              <a:xfrm>
                <a:off x="6358443" y="3962635"/>
                <a:ext cx="80458" cy="167044"/>
              </a:xfrm>
              <a:custGeom>
                <a:avLst/>
                <a:gdLst>
                  <a:gd name="T0" fmla="*/ 52 w 53"/>
                  <a:gd name="T1" fmla="*/ 59 h 110"/>
                  <a:gd name="T2" fmla="*/ 33 w 53"/>
                  <a:gd name="T3" fmla="*/ 59 h 110"/>
                  <a:gd name="T4" fmla="*/ 33 w 53"/>
                  <a:gd name="T5" fmla="*/ 110 h 110"/>
                  <a:gd name="T6" fmla="*/ 14 w 53"/>
                  <a:gd name="T7" fmla="*/ 110 h 110"/>
                  <a:gd name="T8" fmla="*/ 14 w 53"/>
                  <a:gd name="T9" fmla="*/ 59 h 110"/>
                  <a:gd name="T10" fmla="*/ 0 w 53"/>
                  <a:gd name="T11" fmla="*/ 59 h 110"/>
                  <a:gd name="T12" fmla="*/ 0 w 53"/>
                  <a:gd name="T13" fmla="*/ 40 h 110"/>
                  <a:gd name="T14" fmla="*/ 14 w 53"/>
                  <a:gd name="T15" fmla="*/ 40 h 110"/>
                  <a:gd name="T16" fmla="*/ 14 w 53"/>
                  <a:gd name="T17" fmla="*/ 24 h 110"/>
                  <a:gd name="T18" fmla="*/ 40 w 53"/>
                  <a:gd name="T19" fmla="*/ 0 h 110"/>
                  <a:gd name="T20" fmla="*/ 53 w 53"/>
                  <a:gd name="T21" fmla="*/ 1 h 110"/>
                  <a:gd name="T22" fmla="*/ 53 w 53"/>
                  <a:gd name="T23" fmla="*/ 18 h 110"/>
                  <a:gd name="T24" fmla="*/ 41 w 53"/>
                  <a:gd name="T25" fmla="*/ 18 h 110"/>
                  <a:gd name="T26" fmla="*/ 33 w 53"/>
                  <a:gd name="T27" fmla="*/ 27 h 110"/>
                  <a:gd name="T28" fmla="*/ 33 w 53"/>
                  <a:gd name="T29" fmla="*/ 27 h 110"/>
                  <a:gd name="T30" fmla="*/ 33 w 53"/>
                  <a:gd name="T31" fmla="*/ 40 h 110"/>
                  <a:gd name="T32" fmla="*/ 53 w 53"/>
                  <a:gd name="T33" fmla="*/ 40 h 110"/>
                  <a:gd name="T34" fmla="*/ 52 w 53"/>
                  <a:gd name="T35" fmla="*/ 59 h 110"/>
                  <a:gd name="T36" fmla="*/ 52 w 53"/>
                  <a:gd name="T37" fmla="*/ 5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 h="110">
                    <a:moveTo>
                      <a:pt x="52" y="59"/>
                    </a:moveTo>
                    <a:cubicBezTo>
                      <a:pt x="33" y="59"/>
                      <a:pt x="33" y="59"/>
                      <a:pt x="33" y="59"/>
                    </a:cubicBezTo>
                    <a:cubicBezTo>
                      <a:pt x="33" y="110"/>
                      <a:pt x="33" y="110"/>
                      <a:pt x="33" y="110"/>
                    </a:cubicBezTo>
                    <a:cubicBezTo>
                      <a:pt x="14" y="110"/>
                      <a:pt x="14" y="110"/>
                      <a:pt x="14" y="110"/>
                    </a:cubicBezTo>
                    <a:cubicBezTo>
                      <a:pt x="14" y="59"/>
                      <a:pt x="14" y="59"/>
                      <a:pt x="14" y="59"/>
                    </a:cubicBezTo>
                    <a:cubicBezTo>
                      <a:pt x="0" y="59"/>
                      <a:pt x="0" y="59"/>
                      <a:pt x="0" y="59"/>
                    </a:cubicBezTo>
                    <a:cubicBezTo>
                      <a:pt x="0" y="40"/>
                      <a:pt x="0" y="40"/>
                      <a:pt x="0" y="40"/>
                    </a:cubicBezTo>
                    <a:cubicBezTo>
                      <a:pt x="14" y="40"/>
                      <a:pt x="14" y="40"/>
                      <a:pt x="14" y="40"/>
                    </a:cubicBezTo>
                    <a:cubicBezTo>
                      <a:pt x="14" y="40"/>
                      <a:pt x="14" y="33"/>
                      <a:pt x="14" y="24"/>
                    </a:cubicBezTo>
                    <a:cubicBezTo>
                      <a:pt x="14" y="12"/>
                      <a:pt x="22" y="0"/>
                      <a:pt x="40" y="0"/>
                    </a:cubicBezTo>
                    <a:cubicBezTo>
                      <a:pt x="48" y="0"/>
                      <a:pt x="53" y="1"/>
                      <a:pt x="53" y="1"/>
                    </a:cubicBezTo>
                    <a:cubicBezTo>
                      <a:pt x="53" y="18"/>
                      <a:pt x="53" y="18"/>
                      <a:pt x="53" y="18"/>
                    </a:cubicBezTo>
                    <a:cubicBezTo>
                      <a:pt x="53" y="18"/>
                      <a:pt x="47" y="18"/>
                      <a:pt x="41" y="18"/>
                    </a:cubicBezTo>
                    <a:cubicBezTo>
                      <a:pt x="34" y="18"/>
                      <a:pt x="33" y="21"/>
                      <a:pt x="33" y="27"/>
                    </a:cubicBezTo>
                    <a:cubicBezTo>
                      <a:pt x="33" y="27"/>
                      <a:pt x="33" y="27"/>
                      <a:pt x="33" y="27"/>
                    </a:cubicBezTo>
                    <a:cubicBezTo>
                      <a:pt x="33" y="29"/>
                      <a:pt x="33" y="32"/>
                      <a:pt x="33" y="40"/>
                    </a:cubicBezTo>
                    <a:cubicBezTo>
                      <a:pt x="53" y="40"/>
                      <a:pt x="53" y="40"/>
                      <a:pt x="53" y="40"/>
                    </a:cubicBezTo>
                    <a:cubicBezTo>
                      <a:pt x="52" y="59"/>
                      <a:pt x="52" y="59"/>
                      <a:pt x="52" y="59"/>
                    </a:cubicBezTo>
                    <a:cubicBezTo>
                      <a:pt x="52" y="59"/>
                      <a:pt x="52" y="59"/>
                      <a:pt x="52" y="59"/>
                    </a:cubicBezTo>
                    <a:close/>
                  </a:path>
                </a:pathLst>
              </a:custGeom>
              <a:solidFill>
                <a:srgbClr val="353535"/>
              </a:solidFill>
              <a:ln>
                <a:noFill/>
              </a:ln>
              <a:extLst/>
            </p:spPr>
            <p:txBody>
              <a:bodyPr vert="horz" wrap="square" lIns="89619" tIns="44810" rIns="89619" bIns="4481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grpSp>
        <p:nvGrpSpPr>
          <p:cNvPr id="2" name="Group 1">
            <a:extLst>
              <a:ext uri="{FF2B5EF4-FFF2-40B4-BE49-F238E27FC236}">
                <a16:creationId xmlns:a16="http://schemas.microsoft.com/office/drawing/2014/main" id="{D8D9158F-6703-47DA-9C32-25FFEBCE56D3}"/>
              </a:ext>
            </a:extLst>
          </p:cNvPr>
          <p:cNvGrpSpPr/>
          <p:nvPr/>
        </p:nvGrpSpPr>
        <p:grpSpPr>
          <a:xfrm>
            <a:off x="9026520" y="3022600"/>
            <a:ext cx="1894158" cy="1894156"/>
            <a:chOff x="9026520" y="3022600"/>
            <a:chExt cx="1894158" cy="1894156"/>
          </a:xfrm>
        </p:grpSpPr>
        <p:sp>
          <p:nvSpPr>
            <p:cNvPr id="72" name="Oval 71">
              <a:extLst>
                <a:ext uri="{FF2B5EF4-FFF2-40B4-BE49-F238E27FC236}">
                  <a16:creationId xmlns:a16="http://schemas.microsoft.com/office/drawing/2014/main" id="{DC938551-D682-4560-8B90-A814F52600B0}"/>
                </a:ext>
              </a:extLst>
            </p:cNvPr>
            <p:cNvSpPr/>
            <p:nvPr/>
          </p:nvSpPr>
          <p:spPr bwMode="auto">
            <a:xfrm>
              <a:off x="9026520" y="3022600"/>
              <a:ext cx="1894158" cy="1894156"/>
            </a:xfrm>
            <a:prstGeom prst="ellipse">
              <a:avLst/>
            </a:prstGeom>
            <a:solidFill>
              <a:schemeClr val="accent5"/>
            </a:solidFill>
            <a:ln w="508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 name="ChatBot_F08B" title="Icon of a robotic chat bubble with a smiley face">
              <a:extLst>
                <a:ext uri="{FF2B5EF4-FFF2-40B4-BE49-F238E27FC236}">
                  <a16:creationId xmlns:a16="http://schemas.microsoft.com/office/drawing/2014/main" id="{947FA1F7-559B-4541-A3B7-9D8C6B6AF922}"/>
                </a:ext>
              </a:extLst>
            </p:cNvPr>
            <p:cNvSpPr>
              <a:spLocks noChangeAspect="1" noEditPoints="1"/>
            </p:cNvSpPr>
            <p:nvPr/>
          </p:nvSpPr>
          <p:spPr bwMode="auto">
            <a:xfrm>
              <a:off x="9475571" y="3278669"/>
              <a:ext cx="996055" cy="1286544"/>
            </a:xfrm>
            <a:custGeom>
              <a:avLst/>
              <a:gdLst>
                <a:gd name="T0" fmla="*/ 871 w 2742"/>
                <a:gd name="T1" fmla="*/ 1541 h 3541"/>
                <a:gd name="T2" fmla="*/ 871 w 2742"/>
                <a:gd name="T3" fmla="*/ 1791 h 3541"/>
                <a:gd name="T4" fmla="*/ 1871 w 2742"/>
                <a:gd name="T5" fmla="*/ 1541 h 3541"/>
                <a:gd name="T6" fmla="*/ 1871 w 2742"/>
                <a:gd name="T7" fmla="*/ 1791 h 3541"/>
                <a:gd name="T8" fmla="*/ 0 w 2742"/>
                <a:gd name="T9" fmla="*/ 1541 h 3541"/>
                <a:gd name="T10" fmla="*/ 0 w 2742"/>
                <a:gd name="T11" fmla="*/ 2041 h 3541"/>
                <a:gd name="T12" fmla="*/ 2742 w 2742"/>
                <a:gd name="T13" fmla="*/ 1541 h 3541"/>
                <a:gd name="T14" fmla="*/ 2742 w 2742"/>
                <a:gd name="T15" fmla="*/ 2041 h 3541"/>
                <a:gd name="T16" fmla="*/ 1371 w 2742"/>
                <a:gd name="T17" fmla="*/ 339 h 3541"/>
                <a:gd name="T18" fmla="*/ 1371 w 2742"/>
                <a:gd name="T19" fmla="*/ 916 h 3541"/>
                <a:gd name="T20" fmla="*/ 1121 w 2742"/>
                <a:gd name="T21" fmla="*/ 2916 h 3541"/>
                <a:gd name="T22" fmla="*/ 1121 w 2742"/>
                <a:gd name="T23" fmla="*/ 3541 h 3541"/>
                <a:gd name="T24" fmla="*/ 1809 w 2742"/>
                <a:gd name="T25" fmla="*/ 2916 h 3541"/>
                <a:gd name="T26" fmla="*/ 2371 w 2742"/>
                <a:gd name="T27" fmla="*/ 2916 h 3541"/>
                <a:gd name="T28" fmla="*/ 2621 w 2742"/>
                <a:gd name="T29" fmla="*/ 2666 h 3541"/>
                <a:gd name="T30" fmla="*/ 2621 w 2742"/>
                <a:gd name="T31" fmla="*/ 1166 h 3541"/>
                <a:gd name="T32" fmla="*/ 2371 w 2742"/>
                <a:gd name="T33" fmla="*/ 916 h 3541"/>
                <a:gd name="T34" fmla="*/ 371 w 2742"/>
                <a:gd name="T35" fmla="*/ 916 h 3541"/>
                <a:gd name="T36" fmla="*/ 121 w 2742"/>
                <a:gd name="T37" fmla="*/ 1166 h 3541"/>
                <a:gd name="T38" fmla="*/ 121 w 2742"/>
                <a:gd name="T39" fmla="*/ 2666 h 3541"/>
                <a:gd name="T40" fmla="*/ 371 w 2742"/>
                <a:gd name="T41" fmla="*/ 2916 h 3541"/>
                <a:gd name="T42" fmla="*/ 1121 w 2742"/>
                <a:gd name="T43" fmla="*/ 2916 h 3541"/>
                <a:gd name="T44" fmla="*/ 1371 w 2742"/>
                <a:gd name="T45" fmla="*/ 0 h 3541"/>
                <a:gd name="T46" fmla="*/ 1205 w 2742"/>
                <a:gd name="T47" fmla="*/ 166 h 3541"/>
                <a:gd name="T48" fmla="*/ 1371 w 2742"/>
                <a:gd name="T49" fmla="*/ 332 h 3541"/>
                <a:gd name="T50" fmla="*/ 1537 w 2742"/>
                <a:gd name="T51" fmla="*/ 166 h 3541"/>
                <a:gd name="T52" fmla="*/ 1371 w 2742"/>
                <a:gd name="T53" fmla="*/ 0 h 3541"/>
                <a:gd name="T54" fmla="*/ 746 w 2742"/>
                <a:gd name="T55" fmla="*/ 2157 h 3541"/>
                <a:gd name="T56" fmla="*/ 1996 w 2742"/>
                <a:gd name="T57" fmla="*/ 2157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42" h="3541">
                  <a:moveTo>
                    <a:pt x="871" y="1541"/>
                  </a:moveTo>
                  <a:cubicBezTo>
                    <a:pt x="871" y="1791"/>
                    <a:pt x="871" y="1791"/>
                    <a:pt x="871" y="1791"/>
                  </a:cubicBezTo>
                  <a:moveTo>
                    <a:pt x="1871" y="1541"/>
                  </a:moveTo>
                  <a:cubicBezTo>
                    <a:pt x="1871" y="1791"/>
                    <a:pt x="1871" y="1791"/>
                    <a:pt x="1871" y="1791"/>
                  </a:cubicBezTo>
                  <a:moveTo>
                    <a:pt x="0" y="1541"/>
                  </a:moveTo>
                  <a:cubicBezTo>
                    <a:pt x="0" y="2041"/>
                    <a:pt x="0" y="2041"/>
                    <a:pt x="0" y="2041"/>
                  </a:cubicBezTo>
                  <a:moveTo>
                    <a:pt x="2742" y="1541"/>
                  </a:moveTo>
                  <a:cubicBezTo>
                    <a:pt x="2742" y="2041"/>
                    <a:pt x="2742" y="2041"/>
                    <a:pt x="2742" y="2041"/>
                  </a:cubicBezTo>
                  <a:moveTo>
                    <a:pt x="1371" y="339"/>
                  </a:moveTo>
                  <a:cubicBezTo>
                    <a:pt x="1371" y="916"/>
                    <a:pt x="1371" y="916"/>
                    <a:pt x="1371" y="916"/>
                  </a:cubicBezTo>
                  <a:moveTo>
                    <a:pt x="1121" y="2916"/>
                  </a:moveTo>
                  <a:cubicBezTo>
                    <a:pt x="1121" y="3541"/>
                    <a:pt x="1121" y="3541"/>
                    <a:pt x="1121" y="3541"/>
                  </a:cubicBezTo>
                  <a:cubicBezTo>
                    <a:pt x="1809" y="2916"/>
                    <a:pt x="1809" y="2916"/>
                    <a:pt x="1809" y="2916"/>
                  </a:cubicBezTo>
                  <a:cubicBezTo>
                    <a:pt x="2371" y="2916"/>
                    <a:pt x="2371" y="2916"/>
                    <a:pt x="2371" y="2916"/>
                  </a:cubicBezTo>
                  <a:cubicBezTo>
                    <a:pt x="2509" y="2916"/>
                    <a:pt x="2621" y="2804"/>
                    <a:pt x="2621" y="2666"/>
                  </a:cubicBezTo>
                  <a:cubicBezTo>
                    <a:pt x="2621" y="1166"/>
                    <a:pt x="2621" y="1166"/>
                    <a:pt x="2621" y="1166"/>
                  </a:cubicBezTo>
                  <a:cubicBezTo>
                    <a:pt x="2621" y="1028"/>
                    <a:pt x="2509" y="916"/>
                    <a:pt x="2371" y="916"/>
                  </a:cubicBezTo>
                  <a:cubicBezTo>
                    <a:pt x="371" y="916"/>
                    <a:pt x="371" y="916"/>
                    <a:pt x="371" y="916"/>
                  </a:cubicBezTo>
                  <a:cubicBezTo>
                    <a:pt x="233" y="916"/>
                    <a:pt x="121" y="1028"/>
                    <a:pt x="121" y="1166"/>
                  </a:cubicBezTo>
                  <a:cubicBezTo>
                    <a:pt x="121" y="2666"/>
                    <a:pt x="121" y="2666"/>
                    <a:pt x="121" y="2666"/>
                  </a:cubicBezTo>
                  <a:cubicBezTo>
                    <a:pt x="121" y="2804"/>
                    <a:pt x="233" y="2916"/>
                    <a:pt x="371" y="2916"/>
                  </a:cubicBezTo>
                  <a:lnTo>
                    <a:pt x="1121" y="2916"/>
                  </a:lnTo>
                  <a:close/>
                  <a:moveTo>
                    <a:pt x="1371" y="0"/>
                  </a:moveTo>
                  <a:cubicBezTo>
                    <a:pt x="1279" y="0"/>
                    <a:pt x="1205" y="74"/>
                    <a:pt x="1205" y="166"/>
                  </a:cubicBezTo>
                  <a:cubicBezTo>
                    <a:pt x="1205" y="258"/>
                    <a:pt x="1279" y="332"/>
                    <a:pt x="1371" y="332"/>
                  </a:cubicBezTo>
                  <a:cubicBezTo>
                    <a:pt x="1463" y="332"/>
                    <a:pt x="1537" y="258"/>
                    <a:pt x="1537" y="166"/>
                  </a:cubicBezTo>
                  <a:cubicBezTo>
                    <a:pt x="1537" y="74"/>
                    <a:pt x="1463" y="0"/>
                    <a:pt x="1371" y="0"/>
                  </a:cubicBezTo>
                  <a:close/>
                  <a:moveTo>
                    <a:pt x="746" y="2157"/>
                  </a:moveTo>
                  <a:cubicBezTo>
                    <a:pt x="1091" y="2502"/>
                    <a:pt x="1651" y="2502"/>
                    <a:pt x="1996" y="2157"/>
                  </a:cubicBezTo>
                </a:path>
              </a:pathLst>
            </a:custGeom>
            <a:noFill/>
            <a:ln w="38100"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Light" panose="020B0502040204020203" pitchFamily="34" charset="0"/>
                <a:ea typeface="+mn-ea"/>
                <a:cs typeface="Segoe UI Light" panose="020B0502040204020203" pitchFamily="34" charset="0"/>
              </a:endParaRPr>
            </a:p>
          </p:txBody>
        </p:sp>
      </p:grpSp>
      <p:sp>
        <p:nvSpPr>
          <p:cNvPr id="81" name="TextBox 80">
            <a:extLst>
              <a:ext uri="{FF2B5EF4-FFF2-40B4-BE49-F238E27FC236}">
                <a16:creationId xmlns:a16="http://schemas.microsoft.com/office/drawing/2014/main" id="{5BBF045A-97F1-4493-AA7F-34C4E80411CD}"/>
              </a:ext>
            </a:extLst>
          </p:cNvPr>
          <p:cNvSpPr txBox="1"/>
          <p:nvPr/>
        </p:nvSpPr>
        <p:spPr>
          <a:xfrm flipH="1">
            <a:off x="-122237" y="3013502"/>
            <a:ext cx="12436475" cy="830997"/>
          </a:xfrm>
          <a:prstGeom prst="rect">
            <a:avLst/>
          </a:prstGeom>
          <a:noFill/>
        </p:spPr>
        <p:txBody>
          <a:bodyPr wrap="square" lIns="0" tIns="0" rIns="0" bIns="0" rtlCol="0">
            <a:sp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de-AT" sz="5400" b="1" i="0" u="none" strike="noStrike" kern="1200" cap="none" spc="-70" normalizeH="0" baseline="0" noProof="0" dirty="0">
                <a:ln>
                  <a:noFill/>
                </a:ln>
                <a:effectLst/>
                <a:uLnTx/>
                <a:uFillTx/>
                <a:latin typeface="Segoe UI Light"/>
                <a:ea typeface="+mn-ea"/>
                <a:cs typeface="+mn-cs"/>
              </a:rPr>
              <a:t>The </a:t>
            </a:r>
            <a:r>
              <a:rPr kumimoji="0" lang="de-AT" sz="5400" b="1" i="0" u="none" strike="noStrike" kern="1200" cap="none" spc="-70" normalizeH="0" baseline="0" noProof="0" dirty="0" err="1">
                <a:ln>
                  <a:noFill/>
                </a:ln>
                <a:effectLst/>
                <a:uLnTx/>
                <a:uFillTx/>
                <a:latin typeface="Segoe UI Light"/>
                <a:ea typeface="+mn-ea"/>
                <a:cs typeface="+mn-cs"/>
              </a:rPr>
              <a:t>evolution</a:t>
            </a:r>
            <a:r>
              <a:rPr kumimoji="0" lang="de-AT" sz="5400" b="1" i="0" u="none" strike="noStrike" kern="1200" cap="none" spc="-70" normalizeH="0" baseline="0" noProof="0" dirty="0">
                <a:ln>
                  <a:noFill/>
                </a:ln>
                <a:effectLst/>
                <a:uLnTx/>
                <a:uFillTx/>
                <a:latin typeface="Segoe UI Light"/>
                <a:ea typeface="+mn-ea"/>
                <a:cs typeface="+mn-cs"/>
              </a:rPr>
              <a:t> </a:t>
            </a:r>
            <a:r>
              <a:rPr kumimoji="0" lang="de-AT" sz="5400" b="1" i="0" u="none" strike="noStrike" kern="1200" cap="none" spc="-70" normalizeH="0" baseline="0" noProof="0" dirty="0" err="1">
                <a:ln>
                  <a:noFill/>
                </a:ln>
                <a:effectLst/>
                <a:uLnTx/>
                <a:uFillTx/>
                <a:latin typeface="Segoe UI Light"/>
                <a:ea typeface="+mn-ea"/>
                <a:cs typeface="+mn-cs"/>
              </a:rPr>
              <a:t>of</a:t>
            </a:r>
            <a:r>
              <a:rPr kumimoji="0" lang="de-AT" sz="5400" b="1" i="0" u="none" strike="noStrike" kern="1200" cap="none" spc="-70" normalizeH="0" baseline="0" noProof="0" dirty="0">
                <a:ln>
                  <a:noFill/>
                </a:ln>
                <a:effectLst/>
                <a:uLnTx/>
                <a:uFillTx/>
                <a:latin typeface="Segoe UI Light"/>
                <a:ea typeface="+mn-ea"/>
                <a:cs typeface="+mn-cs"/>
              </a:rPr>
              <a:t> </a:t>
            </a:r>
            <a:r>
              <a:rPr kumimoji="0" lang="de-AT" sz="5400" b="1" i="0" u="none" strike="noStrike" kern="1200" cap="none" spc="-70" normalizeH="0" baseline="0" noProof="0" dirty="0" err="1">
                <a:ln>
                  <a:noFill/>
                </a:ln>
                <a:effectLst/>
                <a:uLnTx/>
                <a:uFillTx/>
                <a:latin typeface="Segoe UI Light"/>
                <a:ea typeface="+mn-ea"/>
                <a:cs typeface="+mn-cs"/>
              </a:rPr>
              <a:t>computers</a:t>
            </a:r>
            <a:r>
              <a:rPr kumimoji="0" lang="de-AT" sz="5400" b="1" i="0" u="none" strike="noStrike" kern="1200" cap="none" spc="-70" normalizeH="0" baseline="0" noProof="0" dirty="0">
                <a:ln>
                  <a:noFill/>
                </a:ln>
                <a:effectLst/>
                <a:uLnTx/>
                <a:uFillTx/>
                <a:latin typeface="Segoe UI Light"/>
                <a:ea typeface="+mn-ea"/>
                <a:cs typeface="+mn-cs"/>
              </a:rPr>
              <a:t> and IT</a:t>
            </a:r>
          </a:p>
        </p:txBody>
      </p:sp>
    </p:spTree>
    <p:extLst>
      <p:ext uri="{BB962C8B-B14F-4D97-AF65-F5344CB8AC3E}">
        <p14:creationId xmlns:p14="http://schemas.microsoft.com/office/powerpoint/2010/main" val="642889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1"/>
                                        </p:tgtEl>
                                      </p:cBhvr>
                                    </p:animEffect>
                                    <p:set>
                                      <p:cBhvr>
                                        <p:cTn id="12" dur="1" fill="hold">
                                          <p:stCondLst>
                                            <p:cond delay="499"/>
                                          </p:stCondLst>
                                        </p:cTn>
                                        <p:tgtEl>
                                          <p:spTgt spid="8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500"/>
                                        <p:tgtEl>
                                          <p:spTgt spid="54"/>
                                        </p:tgtEl>
                                      </p:cBhvr>
                                    </p:animEffect>
                                  </p:childTnLst>
                                </p:cTn>
                              </p:par>
                              <p:par>
                                <p:cTn id="18" presetID="10" presetClass="entr" presetSubtype="0" fill="hold" nodeType="withEffect">
                                  <p:stCondLst>
                                    <p:cond delay="500"/>
                                  </p:stCondLst>
                                  <p:childTnLst>
                                    <p:set>
                                      <p:cBhvr>
                                        <p:cTn id="19" dur="1" fill="hold">
                                          <p:stCondLst>
                                            <p:cond delay="0"/>
                                          </p:stCondLst>
                                        </p:cTn>
                                        <p:tgtEl>
                                          <p:spTgt spid="51"/>
                                        </p:tgtEl>
                                        <p:attrNameLst>
                                          <p:attrName>style.visibility</p:attrName>
                                        </p:attrNameLst>
                                      </p:cBhvr>
                                      <p:to>
                                        <p:strVal val="visible"/>
                                      </p:to>
                                    </p:set>
                                    <p:animEffect transition="in" filter="fade">
                                      <p:cBhvr>
                                        <p:cTn id="20" dur="500"/>
                                        <p:tgtEl>
                                          <p:spTgt spid="51"/>
                                        </p:tgtEl>
                                      </p:cBhvr>
                                    </p:animEffect>
                                  </p:childTnLst>
                                </p:cTn>
                              </p:par>
                              <p:par>
                                <p:cTn id="21" presetID="42" presetClass="path" presetSubtype="0" decel="100000" fill="hold" nodeType="withEffect">
                                  <p:stCondLst>
                                    <p:cond delay="500"/>
                                  </p:stCondLst>
                                  <p:childTnLst>
                                    <p:animMotion origin="layout" path="M -4.86086E-6 3.40445E-6 L -0.04314 0.00045 " pathEditMode="relative" rAng="0" ptsTypes="AA">
                                      <p:cBhvr>
                                        <p:cTn id="22" dur="1000" spd="-100000" fill="hold"/>
                                        <p:tgtEl>
                                          <p:spTgt spid="51"/>
                                        </p:tgtEl>
                                        <p:attrNameLst>
                                          <p:attrName>ppt_x</p:attrName>
                                          <p:attrName>ppt_y</p:attrName>
                                        </p:attrNameLst>
                                      </p:cBhvr>
                                      <p:rCtr x="-2157" y="23"/>
                                    </p:animMotion>
                                  </p:childTnLst>
                                </p:cTn>
                              </p:par>
                              <p:par>
                                <p:cTn id="23" presetID="53" presetClass="entr" presetSubtype="16" fill="hold" nodeType="withEffect">
                                  <p:stCondLst>
                                    <p:cond delay="500"/>
                                  </p:stCondLst>
                                  <p:childTnLst>
                                    <p:set>
                                      <p:cBhvr>
                                        <p:cTn id="24" dur="1" fill="hold">
                                          <p:stCondLst>
                                            <p:cond delay="0"/>
                                          </p:stCondLst>
                                        </p:cTn>
                                        <p:tgtEl>
                                          <p:spTgt spid="60"/>
                                        </p:tgtEl>
                                        <p:attrNameLst>
                                          <p:attrName>style.visibility</p:attrName>
                                        </p:attrNameLst>
                                      </p:cBhvr>
                                      <p:to>
                                        <p:strVal val="visible"/>
                                      </p:to>
                                    </p:set>
                                    <p:anim calcmode="lin" valueType="num">
                                      <p:cBhvr>
                                        <p:cTn id="25" dur="500" fill="hold"/>
                                        <p:tgtEl>
                                          <p:spTgt spid="60"/>
                                        </p:tgtEl>
                                        <p:attrNameLst>
                                          <p:attrName>ppt_w</p:attrName>
                                        </p:attrNameLst>
                                      </p:cBhvr>
                                      <p:tavLst>
                                        <p:tav tm="0">
                                          <p:val>
                                            <p:fltVal val="0"/>
                                          </p:val>
                                        </p:tav>
                                        <p:tav tm="100000">
                                          <p:val>
                                            <p:strVal val="#ppt_w"/>
                                          </p:val>
                                        </p:tav>
                                      </p:tavLst>
                                    </p:anim>
                                    <p:anim calcmode="lin" valueType="num">
                                      <p:cBhvr>
                                        <p:cTn id="26" dur="500" fill="hold"/>
                                        <p:tgtEl>
                                          <p:spTgt spid="60"/>
                                        </p:tgtEl>
                                        <p:attrNameLst>
                                          <p:attrName>ppt_h</p:attrName>
                                        </p:attrNameLst>
                                      </p:cBhvr>
                                      <p:tavLst>
                                        <p:tav tm="0">
                                          <p:val>
                                            <p:fltVal val="0"/>
                                          </p:val>
                                        </p:tav>
                                        <p:tav tm="100000">
                                          <p:val>
                                            <p:strVal val="#ppt_h"/>
                                          </p:val>
                                        </p:tav>
                                      </p:tavLst>
                                    </p:anim>
                                    <p:animEffect transition="in" filter="fade">
                                      <p:cBhvr>
                                        <p:cTn id="27" dur="5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par>
                                <p:cTn id="33" presetID="10" presetClass="entr" presetSubtype="0" fill="hold" nodeType="with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500"/>
                                        <p:tgtEl>
                                          <p:spTgt spid="45"/>
                                        </p:tgtEl>
                                      </p:cBhvr>
                                    </p:animEffect>
                                  </p:childTnLst>
                                </p:cTn>
                              </p:par>
                              <p:par>
                                <p:cTn id="41" presetID="10" presetClass="entr" presetSubtype="0" fill="hold" nodeType="withEffect">
                                  <p:stCondLst>
                                    <p:cond delay="0"/>
                                  </p:stCondLst>
                                  <p:childTnLst>
                                    <p:set>
                                      <p:cBhvr>
                                        <p:cTn id="42" dur="1" fill="hold">
                                          <p:stCondLst>
                                            <p:cond delay="0"/>
                                          </p:stCondLst>
                                        </p:cTn>
                                        <p:tgtEl>
                                          <p:spTgt spid="65"/>
                                        </p:tgtEl>
                                        <p:attrNameLst>
                                          <p:attrName>style.visibility</p:attrName>
                                        </p:attrNameLst>
                                      </p:cBhvr>
                                      <p:to>
                                        <p:strVal val="visible"/>
                                      </p:to>
                                    </p:set>
                                    <p:animEffect transition="in" filter="fade">
                                      <p:cBhvr>
                                        <p:cTn id="43" dur="500"/>
                                        <p:tgtEl>
                                          <p:spTgt spid="6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500"/>
                                        <p:tgtEl>
                                          <p:spTgt spid="42"/>
                                        </p:tgtEl>
                                      </p:cBhvr>
                                    </p:animEffect>
                                  </p:childTnLst>
                                </p:cTn>
                              </p:par>
                              <p:par>
                                <p:cTn id="49" presetID="10" presetClass="entr" presetSubtype="0" fill="hold" nodeType="with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fade">
                                      <p:cBhvr>
                                        <p:cTn id="5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1"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F91122FBFB1944D817CAE5E1D158567" ma:contentTypeVersion="4" ma:contentTypeDescription="Create a new document." ma:contentTypeScope="" ma:versionID="36efaec5c6d2690acae6d723ab20ce60">
  <xsd:schema xmlns:xsd="http://www.w3.org/2001/XMLSchema" xmlns:xs="http://www.w3.org/2001/XMLSchema" xmlns:p="http://schemas.microsoft.com/office/2006/metadata/properties" xmlns:ns2="1bbc2168-6f68-44d9-bd4d-fe52600af030" targetNamespace="http://schemas.microsoft.com/office/2006/metadata/properties" ma:root="true" ma:fieldsID="d10e233ee95c9bcc9b3232979d45d750" ns2:_="">
    <xsd:import namespace="1bbc2168-6f68-44d9-bd4d-fe52600af03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bc2168-6f68-44d9-bd4d-fe52600af03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F53C99D-5C2F-4098-BB64-923B1A7E791A}">
  <ds:schemaRef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1bbc2168-6f68-44d9-bd4d-fe52600af030"/>
    <ds:schemaRef ds:uri="http://www.w3.org/XML/1998/namespace"/>
  </ds:schemaRefs>
</ds:datastoreItem>
</file>

<file path=customXml/itemProps2.xml><?xml version="1.0" encoding="utf-8"?>
<ds:datastoreItem xmlns:ds="http://schemas.openxmlformats.org/officeDocument/2006/customXml" ds:itemID="{9FDEFBAB-47B6-4AF3-8B68-E9C2304CA18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bc2168-6f68-44d9-bd4d-fe52600af0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2328DA2-819E-4C4E-9F37-8E628B5C058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14</TotalTime>
  <Words>3785</Words>
  <Application>Microsoft Office PowerPoint</Application>
  <PresentationFormat>Widescreen</PresentationFormat>
  <Paragraphs>967</Paragraphs>
  <Slides>82</Slides>
  <Notes>23</Notes>
  <HiddenSlides>2</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82</vt:i4>
      </vt:variant>
    </vt:vector>
  </HeadingPairs>
  <TitlesOfParts>
    <vt:vector size="96" baseType="lpstr">
      <vt:lpstr>Arial</vt:lpstr>
      <vt:lpstr>Bebas Neue</vt:lpstr>
      <vt:lpstr>Calibri</vt:lpstr>
      <vt:lpstr>Calibri Light</vt:lpstr>
      <vt:lpstr>Consolas</vt:lpstr>
      <vt:lpstr>Gill Sans MT</vt:lpstr>
      <vt:lpstr>Lato Light</vt:lpstr>
      <vt:lpstr>Segoe Light</vt:lpstr>
      <vt:lpstr>Segoe UI</vt:lpstr>
      <vt:lpstr>Segoe UI Light</vt:lpstr>
      <vt:lpstr>Segoe UI Semibold</vt:lpstr>
      <vt:lpstr>Segoe UI Semilight</vt:lpstr>
      <vt:lpstr>Wingdings</vt:lpstr>
      <vt:lpstr>Office Theme</vt:lpstr>
      <vt:lpstr>NACS 2019 OFFICE 365 AI WORKSHOP</vt:lpstr>
      <vt:lpstr>Agenda</vt:lpstr>
      <vt:lpstr>Who are we?</vt:lpstr>
      <vt:lpstr>Agenda</vt:lpstr>
      <vt:lpstr>Basics of Bot Framework and Cognitive Services</vt:lpstr>
      <vt:lpstr>What is ARTIFICIAL INTELLIGENCE?</vt:lpstr>
      <vt:lpstr>PowerPoint Presentation</vt:lpstr>
      <vt:lpstr>PowerPoint Presentation</vt:lpstr>
      <vt:lpstr>PowerPoint Presentation</vt:lpstr>
      <vt:lpstr>PowerPoint Presentation</vt:lpstr>
      <vt:lpstr>Conversational AI</vt:lpstr>
      <vt:lpstr>Bots 101</vt:lpstr>
      <vt:lpstr>Bots 101</vt:lpstr>
      <vt:lpstr>INTEGRATING AI INTO BUSINESSES</vt:lpstr>
      <vt:lpstr>The Business Case for Bots</vt:lpstr>
      <vt:lpstr>The Use Cases for Bots</vt:lpstr>
      <vt:lpstr>Modernizing the company FAQ</vt:lpstr>
      <vt:lpstr>Today’s Org Chart</vt:lpstr>
      <vt:lpstr>Tomorrow’s Org Chart</vt:lpstr>
      <vt:lpstr>How Do We Get There?</vt:lpstr>
      <vt:lpstr>Bots – Democratic &amp; Personalized</vt:lpstr>
      <vt:lpstr>Bots 101</vt:lpstr>
      <vt:lpstr>How do Bots work?</vt:lpstr>
      <vt:lpstr>How Bots work</vt:lpstr>
      <vt:lpstr>Activity Processing Stack</vt:lpstr>
      <vt:lpstr>State Management</vt:lpstr>
      <vt:lpstr>Middleware</vt:lpstr>
      <vt:lpstr>.bot file </vt:lpstr>
      <vt:lpstr>Microsoft Bot Framework</vt:lpstr>
      <vt:lpstr>Microsoft Bot Framework</vt:lpstr>
      <vt:lpstr>Bot Framework V4</vt:lpstr>
      <vt:lpstr>Bot Framework – Open Source Project</vt:lpstr>
      <vt:lpstr>SDK Extensibility through Middleware</vt:lpstr>
      <vt:lpstr>Microsoft Bot Framework</vt:lpstr>
      <vt:lpstr>PowerPoint Presentation</vt:lpstr>
      <vt:lpstr>Modelling your conversation</vt:lpstr>
      <vt:lpstr>Conversational mechanisms</vt:lpstr>
      <vt:lpstr>An intelligent bot in action</vt:lpstr>
      <vt:lpstr>Continuous Improvement</vt:lpstr>
      <vt:lpstr>Key Parts of an Enterprise Bot Design</vt:lpstr>
      <vt:lpstr>And you gotta have some sort of intelligence…</vt:lpstr>
      <vt:lpstr>PowerPoint Presentation</vt:lpstr>
      <vt:lpstr>Language &amp; Knowledge</vt:lpstr>
      <vt:lpstr>PowerPoint Presentation</vt:lpstr>
      <vt:lpstr>Text Analytics</vt:lpstr>
      <vt:lpstr>Translator (Text)</vt:lpstr>
      <vt:lpstr>Language Understanding (LUIS) </vt:lpstr>
      <vt:lpstr>Language Understanding Example</vt:lpstr>
      <vt:lpstr>Language Understanding Example</vt:lpstr>
      <vt:lpstr>PowerPoint Presentation</vt:lpstr>
      <vt:lpstr>PowerPoint Presentation</vt:lpstr>
      <vt:lpstr>QnAMaker</vt:lpstr>
      <vt:lpstr>PowerPoint Presentation</vt:lpstr>
      <vt:lpstr>What do I use then?</vt:lpstr>
      <vt:lpstr>PowerPoint Presentation</vt:lpstr>
      <vt:lpstr>Vision</vt:lpstr>
      <vt:lpstr>PowerPoint Presentation</vt:lpstr>
      <vt:lpstr>Computer Vision</vt:lpstr>
      <vt:lpstr>Computer Vision: Analyze</vt:lpstr>
      <vt:lpstr>Computer Vision: Extract text</vt:lpstr>
      <vt:lpstr>What are we going to build today?</vt:lpstr>
      <vt:lpstr>QnA Bot with auto-update</vt:lpstr>
      <vt:lpstr>How to build a bot</vt:lpstr>
      <vt:lpstr>The Lifecycle of your Project</vt:lpstr>
      <vt:lpstr>PowerPoint Presentation</vt:lpstr>
      <vt:lpstr>Development Lifecycle: Plan</vt:lpstr>
      <vt:lpstr>Language versus menus</vt:lpstr>
      <vt:lpstr>Dialog Management</vt:lpstr>
      <vt:lpstr>Procedural conversation flow</vt:lpstr>
      <vt:lpstr>Waterfall Dialogs</vt:lpstr>
      <vt:lpstr>ChatDown</vt:lpstr>
      <vt:lpstr>Cards</vt:lpstr>
      <vt:lpstr>Development Lifecycle: Build</vt:lpstr>
      <vt:lpstr>Language  </vt:lpstr>
      <vt:lpstr>Development Lifecycle: Test</vt:lpstr>
      <vt:lpstr>Bot Framework Emulator</vt:lpstr>
      <vt:lpstr>Development Lifecycle: Publish </vt:lpstr>
      <vt:lpstr>.bot File – Your Bot’s Services Manifest </vt:lpstr>
      <vt:lpstr>Development Lifecycle: Connect </vt:lpstr>
      <vt:lpstr>Az bot</vt:lpstr>
      <vt:lpstr>Development Lifecycle: Evaluate </vt:lpstr>
      <vt:lpstr>Comprehensive Bot Development Ex.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NACS 2019 OFFICE 365 AI WORKSHOP</dc:title>
  <dc:creator>Stephan Bisser</dc:creator>
  <cp:lastModifiedBy>Stephan Bisser</cp:lastModifiedBy>
  <cp:revision>1</cp:revision>
  <dcterms:created xsi:type="dcterms:W3CDTF">2019-03-15T19:06:27Z</dcterms:created>
  <dcterms:modified xsi:type="dcterms:W3CDTF">2019-03-15T19:20:39Z</dcterms:modified>
</cp:coreProperties>
</file>